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57" r:id="rId4"/>
    <p:sldId id="258" r:id="rId5"/>
    <p:sldId id="259" r:id="rId6"/>
    <p:sldId id="278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89" r:id="rId15"/>
    <p:sldId id="270" r:id="rId16"/>
    <p:sldId id="271" r:id="rId17"/>
    <p:sldId id="272" r:id="rId18"/>
    <p:sldId id="273" r:id="rId19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66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0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909" y="2397258"/>
            <a:ext cx="8742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 smtClean="0">
                <a:solidFill>
                  <a:srgbClr val="FF0000"/>
                </a:solidFill>
              </a:rPr>
              <a:t>General requirements of Fermentation </a:t>
            </a:r>
            <a:endParaRPr lang="en-IN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0074" y="0"/>
            <a:ext cx="3236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Fermentation </a:t>
            </a:r>
            <a:endParaRPr lang="en-I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86345" y="51955"/>
            <a:ext cx="6788727" cy="509154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51708" y="166254"/>
            <a:ext cx="6179127" cy="46343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02326" y="145473"/>
            <a:ext cx="6373091" cy="477981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45672" y="342899"/>
            <a:ext cx="5777345" cy="43330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-2"/>
          <a:stretch/>
        </p:blipFill>
        <p:spPr>
          <a:xfrm>
            <a:off x="1495206" y="477982"/>
            <a:ext cx="2481048" cy="47622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655" y="433296"/>
            <a:ext cx="1925782" cy="52504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41866" y="-123065"/>
            <a:ext cx="2058577" cy="5232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IN" smtClean="0" sz="2800">
                <a:solidFill>
                  <a:srgbClr val="FF0000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Sterilization</a:t>
            </a:r>
            <a:endParaRPr b="1" dirty="0" lang="en-IN" sz="2800">
              <a:solidFill>
                <a:srgbClr val="FF0000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8199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76398" y="237258"/>
            <a:ext cx="5936673" cy="4452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56509" y="374071"/>
            <a:ext cx="6289964" cy="4717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65563" y="455468"/>
            <a:ext cx="5534891" cy="4151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50818" y="25977"/>
            <a:ext cx="6823364" cy="51175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027" y="960158"/>
            <a:ext cx="8132619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 smtClean="0"/>
              <a:t>Introduction</a:t>
            </a:r>
          </a:p>
          <a:p>
            <a:endParaRPr lang="en-IN" sz="1600" dirty="0"/>
          </a:p>
          <a:p>
            <a:r>
              <a:rPr lang="en-IN" sz="1600" dirty="0" smtClean="0"/>
              <a:t>Fermentation methods</a:t>
            </a:r>
          </a:p>
          <a:p>
            <a:endParaRPr lang="en-IN" sz="1600" dirty="0"/>
          </a:p>
          <a:p>
            <a:r>
              <a:rPr lang="en-IN" sz="1600" dirty="0" smtClean="0"/>
              <a:t>Study of media</a:t>
            </a:r>
          </a:p>
          <a:p>
            <a:endParaRPr lang="en-IN" sz="1600" dirty="0" smtClean="0"/>
          </a:p>
          <a:p>
            <a:r>
              <a:rPr lang="en-IN" sz="1600" dirty="0" smtClean="0"/>
              <a:t>Fermenter</a:t>
            </a:r>
          </a:p>
          <a:p>
            <a:endParaRPr lang="en-IN" sz="1600" dirty="0"/>
          </a:p>
          <a:p>
            <a:r>
              <a:rPr lang="en-IN" sz="1600" dirty="0" smtClean="0"/>
              <a:t>Sterilization </a:t>
            </a:r>
          </a:p>
          <a:p>
            <a:endParaRPr lang="en-IN" sz="1600" dirty="0" smtClean="0"/>
          </a:p>
          <a:p>
            <a:r>
              <a:rPr lang="en-IN" sz="1600" dirty="0" smtClean="0"/>
              <a:t>Aeration </a:t>
            </a:r>
          </a:p>
          <a:p>
            <a:endParaRPr lang="en-IN" sz="1600" dirty="0"/>
          </a:p>
          <a:p>
            <a:r>
              <a:rPr lang="en-IN" sz="1600" dirty="0" smtClean="0"/>
              <a:t>Agitation</a:t>
            </a:r>
          </a:p>
          <a:p>
            <a:endParaRPr lang="en-IN" sz="1600" dirty="0"/>
          </a:p>
          <a:p>
            <a:r>
              <a:rPr lang="en-IN" sz="1600" dirty="0" smtClean="0"/>
              <a:t>Scale up studies</a:t>
            </a:r>
            <a:endParaRPr lang="en-IN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266283" y="26083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b="1" dirty="0" smtClean="0">
                <a:solidFill>
                  <a:srgbClr val="FF0000"/>
                </a:solidFill>
              </a:rPr>
              <a:t>Contents</a:t>
            </a:r>
            <a:endParaRPr lang="en-IN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7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63781" y="1"/>
            <a:ext cx="6816437" cy="511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46909" y="110836"/>
            <a:ext cx="6483927" cy="4862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655618" y="159325"/>
            <a:ext cx="6040582" cy="4530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b="57" r="36"/>
          <a:stretch/>
        </p:blipFill>
        <p:spPr bwMode="auto">
          <a:xfrm>
            <a:off x="888278" y="735805"/>
            <a:ext cx="7438304" cy="39816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67865" y="26083"/>
            <a:ext cx="5178021" cy="5232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dirty="0" lang="en-IN" smtClean="0" sz="2800">
                <a:solidFill>
                  <a:srgbClr val="FF0000"/>
                </a:solidFill>
              </a:rPr>
              <a:t>Major Fermentation Products</a:t>
            </a:r>
            <a:endParaRPr b="1" dirty="0" lang="en-I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5049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eencoded.png" id="2" name="Object 1"/>
          <p:cNvPicPr>
            <a:picLocks noChangeAspect="1"/>
          </p:cNvPicPr>
          <p:nvPr/>
        </p:nvPicPr>
        <p:blipFill rotWithShape="1">
          <a:blip r:embed="rId3"/>
          <a:srcRect b="-4"/>
          <a:stretch/>
        </p:blipFill>
        <p:spPr>
          <a:xfrm>
            <a:off x="1316180" y="105640"/>
            <a:ext cx="6186055" cy="2090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33763" y="131617"/>
            <a:ext cx="6520873" cy="4890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330036" y="72735"/>
            <a:ext cx="6590145" cy="49426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39</Words>
  <Application>Microsoft Office PowerPoint</Application>
  <PresentationFormat>On-screen Show (16:9)</PresentationFormat>
  <Paragraphs>36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Ajay</cp:lastModifiedBy>
  <cp:revision>12</cp:revision>
  <dcterms:created xsi:type="dcterms:W3CDTF">2022-06-07T04:56:52Z</dcterms:created>
  <dcterms:modified xsi:type="dcterms:W3CDTF">2022-06-07T07:58:06Z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863722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