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Importance of Health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Improve longevity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Prevent Diseases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Improve mental health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Lead a productive life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Financial benefits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Improve social adjustment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218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Importance of Health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Health</dc:title>
  <dc:creator>user</dc:creator>
  <cp:lastModifiedBy>user</cp:lastModifiedBy>
  <cp:revision>1</cp:revision>
  <dcterms:created xsi:type="dcterms:W3CDTF">2006-08-16T00:00:00Z</dcterms:created>
  <dcterms:modified xsi:type="dcterms:W3CDTF">2023-02-07T04:26:51Z</dcterms:modified>
</cp:coreProperties>
</file>