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6C3FA-16BC-4990-9654-AE22E2F31F06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0C38C-4107-4A3F-BE0B-182007DC307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14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95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0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27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51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889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95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03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37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05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480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73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115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233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332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4C87-591F-4239-B08E-6954B28FB3E9}" type="datetimeFigureOut">
              <a:rPr lang="en-IN" smtClean="0"/>
              <a:t>06-06-2022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3812-C530-49D5-A220-EFA32126F1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589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7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1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2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10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1</cp:revision>
  <dcterms:created xsi:type="dcterms:W3CDTF">2022-06-06T08:41:44Z</dcterms:created>
  <dcterms:modified xsi:type="dcterms:W3CDTF">2022-06-06T08:41:59Z</dcterms:modified>
</cp:coreProperties>
</file>