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004584-6D1B-402E-A538-89E296AC965A}"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4D793-C7C6-455B-8643-B52EE539A5C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004584-6D1B-402E-A538-89E296AC965A}"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4D793-C7C6-455B-8643-B52EE539A5C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004584-6D1B-402E-A538-89E296AC965A}"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4D793-C7C6-455B-8643-B52EE539A5C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004584-6D1B-402E-A538-89E296AC965A}"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4D793-C7C6-455B-8643-B52EE539A5C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004584-6D1B-402E-A538-89E296AC965A}"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4D793-C7C6-455B-8643-B52EE539A5C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004584-6D1B-402E-A538-89E296AC965A}"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4D793-C7C6-455B-8643-B52EE539A5C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004584-6D1B-402E-A538-89E296AC965A}" type="datetimeFigureOut">
              <a:rPr lang="en-US" smtClean="0"/>
              <a:t>6/1/2022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44D793-C7C6-455B-8643-B52EE539A5C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004584-6D1B-402E-A538-89E296AC965A}" type="datetimeFigureOut">
              <a:rPr lang="en-US" smtClean="0"/>
              <a:t>6/1/2022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44D793-C7C6-455B-8643-B52EE539A5C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04584-6D1B-402E-A538-89E296AC965A}" type="datetimeFigureOut">
              <a:rPr lang="en-US" smtClean="0"/>
              <a:t>6/1/2022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44D793-C7C6-455B-8643-B52EE539A5C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004584-6D1B-402E-A538-89E296AC965A}"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4D793-C7C6-455B-8643-B52EE539A5C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004584-6D1B-402E-A538-89E296AC965A}"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4D793-C7C6-455B-8643-B52EE539A5C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04584-6D1B-402E-A538-89E296AC965A}" type="datetimeFigureOut">
              <a:rPr lang="en-US" smtClean="0"/>
              <a:t>6/1/2022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44D793-C7C6-455B-8643-B52EE539A5C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Medical microbiology</a:t>
            </a:r>
          </a:p>
        </p:txBody>
      </p:sp>
      <p:sp>
        <p:nvSpPr>
          <p:cNvPr id="3" name="Subtitle 2"/>
          <p:cNvSpPr>
            <a:spLocks noGrp="1"/>
          </p:cNvSpPr>
          <p:nvPr>
            <p:ph type="subTitle" idx="1"/>
          </p:nvPr>
        </p:nvSpPr>
        <p:spPr/>
        <p:txBody>
          <a:bodyPr/>
          <a:lstStyle/>
          <a:p>
            <a:r>
              <a:rPr lang="en-US" dirty="0"/>
              <a:t>Early discovery of pathogenic microorganism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normAutofit/>
          </a:bodyPr>
          <a:lstStyle/>
          <a:p>
            <a:r>
              <a:rPr lang="en-US" dirty="0"/>
              <a:t> Dutch biologist Anton van Leeuwenhoek in 1674 - ground microscopic lenses at a drop of water and discovered a world of millions of tiny “animalcules.</a:t>
            </a:r>
          </a:p>
          <a:p>
            <a:r>
              <a:rPr lang="en-US" dirty="0"/>
              <a:t>In 1840, the German pathologist Friedrich </a:t>
            </a:r>
            <a:r>
              <a:rPr lang="en-US" dirty="0" err="1"/>
              <a:t>Henle</a:t>
            </a:r>
            <a:r>
              <a:rPr lang="en-US" dirty="0"/>
              <a:t> proposed criteria for proving that microorganisms were responsible for causing human disease (the “germ theory” of disease).</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7772400" cy="2985433"/>
          </a:xfrm>
          <a:prstGeom prst="rect">
            <a:avLst/>
          </a:prstGeom>
        </p:spPr>
        <p:txBody>
          <a:bodyPr wrap="square">
            <a:spAutoFit/>
          </a:bodyPr>
          <a:lstStyle/>
          <a:p>
            <a:endParaRPr lang="en-US" dirty="0"/>
          </a:p>
          <a:p>
            <a:endParaRPr lang="en-US" dirty="0"/>
          </a:p>
          <a:p>
            <a:endParaRPr lang="en-US" dirty="0"/>
          </a:p>
          <a:p>
            <a:endParaRPr lang="en-US" dirty="0"/>
          </a:p>
          <a:p>
            <a:endParaRPr lang="en-US" dirty="0"/>
          </a:p>
          <a:p>
            <a:endParaRPr lang="en-US" dirty="0"/>
          </a:p>
          <a:p>
            <a:r>
              <a:rPr lang="en-US" sz="2000" dirty="0"/>
              <a:t>Robert Koch and Louis Pasteur confirmed this theory in the 1870s and 1880s with a series of elegant experiments proving that microorganisms were responsible for causing anthrax, rabies, plague, cholera, and tuberculosis.</a:t>
            </a:r>
          </a:p>
        </p:txBody>
      </p:sp>
      <p:sp>
        <p:nvSpPr>
          <p:cNvPr id="8" name="TextBox 7"/>
          <p:cNvSpPr txBox="1"/>
          <p:nvPr/>
        </p:nvSpPr>
        <p:spPr>
          <a:xfrm>
            <a:off x="609600" y="381000"/>
            <a:ext cx="7848600" cy="1200329"/>
          </a:xfrm>
          <a:prstGeom prst="rect">
            <a:avLst/>
          </a:prstGeom>
          <a:noFill/>
        </p:spPr>
        <p:txBody>
          <a:bodyPr wrap="square" rtlCol="0">
            <a:spAutoFit/>
          </a:bodyPr>
          <a:lstStyle/>
          <a:p>
            <a:r>
              <a:rPr lang="en-US" sz="2400" dirty="0"/>
              <a:t>In 1865 –Pasteur-Silk worm Disease by Protozoa</a:t>
            </a:r>
          </a:p>
          <a:p>
            <a:r>
              <a:rPr lang="en-US" sz="2400" dirty="0"/>
              <a:t>In 1860- Joseph Lister –Disinfection of surgical wounds</a:t>
            </a:r>
          </a:p>
          <a:p>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blob:https://web.whatsapp.com/3163e742-0191-4c08-912f-c3aac7e6ab8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blob:https://web.whatsapp.com/3163e742-0191-4c08-912f-c3aac7e6ab8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3" name="Picture 5" descr="C:\Users\user\Desktop\12.jpg"/>
          <p:cNvPicPr>
            <a:picLocks noChangeAspect="1" noChangeArrowheads="1"/>
          </p:cNvPicPr>
          <p:nvPr/>
        </p:nvPicPr>
        <p:blipFill>
          <a:blip r:embed="rId2"/>
          <a:srcRect/>
          <a:stretch>
            <a:fillRect/>
          </a:stretch>
        </p:blipFill>
        <p:spPr bwMode="auto">
          <a:xfrm>
            <a:off x="3276600" y="838200"/>
            <a:ext cx="2889647" cy="536050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52450"/>
          </a:xfrm>
        </p:spPr>
        <p:txBody>
          <a:bodyPr>
            <a:normAutofit/>
          </a:bodyPr>
          <a:lstStyle/>
          <a:p>
            <a:r>
              <a:rPr lang="en-US" sz="2000" dirty="0"/>
              <a:t>Vaccination</a:t>
            </a:r>
          </a:p>
        </p:txBody>
      </p:sp>
      <p:sp>
        <p:nvSpPr>
          <p:cNvPr id="3" name="Subtitle 2"/>
          <p:cNvSpPr>
            <a:spLocks noGrp="1"/>
          </p:cNvSpPr>
          <p:nvPr>
            <p:ph type="subTitle" idx="1"/>
          </p:nvPr>
        </p:nvSpPr>
        <p:spPr>
          <a:xfrm>
            <a:off x="1371600" y="1447800"/>
            <a:ext cx="6400800" cy="4191000"/>
          </a:xfrm>
        </p:spPr>
        <p:txBody>
          <a:bodyPr/>
          <a:lstStyle/>
          <a:p>
            <a:pPr algn="l"/>
            <a:r>
              <a:rPr lang="en-US" dirty="0"/>
              <a:t>1746-Edward Jenner-small pox</a:t>
            </a:r>
          </a:p>
          <a:p>
            <a:pPr algn="l"/>
            <a:r>
              <a:rPr lang="en-US" dirty="0"/>
              <a:t>1880-Pasateur-Cholera</a:t>
            </a:r>
          </a:p>
          <a:p>
            <a:pPr algn="l"/>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751344"/>
            <a:ext cx="7696200" cy="3785652"/>
          </a:xfrm>
          <a:prstGeom prst="rect">
            <a:avLst/>
          </a:prstGeom>
        </p:spPr>
        <p:txBody>
          <a:bodyPr wrap="square">
            <a:spAutoFit/>
          </a:bodyPr>
          <a:lstStyle/>
          <a:p>
            <a:r>
              <a:rPr lang="en-US" dirty="0"/>
              <a:t> </a:t>
            </a:r>
            <a:r>
              <a:rPr lang="en-US" sz="2000" dirty="0"/>
              <a:t>The era of chemotherapy began in 1910, when the German chemist Paul Ehrlich discovered the first antibacterial agent, a compound effective against the spirochete that causes syphilis. </a:t>
            </a:r>
          </a:p>
          <a:p>
            <a:r>
              <a:rPr lang="en-US" sz="2000" dirty="0"/>
              <a:t> Alexander Fleming’s discovery of penicillin in 1928, Gerhard Domagk’s discovery of sulfanilamide in 1935, and Selman Waksman’s discovery of streptomycin in 1943. </a:t>
            </a:r>
          </a:p>
          <a:p>
            <a:r>
              <a:rPr lang="en-US" sz="2000" dirty="0"/>
              <a:t>In 1946, the American microbiologist John Enders was the first to cultivate viruses in cell cultures, leading the way to the large-scale production of virus cultures for vaccine development. Thousands of scientists have followed these pioneers, each building on the foundation established by his or her predecessors, and each adding an observation that expanded our understanding of microbes and their role in disease.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544</TotalTime>
  <Words>249</Words>
  <Application>Microsoft Office PowerPoint</Application>
  <PresentationFormat>On-screen Show (4:3)</PresentationFormat>
  <Paragraphs>44</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Medical microbiology</vt:lpstr>
      <vt:lpstr>PowerPoint Presentation</vt:lpstr>
      <vt:lpstr>PowerPoint Presentation</vt:lpstr>
      <vt:lpstr>PowerPoint Presentation</vt:lpstr>
      <vt:lpstr>Vaccination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Manishi</cp:lastModifiedBy>
  <cp:revision>22</cp:revision>
  <dcterms:created xsi:type="dcterms:W3CDTF">2021-04-21T03:16:06Z</dcterms:created>
  <dcterms:modified xsi:type="dcterms:W3CDTF">2022-06-01T08:35:11Z</dcterms:modified>
</cp:coreProperties>
</file>