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5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3956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476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6531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2410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2264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6128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9181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6897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98862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6959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5720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6735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7652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6632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8404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4466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C8EC0-BCD5-4ED4-9C11-807A3C1DB839}" type="datetimeFigureOut">
              <a:rPr lang="en-IN" smtClean="0"/>
              <a:t>03-06-2022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F15FB40A-02F4-4D39-8552-EAFDAC0E0F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6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how.com/Prepare-Glycerol-Stock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Prepare-Glycerol-Stock" TargetMode="External"/><Relationship Id="rId2" Type="http://schemas.openxmlformats.org/officeDocument/2006/relationships/hyperlink" Target="https://www.addgene.org/protocols/streak-plat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6565" y="2029691"/>
            <a:ext cx="6742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0878" y="0"/>
            <a:ext cx="6802244" cy="5101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0779" y="0"/>
            <a:ext cx="6534615" cy="49009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043" y="73877"/>
            <a:ext cx="6660995" cy="4995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5317" y="174238"/>
            <a:ext cx="6393365" cy="4795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0088" y="87816"/>
            <a:ext cx="6623823" cy="4967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9658" y="167268"/>
            <a:ext cx="6411951" cy="4808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478" y="0"/>
            <a:ext cx="6809678" cy="51072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6701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9824" y="110118"/>
            <a:ext cx="6564351" cy="49232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2917" y="0"/>
            <a:ext cx="6698166" cy="5023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2224" y="121269"/>
            <a:ext cx="6534615" cy="49009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4610" y="181207"/>
            <a:ext cx="6374780" cy="47810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7882" y="0"/>
            <a:ext cx="6779941" cy="50849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C4DD69-D669-47F3-9D56-1DEDAC938978}"/>
              </a:ext>
            </a:extLst>
          </p:cNvPr>
          <p:cNvSpPr txBox="1"/>
          <p:nvPr/>
        </p:nvSpPr>
        <p:spPr>
          <a:xfrm>
            <a:off x="260195" y="833940"/>
            <a:ext cx="81924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Helvetica" panose="020B0604020202020204" pitchFamily="34" charset="0"/>
              </a:rPr>
              <a:t>Glycerol stock is a type of suspension used in laboratory settings to store bacterial cultures for extended periods of time. When liquid bacteria cultures are added to a 50% glycerol solution, the glycerol infuses into the bacterial cells, making them structurally stable and allowing them to be stored safely. After mixing your samples, freeze them at −80 °C (−112 °F) to ensure that they remain viable for as long as possible.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4B4F7-B189-4E3D-9908-E695C4F79330}"/>
              </a:ext>
            </a:extLst>
          </p:cNvPr>
          <p:cNvSpPr txBox="1"/>
          <p:nvPr/>
        </p:nvSpPr>
        <p:spPr>
          <a:xfrm>
            <a:off x="2651624" y="-42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3600" b="1" i="0" u="none" strike="noStrike" dirty="0">
                <a:solidFill>
                  <a:srgbClr val="222222"/>
                </a:solidFill>
                <a:effectLst/>
                <a:latin typeface="inherit"/>
                <a:hlinkClick r:id="rId2"/>
              </a:rPr>
              <a:t>Glycerol Stock</a:t>
            </a:r>
            <a:endParaRPr lang="en-IN" sz="3600" b="1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0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F17426-C904-4A52-8BDC-BD1EED9C20A7}"/>
              </a:ext>
            </a:extLst>
          </p:cNvPr>
          <p:cNvSpPr txBox="1"/>
          <p:nvPr/>
        </p:nvSpPr>
        <p:spPr>
          <a:xfrm>
            <a:off x="2022088" y="1167161"/>
            <a:ext cx="237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268FC-3CA7-4866-AC1C-1CC3AA7B5112}"/>
              </a:ext>
            </a:extLst>
          </p:cNvPr>
          <p:cNvSpPr txBox="1"/>
          <p:nvPr/>
        </p:nvSpPr>
        <p:spPr>
          <a:xfrm>
            <a:off x="275063" y="779221"/>
            <a:ext cx="87128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you have bacterial growth, add 500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overnight culture to 500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50% glycerol in a 2 mL screw top tube or cryovial and gently mix.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Make the 50% glycerol solution by diluting 100% glycerol in dH20.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Snap top tubes are not recommended as they can open unexpectedly at -80°C.</a:t>
            </a:r>
          </a:p>
          <a:p>
            <a:pPr algn="l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Freeze the glycerol stock tube at -80°C. The stock is now stable for years, as long as it is kept at -80°C. Subsequent freeze and thaw cycles reduce shelf life.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recover bacteria from your glycerol stock, open the tube and use a sterile loop, toothpick or pipette tip to scrape some of the frozen bacteria off of the top. Do not let the glycerol stock unthaw! </a:t>
            </a:r>
            <a:r>
              <a:rPr lang="en-US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Streak the bacteria onto an LB agar plate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 your bacteria overnight at the appropriate temperature.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875B6-6145-46B8-8F4A-201D65D047DB}"/>
              </a:ext>
            </a:extLst>
          </p:cNvPr>
          <p:cNvSpPr txBox="1"/>
          <p:nvPr/>
        </p:nvSpPr>
        <p:spPr>
          <a:xfrm>
            <a:off x="1377005" y="3695"/>
            <a:ext cx="6776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36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Glycerol Stock</a:t>
            </a:r>
            <a:r>
              <a:rPr lang="en-IN" sz="36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Procedure</a:t>
            </a:r>
            <a:endParaRPr lang="en-IN" sz="36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3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3737" y="0"/>
            <a:ext cx="6876586" cy="5157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2750" y="5111"/>
            <a:ext cx="6910039" cy="5182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4789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0779" y="0"/>
            <a:ext cx="6660995" cy="49957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0351" y="0"/>
            <a:ext cx="6683297" cy="50124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2556" y="146360"/>
            <a:ext cx="6467707" cy="4850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16565" y="312235"/>
            <a:ext cx="6326458" cy="4744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129</Words>
  <Application>Microsoft Office PowerPoint</Application>
  <PresentationFormat>On-screen Show (16:9)</PresentationFormat>
  <Paragraphs>35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Helvetica</vt:lpstr>
      <vt:lpstr>inherit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7</cp:revision>
  <dcterms:created xsi:type="dcterms:W3CDTF">2022-04-09T06:28:03Z</dcterms:created>
  <dcterms:modified xsi:type="dcterms:W3CDTF">2022-06-03T15:35:31Z</dcterms:modified>
</cp:coreProperties>
</file>