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7"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A1208C39-08CA-4394-A311-751FE282E638}"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1208C39-08CA-4394-A311-751FE282E638}" type="slidenum">
              <a:rPr lang="en-IN" smtClean="0"/>
              <a:t>‹#›</a:t>
            </a:fld>
            <a:endParaRPr lang="en-IN"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14CD2D-3266-4DFE-B057-281B0809921D}" type="datetimeFigureOut">
              <a:rPr lang="en-IN" smtClean="0"/>
              <a:t>03-05-2023</a:t>
            </a:fld>
            <a:endParaRPr lang="en-IN" dirty="0"/>
          </a:p>
        </p:txBody>
      </p:sp>
      <p:sp>
        <p:nvSpPr>
          <p:cNvPr id="9" name="Slide Number Placeholder 8"/>
          <p:cNvSpPr>
            <a:spLocks noGrp="1"/>
          </p:cNvSpPr>
          <p:nvPr>
            <p:ph type="sldNum" sz="quarter" idx="11"/>
          </p:nvPr>
        </p:nvSpPr>
        <p:spPr/>
        <p:txBody>
          <a:bodyPr/>
          <a:lstStyle/>
          <a:p>
            <a:fld id="{A1208C39-08CA-4394-A311-751FE282E638}" type="slidenum">
              <a:rPr lang="en-IN" smtClean="0"/>
              <a:t>‹#›</a:t>
            </a:fld>
            <a:endParaRPr lang="en-IN" dirty="0"/>
          </a:p>
        </p:txBody>
      </p:sp>
      <p:sp>
        <p:nvSpPr>
          <p:cNvPr id="10" name="Footer Placeholder 9"/>
          <p:cNvSpPr>
            <a:spLocks noGrp="1"/>
          </p:cNvSpPr>
          <p:nvPr>
            <p:ph type="ftr" sz="quarter" idx="12"/>
          </p:nvPr>
        </p:nvSpPr>
        <p:spPr/>
        <p:txBody>
          <a:bodyPr/>
          <a:lstStyle/>
          <a:p>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1208C39-08CA-4394-A311-751FE282E638}" type="slidenum">
              <a:rPr lang="en-IN" smtClean="0"/>
              <a:t>‹#›</a:t>
            </a:fld>
            <a:endParaRPr lang="en-IN"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14CD2D-3266-4DFE-B057-281B0809921D}" type="datetimeFigureOut">
              <a:rPr lang="en-IN" smtClean="0"/>
              <a:t>03-05-2023</a:t>
            </a:fld>
            <a:endParaRPr lang="en-IN"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7620000"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IN" sz="3200" b="1" u="sng" dirty="0" smtClean="0">
                <a:solidFill>
                  <a:srgbClr val="FF0000"/>
                </a:solidFill>
                <a:latin typeface="Times New Roman" pitchFamily="18" charset="0"/>
                <a:cs typeface="Times New Roman" pitchFamily="18" charset="0"/>
              </a:rPr>
              <a:t>MEANING OF TOURNAMENT</a:t>
            </a:r>
            <a:endParaRPr lang="en-IN" sz="40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9552" y="3212976"/>
            <a:ext cx="7620000" cy="175679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A Tournament is that series of sports in which one team finally wins and rest of the teams lose the matches.</a:t>
            </a:r>
          </a:p>
          <a:p>
            <a:endParaRPr lang="en-IN" sz="2000" dirty="0" smtClean="0">
              <a:latin typeface="Times New Roman" pitchFamily="18" charset="0"/>
              <a:cs typeface="Times New Roman" pitchFamily="18" charset="0"/>
            </a:endParaRPr>
          </a:p>
          <a:p>
            <a:pPr marL="0" indent="0">
              <a:buNone/>
            </a:pPr>
            <a:endParaRPr lang="en-IN" sz="2000" dirty="0" smtClean="0">
              <a:latin typeface="Times New Roman" pitchFamily="18" charset="0"/>
              <a:cs typeface="Times New Roman" pitchFamily="18" charset="0"/>
            </a:endParaRPr>
          </a:p>
        </p:txBody>
      </p:sp>
      <p:sp>
        <p:nvSpPr>
          <p:cNvPr id="4" name="Rectangle 3"/>
          <p:cNvSpPr/>
          <p:nvPr/>
        </p:nvSpPr>
        <p:spPr>
          <a:xfrm>
            <a:off x="4860032" y="5877272"/>
            <a:ext cx="3131840" cy="369332"/>
          </a:xfrm>
          <a:prstGeom prst="rect">
            <a:avLst/>
          </a:prstGeom>
        </p:spPr>
        <p:txBody>
          <a:bodyPr wrap="square">
            <a:spAutoFit/>
          </a:bodyPr>
          <a:lstStyle/>
          <a:p>
            <a:r>
              <a:rPr lang="en-IN" dirty="0" smtClean="0"/>
              <a:t>By Dr Ashish Kumar Dubey</a:t>
            </a:r>
            <a:endParaRPr lang="en-IN" dirty="0"/>
          </a:p>
        </p:txBody>
      </p:sp>
    </p:spTree>
    <p:extLst>
      <p:ext uri="{BB962C8B-B14F-4D97-AF65-F5344CB8AC3E}">
        <p14:creationId xmlns:p14="http://schemas.microsoft.com/office/powerpoint/2010/main" val="154774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u="sng" dirty="0" smtClean="0">
                <a:solidFill>
                  <a:srgbClr val="FF0000"/>
                </a:solidFill>
              </a:rPr>
              <a:t>IMPORTANCE OF TOURNAMENTS</a:t>
            </a:r>
            <a:endParaRPr lang="en-IN" b="1" u="sng" dirty="0">
              <a:solidFill>
                <a:srgbClr val="FF0000"/>
              </a:solidFill>
            </a:endParaRPr>
          </a:p>
        </p:txBody>
      </p:sp>
      <p:sp>
        <p:nvSpPr>
          <p:cNvPr id="3" name="Content Placeholder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Tournaments are very important in the field of sports. Players participate in tournaments with a great zeal and zest. The tournament are significant not only to the players but to the coaches and physical education teacher also. The importance of tournaments is described below.</a:t>
            </a:r>
          </a:p>
          <a:p>
            <a:pPr marL="0" indent="0">
              <a:buNone/>
            </a:pPr>
            <a:endParaRPr lang="en-IN" sz="2000" b="1" dirty="0" smtClean="0">
              <a:latin typeface="Times New Roman" pitchFamily="18" charset="0"/>
              <a:cs typeface="Times New Roman" pitchFamily="18" charset="0"/>
            </a:endParaRPr>
          </a:p>
          <a:p>
            <a:pPr marL="0" indent="0" algn="just">
              <a:buNone/>
            </a:pPr>
            <a:r>
              <a:rPr lang="en-IN" sz="2000" b="1" dirty="0" smtClean="0">
                <a:solidFill>
                  <a:srgbClr val="FF0000"/>
                </a:solidFill>
                <a:latin typeface="Times New Roman" pitchFamily="18" charset="0"/>
                <a:cs typeface="Times New Roman" pitchFamily="18" charset="0"/>
              </a:rPr>
              <a:t>1. Development of Sports Skills:- </a:t>
            </a:r>
            <a:r>
              <a:rPr lang="en-IN" sz="2000" dirty="0" smtClean="0">
                <a:latin typeface="Times New Roman" pitchFamily="18" charset="0"/>
                <a:cs typeface="Times New Roman" pitchFamily="18" charset="0"/>
              </a:rPr>
              <a:t>By participating in tournaments sportsmen develop various skills of sports. The maximum number of participation in tournaments not only develop technical skills of the sports but also technical skills. Sportspersons acquire efficiency in skills and finally, they show marked improvement in the game.</a:t>
            </a:r>
          </a:p>
          <a:p>
            <a:pPr marL="0" indent="0" algn="just">
              <a:buNone/>
            </a:pPr>
            <a:endParaRPr lang="en-IN" sz="2000" dirty="0" smtClean="0">
              <a:latin typeface="Times New Roman" pitchFamily="18" charset="0"/>
              <a:cs typeface="Times New Roman" pitchFamily="18" charset="0"/>
            </a:endParaRPr>
          </a:p>
          <a:p>
            <a:pPr marL="0" indent="0" algn="just">
              <a:buNone/>
            </a:pPr>
            <a:r>
              <a:rPr lang="en-IN" sz="2000" b="1" dirty="0">
                <a:solidFill>
                  <a:srgbClr val="FF0000"/>
                </a:solidFill>
                <a:latin typeface="Times New Roman" pitchFamily="18" charset="0"/>
                <a:cs typeface="Times New Roman" pitchFamily="18" charset="0"/>
              </a:rPr>
              <a:t>2. Propaganda of Sports:- </a:t>
            </a:r>
            <a:r>
              <a:rPr lang="en-IN" sz="2000" dirty="0" smtClean="0">
                <a:latin typeface="Times New Roman" pitchFamily="18" charset="0"/>
                <a:cs typeface="Times New Roman" pitchFamily="18" charset="0"/>
              </a:rPr>
              <a:t>Tournaments are helpful in publicising the sports. When a tournament of a new sport is organised, the spectators come to know about that sport. Thus, it creates interest in that sports.</a:t>
            </a:r>
          </a:p>
          <a:p>
            <a:pPr marL="457200" indent="-457200" algn="just">
              <a:buFont typeface="+mj-lt"/>
              <a:buAutoNum type="arabicPeriod"/>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64066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7620000" cy="590465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endParaRPr lang="en-IN" sz="2000" dirty="0" smtClean="0">
              <a:latin typeface="Times New Roman" pitchFamily="18" charset="0"/>
              <a:cs typeface="Times New Roman" pitchFamily="18" charset="0"/>
            </a:endParaRPr>
          </a:p>
          <a:p>
            <a:pPr marL="0" indent="0" algn="just">
              <a:buNone/>
            </a:pPr>
            <a:r>
              <a:rPr lang="en-IN" sz="2000" b="1" dirty="0">
                <a:solidFill>
                  <a:srgbClr val="FF0000"/>
                </a:solidFill>
                <a:latin typeface="Times New Roman" pitchFamily="18" charset="0"/>
                <a:cs typeface="Times New Roman" pitchFamily="18" charset="0"/>
              </a:rPr>
              <a:t>3. Helpful in the Selection of Players:- </a:t>
            </a:r>
            <a:r>
              <a:rPr lang="en-IN" sz="2000" dirty="0" smtClean="0">
                <a:latin typeface="Times New Roman" pitchFamily="18" charset="0"/>
                <a:cs typeface="Times New Roman" pitchFamily="18" charset="0"/>
              </a:rPr>
              <a:t>In a tournament, good player can be selected easily by observing their performance in the tournament. The players who give good performance, can be selected for upper level tournaments. So, a tournaments is an appropriate way to select a good team of players.</a:t>
            </a:r>
          </a:p>
          <a:p>
            <a:pPr marL="0" indent="0" algn="just">
              <a:buNone/>
            </a:pPr>
            <a:endParaRPr lang="en-IN" sz="2000" b="1" dirty="0">
              <a:latin typeface="Times New Roman" pitchFamily="18" charset="0"/>
              <a:cs typeface="Times New Roman" pitchFamily="18" charset="0"/>
            </a:endParaRPr>
          </a:p>
          <a:p>
            <a:pPr marL="0" indent="0" algn="just">
              <a:buNone/>
            </a:pPr>
            <a:r>
              <a:rPr lang="en-IN" sz="2000" b="1" dirty="0">
                <a:solidFill>
                  <a:srgbClr val="FF0000"/>
                </a:solidFill>
                <a:latin typeface="Times New Roman" pitchFamily="18" charset="0"/>
                <a:cs typeface="Times New Roman" pitchFamily="18" charset="0"/>
              </a:rPr>
              <a:t>4. Development of National and International Integration:- </a:t>
            </a:r>
            <a:r>
              <a:rPr lang="en-IN" sz="2000" dirty="0" smtClean="0">
                <a:latin typeface="Times New Roman" pitchFamily="18" charset="0"/>
                <a:cs typeface="Times New Roman" pitchFamily="18" charset="0"/>
              </a:rPr>
              <a:t>Sports tournaments are helpful in developing national integration as well as international unity and brotherhood. A tournament is one of the best means of enhancing international peace.</a:t>
            </a:r>
          </a:p>
          <a:p>
            <a:pPr marL="0" indent="0" algn="just">
              <a:buNone/>
            </a:pPr>
            <a:endParaRPr lang="en-IN" sz="2000" b="1" dirty="0">
              <a:latin typeface="Times New Roman" pitchFamily="18" charset="0"/>
              <a:cs typeface="Times New Roman" pitchFamily="18" charset="0"/>
            </a:endParaRPr>
          </a:p>
          <a:p>
            <a:pPr marL="0" indent="0" algn="just">
              <a:buNone/>
            </a:pPr>
            <a:r>
              <a:rPr lang="en-IN" sz="2000" b="1" dirty="0">
                <a:solidFill>
                  <a:srgbClr val="FF0000"/>
                </a:solidFill>
                <a:latin typeface="Times New Roman" pitchFamily="18" charset="0"/>
                <a:cs typeface="Times New Roman" pitchFamily="18" charset="0"/>
              </a:rPr>
              <a:t>5. Development of social Qualities:- </a:t>
            </a:r>
            <a:r>
              <a:rPr lang="en-IN" sz="2000" dirty="0" smtClean="0">
                <a:latin typeface="Times New Roman" pitchFamily="18" charset="0"/>
                <a:cs typeface="Times New Roman" pitchFamily="18" charset="0"/>
              </a:rPr>
              <a:t>Social traits such as tolerance, sympathy, cooperation, group cohesion brotherhood, discipline, etc., are developed among participants through sports tournaments. Other ethical values such as fair play, justice, honesty, respect for the other are also developed through sports tournaments.</a:t>
            </a:r>
            <a:endParaRPr lang="en-IN" sz="2000" b="1" dirty="0" smtClean="0">
              <a:latin typeface="Times New Roman" pitchFamily="18" charset="0"/>
              <a:cs typeface="Times New Roman" pitchFamily="18" charset="0"/>
            </a:endParaRPr>
          </a:p>
          <a:p>
            <a:pPr marL="0" indent="0" algn="just">
              <a:buNone/>
            </a:pPr>
            <a:endParaRPr lang="en-IN"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4323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7620000" cy="590465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endParaRPr lang="en-IN" sz="2000" dirty="0" smtClean="0">
              <a:latin typeface="Times New Roman" pitchFamily="18" charset="0"/>
              <a:cs typeface="Times New Roman" pitchFamily="18" charset="0"/>
            </a:endParaRPr>
          </a:p>
          <a:p>
            <a:pPr marL="0" indent="0" algn="just">
              <a:buNone/>
            </a:pPr>
            <a:r>
              <a:rPr lang="en-IN" sz="2000" b="1" dirty="0">
                <a:solidFill>
                  <a:srgbClr val="FF0000"/>
                </a:solidFill>
                <a:latin typeface="Times New Roman" pitchFamily="18" charset="0"/>
                <a:cs typeface="Times New Roman" pitchFamily="18" charset="0"/>
              </a:rPr>
              <a:t>6. Source of Recreation:- </a:t>
            </a:r>
            <a:r>
              <a:rPr lang="en-IN" sz="2000" dirty="0" smtClean="0">
                <a:latin typeface="Times New Roman" pitchFamily="18" charset="0"/>
                <a:cs typeface="Times New Roman" pitchFamily="18" charset="0"/>
              </a:rPr>
              <a:t>Sports tournaments provide ample recreation to the spectators. To maximise recreation, organisers do not hesitate to make a large expenditures. That is why, a large number of people go to watch the Olympic games and worlds cups of various games and sports.</a:t>
            </a:r>
          </a:p>
          <a:p>
            <a:pPr marL="0" indent="0" algn="just">
              <a:buNone/>
            </a:pPr>
            <a:endParaRPr lang="en-IN" sz="2000" b="1" dirty="0">
              <a:latin typeface="Times New Roman" pitchFamily="18" charset="0"/>
              <a:cs typeface="Times New Roman" pitchFamily="18" charset="0"/>
            </a:endParaRPr>
          </a:p>
          <a:p>
            <a:pPr marL="0" indent="0" algn="ctr">
              <a:buNone/>
            </a:pPr>
            <a:r>
              <a:rPr lang="en-IN" sz="3200" b="1" u="sng" dirty="0">
                <a:solidFill>
                  <a:srgbClr val="FF0000"/>
                </a:solidFill>
                <a:latin typeface="Times New Roman" pitchFamily="18" charset="0"/>
                <a:cs typeface="Times New Roman" pitchFamily="18" charset="0"/>
              </a:rPr>
              <a:t>Types of Tournaments</a:t>
            </a:r>
          </a:p>
          <a:p>
            <a:pPr marL="0" indent="0" algn="just">
              <a:buNone/>
            </a:pPr>
            <a:r>
              <a:rPr lang="en-IN" sz="2000" dirty="0" smtClean="0">
                <a:latin typeface="Times New Roman" pitchFamily="18" charset="0"/>
                <a:cs typeface="Times New Roman" pitchFamily="18" charset="0"/>
              </a:rPr>
              <a:t>There are four types of tournaments, which are mentioned below.</a:t>
            </a:r>
          </a:p>
          <a:p>
            <a:pPr marL="457200" indent="-457200" algn="just">
              <a:buAutoNum type="arabicPeriod"/>
            </a:pPr>
            <a:r>
              <a:rPr lang="en-IN" sz="2000" dirty="0" smtClean="0">
                <a:latin typeface="Times New Roman" pitchFamily="18" charset="0"/>
                <a:cs typeface="Times New Roman" pitchFamily="18" charset="0"/>
              </a:rPr>
              <a:t>Knock-out Tournaments</a:t>
            </a:r>
          </a:p>
          <a:p>
            <a:pPr marL="457200" indent="-457200" algn="just">
              <a:buAutoNum type="arabicPeriod"/>
            </a:pPr>
            <a:r>
              <a:rPr lang="en-IN" sz="2000" dirty="0" smtClean="0">
                <a:latin typeface="Times New Roman" pitchFamily="18" charset="0"/>
                <a:cs typeface="Times New Roman" pitchFamily="18" charset="0"/>
              </a:rPr>
              <a:t>League or Round Robin Tournaments</a:t>
            </a:r>
          </a:p>
          <a:p>
            <a:pPr marL="457200" indent="-457200" algn="just">
              <a:buAutoNum type="arabicPeriod"/>
            </a:pPr>
            <a:r>
              <a:rPr lang="en-IN" sz="2000" dirty="0" smtClean="0">
                <a:latin typeface="Times New Roman" pitchFamily="18" charset="0"/>
                <a:cs typeface="Times New Roman" pitchFamily="18" charset="0"/>
              </a:rPr>
              <a:t>Combination Tournaments</a:t>
            </a:r>
          </a:p>
          <a:p>
            <a:pPr marL="457200" indent="-457200" algn="just">
              <a:buAutoNum type="arabicPeriod"/>
            </a:pPr>
            <a:r>
              <a:rPr lang="en-IN" sz="2000" dirty="0" smtClean="0">
                <a:latin typeface="Times New Roman" pitchFamily="18" charset="0"/>
                <a:cs typeface="Times New Roman" pitchFamily="18" charset="0"/>
              </a:rPr>
              <a:t>Challenge Tournaments </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239681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211</TotalTime>
  <Words>408</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Adjacency</vt:lpstr>
      <vt:lpstr>MEANING OF TOURNAMENT</vt:lpstr>
      <vt:lpstr>IMPORTANCE OF TOURNAMENTS</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user</dc:creator>
  <cp:lastModifiedBy>user</cp:lastModifiedBy>
  <cp:revision>24</cp:revision>
  <dcterms:created xsi:type="dcterms:W3CDTF">2023-02-13T07:29:32Z</dcterms:created>
  <dcterms:modified xsi:type="dcterms:W3CDTF">2023-05-03T08:11:06Z</dcterms:modified>
</cp:coreProperties>
</file>