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024E26-C379-4DD5-A09B-ED59A10FEB1D}"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n-IN"/>
        </a:p>
      </dgm:t>
    </dgm:pt>
    <dgm:pt modelId="{0D7F5020-7052-4414-9E5C-DE6B2810C3BE}">
      <dgm:prSet phldrT="[Text]" custT="1"/>
      <dgm:spPr/>
      <dgm:t>
        <a:bodyPr/>
        <a:lstStyle/>
        <a:p>
          <a:r>
            <a:rPr lang="en-IN" sz="2400" b="1" dirty="0" smtClean="0"/>
            <a:t>MODELS</a:t>
          </a:r>
          <a:endParaRPr lang="en-IN" sz="2400" b="1" dirty="0"/>
        </a:p>
      </dgm:t>
    </dgm:pt>
    <dgm:pt modelId="{6E60BC7D-68D9-4E0C-AFA5-B031D0BCE62A}" type="parTrans" cxnId="{E7CF66BE-1619-460E-A957-A7339AC775D2}">
      <dgm:prSet/>
      <dgm:spPr/>
      <dgm:t>
        <a:bodyPr/>
        <a:lstStyle/>
        <a:p>
          <a:endParaRPr lang="en-IN"/>
        </a:p>
      </dgm:t>
    </dgm:pt>
    <dgm:pt modelId="{47C8DDB3-CF77-4BAD-A078-5059BB1823B6}" type="sibTrans" cxnId="{E7CF66BE-1619-460E-A957-A7339AC775D2}">
      <dgm:prSet/>
      <dgm:spPr/>
      <dgm:t>
        <a:bodyPr/>
        <a:lstStyle/>
        <a:p>
          <a:endParaRPr lang="en-IN"/>
        </a:p>
      </dgm:t>
    </dgm:pt>
    <dgm:pt modelId="{9583E9DF-D97C-4700-B4D7-53433AAF128C}">
      <dgm:prSet phldrT="[Text]"/>
      <dgm:spPr/>
      <dgm:t>
        <a:bodyPr/>
        <a:lstStyle/>
        <a:p>
          <a:r>
            <a:rPr lang="en-IN" dirty="0" smtClean="0"/>
            <a:t>  </a:t>
          </a:r>
          <a:r>
            <a:rPr lang="en-IN" b="1" dirty="0" smtClean="0"/>
            <a:t>Seller oriented marketplace</a:t>
          </a:r>
          <a:endParaRPr lang="en-IN" b="1" dirty="0"/>
        </a:p>
      </dgm:t>
    </dgm:pt>
    <dgm:pt modelId="{42B49626-ED95-49F9-B643-0440599D5FB0}" type="parTrans" cxnId="{B8132A8A-6D5B-4F77-BA51-DE8EFADC02BB}">
      <dgm:prSet/>
      <dgm:spPr/>
      <dgm:t>
        <a:bodyPr/>
        <a:lstStyle/>
        <a:p>
          <a:endParaRPr lang="en-IN"/>
        </a:p>
      </dgm:t>
    </dgm:pt>
    <dgm:pt modelId="{C38A3E9B-ECFF-491F-96E1-E92795D0D1C8}" type="sibTrans" cxnId="{B8132A8A-6D5B-4F77-BA51-DE8EFADC02BB}">
      <dgm:prSet/>
      <dgm:spPr/>
      <dgm:t>
        <a:bodyPr/>
        <a:lstStyle/>
        <a:p>
          <a:endParaRPr lang="en-IN"/>
        </a:p>
      </dgm:t>
    </dgm:pt>
    <dgm:pt modelId="{BE3B0AC8-F994-4827-9D60-E82885FE9B60}">
      <dgm:prSet phldrT="[Text]" custT="1"/>
      <dgm:spPr/>
      <dgm:t>
        <a:bodyPr/>
        <a:lstStyle/>
        <a:p>
          <a:r>
            <a:rPr lang="en-IN" sz="1400" b="1" dirty="0" smtClean="0"/>
            <a:t>Third party exchange marketplace</a:t>
          </a:r>
          <a:endParaRPr lang="en-IN" sz="1400" b="1" dirty="0"/>
        </a:p>
      </dgm:t>
    </dgm:pt>
    <dgm:pt modelId="{C342456E-B6A0-4334-B309-EB69193EE2DB}" type="parTrans" cxnId="{F114A715-1464-43BA-A20D-8D2E8E960EC0}">
      <dgm:prSet/>
      <dgm:spPr/>
      <dgm:t>
        <a:bodyPr/>
        <a:lstStyle/>
        <a:p>
          <a:endParaRPr lang="en-IN"/>
        </a:p>
      </dgm:t>
    </dgm:pt>
    <dgm:pt modelId="{F8D6FEDF-7958-4297-B62A-228C27EBAAB9}" type="sibTrans" cxnId="{F114A715-1464-43BA-A20D-8D2E8E960EC0}">
      <dgm:prSet/>
      <dgm:spPr/>
      <dgm:t>
        <a:bodyPr/>
        <a:lstStyle/>
        <a:p>
          <a:endParaRPr lang="en-IN"/>
        </a:p>
      </dgm:t>
    </dgm:pt>
    <dgm:pt modelId="{27DA2FFB-A366-4C58-B310-376951EF2F6A}">
      <dgm:prSet phldrT="[Text]"/>
      <dgm:spPr/>
      <dgm:t>
        <a:bodyPr/>
        <a:lstStyle/>
        <a:p>
          <a:r>
            <a:rPr lang="en-IN" b="1" dirty="0" smtClean="0"/>
            <a:t>Buyer oriented marketplace</a:t>
          </a:r>
          <a:endParaRPr lang="en-IN" b="1" dirty="0"/>
        </a:p>
      </dgm:t>
    </dgm:pt>
    <dgm:pt modelId="{982528BB-5530-4241-AAF8-BC8158244BD4}" type="parTrans" cxnId="{6076339B-9C47-43E0-AEB4-F5408DF08F60}">
      <dgm:prSet/>
      <dgm:spPr/>
      <dgm:t>
        <a:bodyPr/>
        <a:lstStyle/>
        <a:p>
          <a:endParaRPr lang="en-IN"/>
        </a:p>
      </dgm:t>
    </dgm:pt>
    <dgm:pt modelId="{AABE3627-2B1C-4FB2-BBC2-7B0FC32B9C56}" type="sibTrans" cxnId="{6076339B-9C47-43E0-AEB4-F5408DF08F60}">
      <dgm:prSet/>
      <dgm:spPr/>
      <dgm:t>
        <a:bodyPr/>
        <a:lstStyle/>
        <a:p>
          <a:endParaRPr lang="en-IN"/>
        </a:p>
      </dgm:t>
    </dgm:pt>
    <dgm:pt modelId="{1B8BECAF-9776-4509-B438-4969C0AC7687}" type="pres">
      <dgm:prSet presAssocID="{C5024E26-C379-4DD5-A09B-ED59A10FEB1D}" presName="hierChild1" presStyleCnt="0">
        <dgm:presLayoutVars>
          <dgm:chPref val="1"/>
          <dgm:dir/>
          <dgm:animOne val="branch"/>
          <dgm:animLvl val="lvl"/>
          <dgm:resizeHandles/>
        </dgm:presLayoutVars>
      </dgm:prSet>
      <dgm:spPr/>
      <dgm:t>
        <a:bodyPr/>
        <a:lstStyle/>
        <a:p>
          <a:endParaRPr lang="en-IN"/>
        </a:p>
      </dgm:t>
    </dgm:pt>
    <dgm:pt modelId="{11D4BDD5-5437-4C56-8D01-4EB60C2F7BC3}" type="pres">
      <dgm:prSet presAssocID="{0D7F5020-7052-4414-9E5C-DE6B2810C3BE}" presName="hierRoot1" presStyleCnt="0"/>
      <dgm:spPr/>
    </dgm:pt>
    <dgm:pt modelId="{87E6440F-5F77-4EDA-B7D2-AD72267FE2EB}" type="pres">
      <dgm:prSet presAssocID="{0D7F5020-7052-4414-9E5C-DE6B2810C3BE}" presName="composite" presStyleCnt="0"/>
      <dgm:spPr/>
    </dgm:pt>
    <dgm:pt modelId="{A3A2DD8D-2793-4093-8DB3-243D25AABFB0}" type="pres">
      <dgm:prSet presAssocID="{0D7F5020-7052-4414-9E5C-DE6B2810C3BE}" presName="background" presStyleLbl="node0" presStyleIdx="0" presStyleCnt="1"/>
      <dgm:spPr/>
    </dgm:pt>
    <dgm:pt modelId="{7E4DC8E3-9D6D-4BB1-B054-4735380B2804}" type="pres">
      <dgm:prSet presAssocID="{0D7F5020-7052-4414-9E5C-DE6B2810C3BE}" presName="text" presStyleLbl="fgAcc0" presStyleIdx="0" presStyleCnt="1" custScaleX="98087" custScaleY="56016">
        <dgm:presLayoutVars>
          <dgm:chPref val="3"/>
        </dgm:presLayoutVars>
      </dgm:prSet>
      <dgm:spPr/>
      <dgm:t>
        <a:bodyPr/>
        <a:lstStyle/>
        <a:p>
          <a:endParaRPr lang="en-IN"/>
        </a:p>
      </dgm:t>
    </dgm:pt>
    <dgm:pt modelId="{8F9E563D-182C-47BD-9EAD-BB342C753327}" type="pres">
      <dgm:prSet presAssocID="{0D7F5020-7052-4414-9E5C-DE6B2810C3BE}" presName="hierChild2" presStyleCnt="0"/>
      <dgm:spPr/>
    </dgm:pt>
    <dgm:pt modelId="{833B207C-B975-408E-81B2-26CE24EB25B1}" type="pres">
      <dgm:prSet presAssocID="{42B49626-ED95-49F9-B643-0440599D5FB0}" presName="Name10" presStyleLbl="parChTrans1D2" presStyleIdx="0" presStyleCnt="3"/>
      <dgm:spPr/>
      <dgm:t>
        <a:bodyPr/>
        <a:lstStyle/>
        <a:p>
          <a:endParaRPr lang="en-IN"/>
        </a:p>
      </dgm:t>
    </dgm:pt>
    <dgm:pt modelId="{52D62A27-84A3-4430-925E-B68A2AD0FE4F}" type="pres">
      <dgm:prSet presAssocID="{9583E9DF-D97C-4700-B4D7-53433AAF128C}" presName="hierRoot2" presStyleCnt="0"/>
      <dgm:spPr/>
    </dgm:pt>
    <dgm:pt modelId="{27806905-BA6B-438E-BB9C-39764F2A6BC7}" type="pres">
      <dgm:prSet presAssocID="{9583E9DF-D97C-4700-B4D7-53433AAF128C}" presName="composite2" presStyleCnt="0"/>
      <dgm:spPr/>
    </dgm:pt>
    <dgm:pt modelId="{A6DFA3B8-48FA-41ED-873F-1936A80D2044}" type="pres">
      <dgm:prSet presAssocID="{9583E9DF-D97C-4700-B4D7-53433AAF128C}" presName="background2" presStyleLbl="node2" presStyleIdx="0" presStyleCnt="3"/>
      <dgm:spPr/>
    </dgm:pt>
    <dgm:pt modelId="{68B33190-03AF-4040-8468-BAD0F8EEC670}" type="pres">
      <dgm:prSet presAssocID="{9583E9DF-D97C-4700-B4D7-53433AAF128C}" presName="text2" presStyleLbl="fgAcc2" presStyleIdx="0" presStyleCnt="3" custScaleY="65527">
        <dgm:presLayoutVars>
          <dgm:chPref val="3"/>
        </dgm:presLayoutVars>
      </dgm:prSet>
      <dgm:spPr/>
      <dgm:t>
        <a:bodyPr/>
        <a:lstStyle/>
        <a:p>
          <a:endParaRPr lang="en-IN"/>
        </a:p>
      </dgm:t>
    </dgm:pt>
    <dgm:pt modelId="{350DB533-FF6A-476E-AE6D-53EC7613FF69}" type="pres">
      <dgm:prSet presAssocID="{9583E9DF-D97C-4700-B4D7-53433AAF128C}" presName="hierChild3" presStyleCnt="0"/>
      <dgm:spPr/>
    </dgm:pt>
    <dgm:pt modelId="{29E81671-1247-4F51-A198-ECF390763B17}" type="pres">
      <dgm:prSet presAssocID="{982528BB-5530-4241-AAF8-BC8158244BD4}" presName="Name10" presStyleLbl="parChTrans1D2" presStyleIdx="1" presStyleCnt="3"/>
      <dgm:spPr/>
      <dgm:t>
        <a:bodyPr/>
        <a:lstStyle/>
        <a:p>
          <a:endParaRPr lang="en-IN"/>
        </a:p>
      </dgm:t>
    </dgm:pt>
    <dgm:pt modelId="{5F35B1F5-9B7F-449E-A811-57BB11C94B81}" type="pres">
      <dgm:prSet presAssocID="{27DA2FFB-A366-4C58-B310-376951EF2F6A}" presName="hierRoot2" presStyleCnt="0"/>
      <dgm:spPr/>
    </dgm:pt>
    <dgm:pt modelId="{95BC3253-E417-4BDD-A87B-434C6A17E078}" type="pres">
      <dgm:prSet presAssocID="{27DA2FFB-A366-4C58-B310-376951EF2F6A}" presName="composite2" presStyleCnt="0"/>
      <dgm:spPr/>
    </dgm:pt>
    <dgm:pt modelId="{99796CA5-BFBA-491C-B4C2-5D0C454C4DD0}" type="pres">
      <dgm:prSet presAssocID="{27DA2FFB-A366-4C58-B310-376951EF2F6A}" presName="background2" presStyleLbl="node2" presStyleIdx="1" presStyleCnt="3"/>
      <dgm:spPr/>
    </dgm:pt>
    <dgm:pt modelId="{7A067B19-864E-4C8E-93DA-B128CCAE22F2}" type="pres">
      <dgm:prSet presAssocID="{27DA2FFB-A366-4C58-B310-376951EF2F6A}" presName="text2" presStyleLbl="fgAcc2" presStyleIdx="1" presStyleCnt="3" custScaleY="65527">
        <dgm:presLayoutVars>
          <dgm:chPref val="3"/>
        </dgm:presLayoutVars>
      </dgm:prSet>
      <dgm:spPr/>
      <dgm:t>
        <a:bodyPr/>
        <a:lstStyle/>
        <a:p>
          <a:endParaRPr lang="en-IN"/>
        </a:p>
      </dgm:t>
    </dgm:pt>
    <dgm:pt modelId="{824F36D2-3EB9-4F1A-B1CC-3701BED19B3C}" type="pres">
      <dgm:prSet presAssocID="{27DA2FFB-A366-4C58-B310-376951EF2F6A}" presName="hierChild3" presStyleCnt="0"/>
      <dgm:spPr/>
    </dgm:pt>
    <dgm:pt modelId="{96D74425-CBF4-4064-AA25-C9D4B36BECF6}" type="pres">
      <dgm:prSet presAssocID="{C342456E-B6A0-4334-B309-EB69193EE2DB}" presName="Name10" presStyleLbl="parChTrans1D2" presStyleIdx="2" presStyleCnt="3"/>
      <dgm:spPr/>
      <dgm:t>
        <a:bodyPr/>
        <a:lstStyle/>
        <a:p>
          <a:endParaRPr lang="en-IN"/>
        </a:p>
      </dgm:t>
    </dgm:pt>
    <dgm:pt modelId="{EFED3D3F-EC5B-4468-AA34-EB191318933D}" type="pres">
      <dgm:prSet presAssocID="{BE3B0AC8-F994-4827-9D60-E82885FE9B60}" presName="hierRoot2" presStyleCnt="0"/>
      <dgm:spPr/>
    </dgm:pt>
    <dgm:pt modelId="{D2BE875C-7223-45CB-9C4E-C640E87BD3A3}" type="pres">
      <dgm:prSet presAssocID="{BE3B0AC8-F994-4827-9D60-E82885FE9B60}" presName="composite2" presStyleCnt="0"/>
      <dgm:spPr/>
    </dgm:pt>
    <dgm:pt modelId="{94439122-9CC8-407D-829A-D808B90C8BAD}" type="pres">
      <dgm:prSet presAssocID="{BE3B0AC8-F994-4827-9D60-E82885FE9B60}" presName="background2" presStyleLbl="node2" presStyleIdx="2" presStyleCnt="3"/>
      <dgm:spPr/>
    </dgm:pt>
    <dgm:pt modelId="{03A94BC9-75B8-4EE3-9A9C-A425A5620B36}" type="pres">
      <dgm:prSet presAssocID="{BE3B0AC8-F994-4827-9D60-E82885FE9B60}" presName="text2" presStyleLbl="fgAcc2" presStyleIdx="2" presStyleCnt="3" custScaleY="65527">
        <dgm:presLayoutVars>
          <dgm:chPref val="3"/>
        </dgm:presLayoutVars>
      </dgm:prSet>
      <dgm:spPr/>
      <dgm:t>
        <a:bodyPr/>
        <a:lstStyle/>
        <a:p>
          <a:endParaRPr lang="en-IN"/>
        </a:p>
      </dgm:t>
    </dgm:pt>
    <dgm:pt modelId="{C98129DF-2677-41F0-BF0B-1022713B609E}" type="pres">
      <dgm:prSet presAssocID="{BE3B0AC8-F994-4827-9D60-E82885FE9B60}" presName="hierChild3" presStyleCnt="0"/>
      <dgm:spPr/>
    </dgm:pt>
  </dgm:ptLst>
  <dgm:cxnLst>
    <dgm:cxn modelId="{6076339B-9C47-43E0-AEB4-F5408DF08F60}" srcId="{0D7F5020-7052-4414-9E5C-DE6B2810C3BE}" destId="{27DA2FFB-A366-4C58-B310-376951EF2F6A}" srcOrd="1" destOrd="0" parTransId="{982528BB-5530-4241-AAF8-BC8158244BD4}" sibTransId="{AABE3627-2B1C-4FB2-BBC2-7B0FC32B9C56}"/>
    <dgm:cxn modelId="{C828E035-E953-4FCC-AFAD-EFC28A31BBDC}" type="presOf" srcId="{42B49626-ED95-49F9-B643-0440599D5FB0}" destId="{833B207C-B975-408E-81B2-26CE24EB25B1}" srcOrd="0" destOrd="0" presId="urn:microsoft.com/office/officeart/2005/8/layout/hierarchy1"/>
    <dgm:cxn modelId="{E7CF66BE-1619-460E-A957-A7339AC775D2}" srcId="{C5024E26-C379-4DD5-A09B-ED59A10FEB1D}" destId="{0D7F5020-7052-4414-9E5C-DE6B2810C3BE}" srcOrd="0" destOrd="0" parTransId="{6E60BC7D-68D9-4E0C-AFA5-B031D0BCE62A}" sibTransId="{47C8DDB3-CF77-4BAD-A078-5059BB1823B6}"/>
    <dgm:cxn modelId="{1F3E47E2-C947-4245-A159-D26F998E06FF}" type="presOf" srcId="{27DA2FFB-A366-4C58-B310-376951EF2F6A}" destId="{7A067B19-864E-4C8E-93DA-B128CCAE22F2}" srcOrd="0" destOrd="0" presId="urn:microsoft.com/office/officeart/2005/8/layout/hierarchy1"/>
    <dgm:cxn modelId="{DD312243-B3B8-47D4-B87F-DFC20F932E4A}" type="presOf" srcId="{C5024E26-C379-4DD5-A09B-ED59A10FEB1D}" destId="{1B8BECAF-9776-4509-B438-4969C0AC7687}" srcOrd="0" destOrd="0" presId="urn:microsoft.com/office/officeart/2005/8/layout/hierarchy1"/>
    <dgm:cxn modelId="{B8132A8A-6D5B-4F77-BA51-DE8EFADC02BB}" srcId="{0D7F5020-7052-4414-9E5C-DE6B2810C3BE}" destId="{9583E9DF-D97C-4700-B4D7-53433AAF128C}" srcOrd="0" destOrd="0" parTransId="{42B49626-ED95-49F9-B643-0440599D5FB0}" sibTransId="{C38A3E9B-ECFF-491F-96E1-E92795D0D1C8}"/>
    <dgm:cxn modelId="{4AFE1988-BE43-478C-A3CD-D6AE8C902CD8}" type="presOf" srcId="{9583E9DF-D97C-4700-B4D7-53433AAF128C}" destId="{68B33190-03AF-4040-8468-BAD0F8EEC670}" srcOrd="0" destOrd="0" presId="urn:microsoft.com/office/officeart/2005/8/layout/hierarchy1"/>
    <dgm:cxn modelId="{F114A715-1464-43BA-A20D-8D2E8E960EC0}" srcId="{0D7F5020-7052-4414-9E5C-DE6B2810C3BE}" destId="{BE3B0AC8-F994-4827-9D60-E82885FE9B60}" srcOrd="2" destOrd="0" parTransId="{C342456E-B6A0-4334-B309-EB69193EE2DB}" sibTransId="{F8D6FEDF-7958-4297-B62A-228C27EBAAB9}"/>
    <dgm:cxn modelId="{B0DF765F-DB54-41A6-9B21-058DB02FF1D3}" type="presOf" srcId="{BE3B0AC8-F994-4827-9D60-E82885FE9B60}" destId="{03A94BC9-75B8-4EE3-9A9C-A425A5620B36}" srcOrd="0" destOrd="0" presId="urn:microsoft.com/office/officeart/2005/8/layout/hierarchy1"/>
    <dgm:cxn modelId="{A5B6809A-EA18-448C-8AED-2821870B6619}" type="presOf" srcId="{982528BB-5530-4241-AAF8-BC8158244BD4}" destId="{29E81671-1247-4F51-A198-ECF390763B17}" srcOrd="0" destOrd="0" presId="urn:microsoft.com/office/officeart/2005/8/layout/hierarchy1"/>
    <dgm:cxn modelId="{7267EDFD-1DC1-427F-AE33-9B25A9D90891}" type="presOf" srcId="{0D7F5020-7052-4414-9E5C-DE6B2810C3BE}" destId="{7E4DC8E3-9D6D-4BB1-B054-4735380B2804}" srcOrd="0" destOrd="0" presId="urn:microsoft.com/office/officeart/2005/8/layout/hierarchy1"/>
    <dgm:cxn modelId="{3A775B45-EE35-44F0-ABCA-FDEE02A1AC4F}" type="presOf" srcId="{C342456E-B6A0-4334-B309-EB69193EE2DB}" destId="{96D74425-CBF4-4064-AA25-C9D4B36BECF6}" srcOrd="0" destOrd="0" presId="urn:microsoft.com/office/officeart/2005/8/layout/hierarchy1"/>
    <dgm:cxn modelId="{5F33D43E-C49E-4F49-B89E-687B7FBDFE60}" type="presParOf" srcId="{1B8BECAF-9776-4509-B438-4969C0AC7687}" destId="{11D4BDD5-5437-4C56-8D01-4EB60C2F7BC3}" srcOrd="0" destOrd="0" presId="urn:microsoft.com/office/officeart/2005/8/layout/hierarchy1"/>
    <dgm:cxn modelId="{48314031-3E40-45C5-A426-CC6FAB7C4814}" type="presParOf" srcId="{11D4BDD5-5437-4C56-8D01-4EB60C2F7BC3}" destId="{87E6440F-5F77-4EDA-B7D2-AD72267FE2EB}" srcOrd="0" destOrd="0" presId="urn:microsoft.com/office/officeart/2005/8/layout/hierarchy1"/>
    <dgm:cxn modelId="{0D0916C3-FC3B-4AFE-9184-B1B9056DDBFF}" type="presParOf" srcId="{87E6440F-5F77-4EDA-B7D2-AD72267FE2EB}" destId="{A3A2DD8D-2793-4093-8DB3-243D25AABFB0}" srcOrd="0" destOrd="0" presId="urn:microsoft.com/office/officeart/2005/8/layout/hierarchy1"/>
    <dgm:cxn modelId="{9B7C2918-7ABC-43C0-B361-9984963F950A}" type="presParOf" srcId="{87E6440F-5F77-4EDA-B7D2-AD72267FE2EB}" destId="{7E4DC8E3-9D6D-4BB1-B054-4735380B2804}" srcOrd="1" destOrd="0" presId="urn:microsoft.com/office/officeart/2005/8/layout/hierarchy1"/>
    <dgm:cxn modelId="{E4B56691-C1E4-40F3-8D83-262A95F996C4}" type="presParOf" srcId="{11D4BDD5-5437-4C56-8D01-4EB60C2F7BC3}" destId="{8F9E563D-182C-47BD-9EAD-BB342C753327}" srcOrd="1" destOrd="0" presId="urn:microsoft.com/office/officeart/2005/8/layout/hierarchy1"/>
    <dgm:cxn modelId="{E985DD0B-1B01-4D22-9776-8FEB2DCAC19E}" type="presParOf" srcId="{8F9E563D-182C-47BD-9EAD-BB342C753327}" destId="{833B207C-B975-408E-81B2-26CE24EB25B1}" srcOrd="0" destOrd="0" presId="urn:microsoft.com/office/officeart/2005/8/layout/hierarchy1"/>
    <dgm:cxn modelId="{92440BA3-7477-44D5-8C93-267876027731}" type="presParOf" srcId="{8F9E563D-182C-47BD-9EAD-BB342C753327}" destId="{52D62A27-84A3-4430-925E-B68A2AD0FE4F}" srcOrd="1" destOrd="0" presId="urn:microsoft.com/office/officeart/2005/8/layout/hierarchy1"/>
    <dgm:cxn modelId="{F75C5415-42A6-4E64-9192-137BE946012D}" type="presParOf" srcId="{52D62A27-84A3-4430-925E-B68A2AD0FE4F}" destId="{27806905-BA6B-438E-BB9C-39764F2A6BC7}" srcOrd="0" destOrd="0" presId="urn:microsoft.com/office/officeart/2005/8/layout/hierarchy1"/>
    <dgm:cxn modelId="{67737813-C15D-432B-83A7-DFB8A8722421}" type="presParOf" srcId="{27806905-BA6B-438E-BB9C-39764F2A6BC7}" destId="{A6DFA3B8-48FA-41ED-873F-1936A80D2044}" srcOrd="0" destOrd="0" presId="urn:microsoft.com/office/officeart/2005/8/layout/hierarchy1"/>
    <dgm:cxn modelId="{D3E79CA0-49AA-44AD-B5CD-14468380B73B}" type="presParOf" srcId="{27806905-BA6B-438E-BB9C-39764F2A6BC7}" destId="{68B33190-03AF-4040-8468-BAD0F8EEC670}" srcOrd="1" destOrd="0" presId="urn:microsoft.com/office/officeart/2005/8/layout/hierarchy1"/>
    <dgm:cxn modelId="{C35030CC-1DA0-462E-A4A1-16F18FE0EF08}" type="presParOf" srcId="{52D62A27-84A3-4430-925E-B68A2AD0FE4F}" destId="{350DB533-FF6A-476E-AE6D-53EC7613FF69}" srcOrd="1" destOrd="0" presId="urn:microsoft.com/office/officeart/2005/8/layout/hierarchy1"/>
    <dgm:cxn modelId="{DCD5BED6-6346-49F5-907E-699CADB62D61}" type="presParOf" srcId="{8F9E563D-182C-47BD-9EAD-BB342C753327}" destId="{29E81671-1247-4F51-A198-ECF390763B17}" srcOrd="2" destOrd="0" presId="urn:microsoft.com/office/officeart/2005/8/layout/hierarchy1"/>
    <dgm:cxn modelId="{AFB6400F-F054-4245-BC94-0A7837073376}" type="presParOf" srcId="{8F9E563D-182C-47BD-9EAD-BB342C753327}" destId="{5F35B1F5-9B7F-449E-A811-57BB11C94B81}" srcOrd="3" destOrd="0" presId="urn:microsoft.com/office/officeart/2005/8/layout/hierarchy1"/>
    <dgm:cxn modelId="{28B587EA-0E3F-436C-BC5F-42325F141AE4}" type="presParOf" srcId="{5F35B1F5-9B7F-449E-A811-57BB11C94B81}" destId="{95BC3253-E417-4BDD-A87B-434C6A17E078}" srcOrd="0" destOrd="0" presId="urn:microsoft.com/office/officeart/2005/8/layout/hierarchy1"/>
    <dgm:cxn modelId="{552B8586-EDA3-4484-A440-CCDE59E05D98}" type="presParOf" srcId="{95BC3253-E417-4BDD-A87B-434C6A17E078}" destId="{99796CA5-BFBA-491C-B4C2-5D0C454C4DD0}" srcOrd="0" destOrd="0" presId="urn:microsoft.com/office/officeart/2005/8/layout/hierarchy1"/>
    <dgm:cxn modelId="{3650BF06-B5F6-47F5-BF6B-5FECF172975B}" type="presParOf" srcId="{95BC3253-E417-4BDD-A87B-434C6A17E078}" destId="{7A067B19-864E-4C8E-93DA-B128CCAE22F2}" srcOrd="1" destOrd="0" presId="urn:microsoft.com/office/officeart/2005/8/layout/hierarchy1"/>
    <dgm:cxn modelId="{C4516C53-CE43-467D-8FA4-A1D45D77B767}" type="presParOf" srcId="{5F35B1F5-9B7F-449E-A811-57BB11C94B81}" destId="{824F36D2-3EB9-4F1A-B1CC-3701BED19B3C}" srcOrd="1" destOrd="0" presId="urn:microsoft.com/office/officeart/2005/8/layout/hierarchy1"/>
    <dgm:cxn modelId="{49F66376-0C5B-4D6D-9324-C1EC0383C03C}" type="presParOf" srcId="{8F9E563D-182C-47BD-9EAD-BB342C753327}" destId="{96D74425-CBF4-4064-AA25-C9D4B36BECF6}" srcOrd="4" destOrd="0" presId="urn:microsoft.com/office/officeart/2005/8/layout/hierarchy1"/>
    <dgm:cxn modelId="{D268A0CA-A281-4219-A08D-131C73E1F08E}" type="presParOf" srcId="{8F9E563D-182C-47BD-9EAD-BB342C753327}" destId="{EFED3D3F-EC5B-4468-AA34-EB191318933D}" srcOrd="5" destOrd="0" presId="urn:microsoft.com/office/officeart/2005/8/layout/hierarchy1"/>
    <dgm:cxn modelId="{01B692E1-9178-469C-B9AA-FF9DA3DFF584}" type="presParOf" srcId="{EFED3D3F-EC5B-4468-AA34-EB191318933D}" destId="{D2BE875C-7223-45CB-9C4E-C640E87BD3A3}" srcOrd="0" destOrd="0" presId="urn:microsoft.com/office/officeart/2005/8/layout/hierarchy1"/>
    <dgm:cxn modelId="{E02CC222-1AC6-43FB-9C8C-F6472E21D7B8}" type="presParOf" srcId="{D2BE875C-7223-45CB-9C4E-C640E87BD3A3}" destId="{94439122-9CC8-407D-829A-D808B90C8BAD}" srcOrd="0" destOrd="0" presId="urn:microsoft.com/office/officeart/2005/8/layout/hierarchy1"/>
    <dgm:cxn modelId="{5A42FF34-03D6-487D-9339-2B8C5A327DFA}" type="presParOf" srcId="{D2BE875C-7223-45CB-9C4E-C640E87BD3A3}" destId="{03A94BC9-75B8-4EE3-9A9C-A425A5620B36}" srcOrd="1" destOrd="0" presId="urn:microsoft.com/office/officeart/2005/8/layout/hierarchy1"/>
    <dgm:cxn modelId="{F2A1CB7A-3117-4D2F-83D7-36ACD6A96771}" type="presParOf" srcId="{EFED3D3F-EC5B-4468-AA34-EB191318933D}" destId="{C98129DF-2677-41F0-BF0B-1022713B609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5C74D6-3A7C-4D4B-BA92-81782A6A25E9}"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IN"/>
        </a:p>
      </dgm:t>
    </dgm:pt>
    <dgm:pt modelId="{DBB2C01A-4427-4E32-8633-6B3EBD6A3BB2}">
      <dgm:prSet phldrT="[Text]"/>
      <dgm:spPr/>
      <dgm:t>
        <a:bodyPr/>
        <a:lstStyle/>
        <a:p>
          <a:r>
            <a:rPr lang="en-IN" dirty="0" smtClean="0"/>
            <a:t>ANALYSE</a:t>
          </a:r>
          <a:endParaRPr lang="en-IN" dirty="0"/>
        </a:p>
      </dgm:t>
    </dgm:pt>
    <dgm:pt modelId="{33134055-EBE6-4D3D-9AE6-AAE570CCA468}" type="parTrans" cxnId="{C0775BDE-BA52-44BE-854C-CA1F42C5339B}">
      <dgm:prSet/>
      <dgm:spPr/>
      <dgm:t>
        <a:bodyPr/>
        <a:lstStyle/>
        <a:p>
          <a:endParaRPr lang="en-IN"/>
        </a:p>
      </dgm:t>
    </dgm:pt>
    <dgm:pt modelId="{72840C0F-CEF8-46CD-859C-4AA0273ABB9C}" type="sibTrans" cxnId="{C0775BDE-BA52-44BE-854C-CA1F42C5339B}">
      <dgm:prSet/>
      <dgm:spPr/>
      <dgm:t>
        <a:bodyPr/>
        <a:lstStyle/>
        <a:p>
          <a:endParaRPr lang="en-IN"/>
        </a:p>
      </dgm:t>
    </dgm:pt>
    <dgm:pt modelId="{0AB21260-2986-4360-92B5-A4C6A535D677}">
      <dgm:prSet phldrT="[Text]"/>
      <dgm:spPr/>
      <dgm:t>
        <a:bodyPr/>
        <a:lstStyle/>
        <a:p>
          <a:r>
            <a:rPr lang="en-IN" dirty="0" smtClean="0"/>
            <a:t>PLAN</a:t>
          </a:r>
          <a:endParaRPr lang="en-IN" dirty="0"/>
        </a:p>
      </dgm:t>
    </dgm:pt>
    <dgm:pt modelId="{A781DA5D-663B-46A9-AE33-6871402AE15E}" type="parTrans" cxnId="{ED5EA489-B30F-458A-BB82-C3C261A3842C}">
      <dgm:prSet/>
      <dgm:spPr/>
      <dgm:t>
        <a:bodyPr/>
        <a:lstStyle/>
        <a:p>
          <a:endParaRPr lang="en-IN"/>
        </a:p>
      </dgm:t>
    </dgm:pt>
    <dgm:pt modelId="{1C9F0564-88F1-4CE7-A00D-2A8FE2DA9820}" type="sibTrans" cxnId="{ED5EA489-B30F-458A-BB82-C3C261A3842C}">
      <dgm:prSet/>
      <dgm:spPr/>
      <dgm:t>
        <a:bodyPr/>
        <a:lstStyle/>
        <a:p>
          <a:endParaRPr lang="en-IN"/>
        </a:p>
      </dgm:t>
    </dgm:pt>
    <dgm:pt modelId="{BF85DE05-0CE2-4167-8371-CE227B35E27D}">
      <dgm:prSet phldrT="[Text]"/>
      <dgm:spPr/>
      <dgm:t>
        <a:bodyPr/>
        <a:lstStyle/>
        <a:p>
          <a:r>
            <a:rPr lang="en-IN" dirty="0" smtClean="0"/>
            <a:t>SOURCE</a:t>
          </a:r>
          <a:endParaRPr lang="en-IN" dirty="0"/>
        </a:p>
      </dgm:t>
    </dgm:pt>
    <dgm:pt modelId="{557DF939-4742-4540-8CA8-3AB00C9D40F7}" type="parTrans" cxnId="{32F07F7E-D1B8-4823-BF38-D4686B3B7818}">
      <dgm:prSet/>
      <dgm:spPr/>
      <dgm:t>
        <a:bodyPr/>
        <a:lstStyle/>
        <a:p>
          <a:endParaRPr lang="en-IN"/>
        </a:p>
      </dgm:t>
    </dgm:pt>
    <dgm:pt modelId="{0B379F9D-7BDE-4D79-B4C2-06D4808D3891}" type="sibTrans" cxnId="{32F07F7E-D1B8-4823-BF38-D4686B3B7818}">
      <dgm:prSet/>
      <dgm:spPr/>
      <dgm:t>
        <a:bodyPr/>
        <a:lstStyle/>
        <a:p>
          <a:endParaRPr lang="en-IN"/>
        </a:p>
      </dgm:t>
    </dgm:pt>
    <dgm:pt modelId="{51032C17-28FB-4E54-9D87-B16637541629}">
      <dgm:prSet phldrT="[Text]"/>
      <dgm:spPr/>
      <dgm:t>
        <a:bodyPr/>
        <a:lstStyle/>
        <a:p>
          <a:r>
            <a:rPr lang="en-IN" dirty="0" smtClean="0"/>
            <a:t>BUY</a:t>
          </a:r>
          <a:endParaRPr lang="en-IN" dirty="0"/>
        </a:p>
      </dgm:t>
    </dgm:pt>
    <dgm:pt modelId="{3DA620F7-BBF9-43B0-B065-C0E70C1C0FF0}" type="parTrans" cxnId="{8B1E23CB-BC24-4805-9D2D-91EAB8AC71BB}">
      <dgm:prSet/>
      <dgm:spPr/>
      <dgm:t>
        <a:bodyPr/>
        <a:lstStyle/>
        <a:p>
          <a:endParaRPr lang="en-IN"/>
        </a:p>
      </dgm:t>
    </dgm:pt>
    <dgm:pt modelId="{E9530A46-0847-4F7B-89E1-1DD25C32FC8B}" type="sibTrans" cxnId="{8B1E23CB-BC24-4805-9D2D-91EAB8AC71BB}">
      <dgm:prSet/>
      <dgm:spPr/>
      <dgm:t>
        <a:bodyPr/>
        <a:lstStyle/>
        <a:p>
          <a:endParaRPr lang="en-IN"/>
        </a:p>
      </dgm:t>
    </dgm:pt>
    <dgm:pt modelId="{2FB0F2EF-69CC-4BF7-B176-6DCCF609DB6B}">
      <dgm:prSet phldrT="[Text]"/>
      <dgm:spPr/>
      <dgm:t>
        <a:bodyPr/>
        <a:lstStyle/>
        <a:p>
          <a:r>
            <a:rPr lang="en-IN" dirty="0" smtClean="0"/>
            <a:t>MONITOR</a:t>
          </a:r>
          <a:endParaRPr lang="en-IN" dirty="0"/>
        </a:p>
      </dgm:t>
    </dgm:pt>
    <dgm:pt modelId="{902B0E19-A10C-4DAB-AF51-2ABD5481BDCB}" type="parTrans" cxnId="{77F5536F-3873-445D-A25C-794F6A9EE5DB}">
      <dgm:prSet/>
      <dgm:spPr/>
      <dgm:t>
        <a:bodyPr/>
        <a:lstStyle/>
        <a:p>
          <a:endParaRPr lang="en-IN"/>
        </a:p>
      </dgm:t>
    </dgm:pt>
    <dgm:pt modelId="{CC29963B-F14A-40DE-A27A-F33F4032FB7D}" type="sibTrans" cxnId="{77F5536F-3873-445D-A25C-794F6A9EE5DB}">
      <dgm:prSet/>
      <dgm:spPr/>
      <dgm:t>
        <a:bodyPr/>
        <a:lstStyle/>
        <a:p>
          <a:endParaRPr lang="en-IN"/>
        </a:p>
      </dgm:t>
    </dgm:pt>
    <dgm:pt modelId="{3FA2B483-A7E2-4756-91E8-D20B375C32D3}" type="pres">
      <dgm:prSet presAssocID="{9A5C74D6-3A7C-4D4B-BA92-81782A6A25E9}" presName="Name0" presStyleCnt="0">
        <dgm:presLayoutVars>
          <dgm:dir/>
          <dgm:resizeHandles val="exact"/>
        </dgm:presLayoutVars>
      </dgm:prSet>
      <dgm:spPr/>
      <dgm:t>
        <a:bodyPr/>
        <a:lstStyle/>
        <a:p>
          <a:endParaRPr lang="en-IN"/>
        </a:p>
      </dgm:t>
    </dgm:pt>
    <dgm:pt modelId="{FB15AB4C-F098-4D75-B759-CA40C7E52DA1}" type="pres">
      <dgm:prSet presAssocID="{9A5C74D6-3A7C-4D4B-BA92-81782A6A25E9}" presName="cycle" presStyleCnt="0"/>
      <dgm:spPr/>
    </dgm:pt>
    <dgm:pt modelId="{34FD739B-627B-4997-9E71-98097C4302A6}" type="pres">
      <dgm:prSet presAssocID="{DBB2C01A-4427-4E32-8633-6B3EBD6A3BB2}" presName="nodeFirstNode" presStyleLbl="node1" presStyleIdx="0" presStyleCnt="5" custScaleX="77370" custScaleY="53350">
        <dgm:presLayoutVars>
          <dgm:bulletEnabled val="1"/>
        </dgm:presLayoutVars>
      </dgm:prSet>
      <dgm:spPr/>
      <dgm:t>
        <a:bodyPr/>
        <a:lstStyle/>
        <a:p>
          <a:endParaRPr lang="en-IN"/>
        </a:p>
      </dgm:t>
    </dgm:pt>
    <dgm:pt modelId="{D0A0DE9B-FD1A-470E-AFED-73F267C9B549}" type="pres">
      <dgm:prSet presAssocID="{72840C0F-CEF8-46CD-859C-4AA0273ABB9C}" presName="sibTransFirstNode" presStyleLbl="bgShp" presStyleIdx="0" presStyleCnt="1"/>
      <dgm:spPr/>
      <dgm:t>
        <a:bodyPr/>
        <a:lstStyle/>
        <a:p>
          <a:endParaRPr lang="en-IN"/>
        </a:p>
      </dgm:t>
    </dgm:pt>
    <dgm:pt modelId="{CD09806F-166D-49D7-B0E6-E4DCCFE88000}" type="pres">
      <dgm:prSet presAssocID="{0AB21260-2986-4360-92B5-A4C6A535D677}" presName="nodeFollowingNodes" presStyleLbl="node1" presStyleIdx="1" presStyleCnt="5" custScaleX="77915" custScaleY="51287">
        <dgm:presLayoutVars>
          <dgm:bulletEnabled val="1"/>
        </dgm:presLayoutVars>
      </dgm:prSet>
      <dgm:spPr/>
      <dgm:t>
        <a:bodyPr/>
        <a:lstStyle/>
        <a:p>
          <a:endParaRPr lang="en-IN"/>
        </a:p>
      </dgm:t>
    </dgm:pt>
    <dgm:pt modelId="{1300598A-0FD2-4955-85A9-7E17B70B9E48}" type="pres">
      <dgm:prSet presAssocID="{BF85DE05-0CE2-4167-8371-CE227B35E27D}" presName="nodeFollowingNodes" presStyleLbl="node1" presStyleIdx="2" presStyleCnt="5" custScaleX="79834" custScaleY="55862">
        <dgm:presLayoutVars>
          <dgm:bulletEnabled val="1"/>
        </dgm:presLayoutVars>
      </dgm:prSet>
      <dgm:spPr/>
      <dgm:t>
        <a:bodyPr/>
        <a:lstStyle/>
        <a:p>
          <a:endParaRPr lang="en-IN"/>
        </a:p>
      </dgm:t>
    </dgm:pt>
    <dgm:pt modelId="{C2ECCFB5-8237-4FDC-B8A6-82E9BC06A6FB}" type="pres">
      <dgm:prSet presAssocID="{51032C17-28FB-4E54-9D87-B16637541629}" presName="nodeFollowingNodes" presStyleLbl="node1" presStyleIdx="3" presStyleCnt="5" custScaleX="81986" custScaleY="55862">
        <dgm:presLayoutVars>
          <dgm:bulletEnabled val="1"/>
        </dgm:presLayoutVars>
      </dgm:prSet>
      <dgm:spPr/>
      <dgm:t>
        <a:bodyPr/>
        <a:lstStyle/>
        <a:p>
          <a:endParaRPr lang="en-IN"/>
        </a:p>
      </dgm:t>
    </dgm:pt>
    <dgm:pt modelId="{02BC2FED-9C02-463F-A68B-A69F519731A7}" type="pres">
      <dgm:prSet presAssocID="{2FB0F2EF-69CC-4BF7-B176-6DCCF609DB6B}" presName="nodeFollowingNodes" presStyleLbl="node1" presStyleIdx="4" presStyleCnt="5" custScaleX="78284" custScaleY="52297">
        <dgm:presLayoutVars>
          <dgm:bulletEnabled val="1"/>
        </dgm:presLayoutVars>
      </dgm:prSet>
      <dgm:spPr/>
      <dgm:t>
        <a:bodyPr/>
        <a:lstStyle/>
        <a:p>
          <a:endParaRPr lang="en-IN"/>
        </a:p>
      </dgm:t>
    </dgm:pt>
  </dgm:ptLst>
  <dgm:cxnLst>
    <dgm:cxn modelId="{8B1E23CB-BC24-4805-9D2D-91EAB8AC71BB}" srcId="{9A5C74D6-3A7C-4D4B-BA92-81782A6A25E9}" destId="{51032C17-28FB-4E54-9D87-B16637541629}" srcOrd="3" destOrd="0" parTransId="{3DA620F7-BBF9-43B0-B065-C0E70C1C0FF0}" sibTransId="{E9530A46-0847-4F7B-89E1-1DD25C32FC8B}"/>
    <dgm:cxn modelId="{32F07F7E-D1B8-4823-BF38-D4686B3B7818}" srcId="{9A5C74D6-3A7C-4D4B-BA92-81782A6A25E9}" destId="{BF85DE05-0CE2-4167-8371-CE227B35E27D}" srcOrd="2" destOrd="0" parTransId="{557DF939-4742-4540-8CA8-3AB00C9D40F7}" sibTransId="{0B379F9D-7BDE-4D79-B4C2-06D4808D3891}"/>
    <dgm:cxn modelId="{ED5EA489-B30F-458A-BB82-C3C261A3842C}" srcId="{9A5C74D6-3A7C-4D4B-BA92-81782A6A25E9}" destId="{0AB21260-2986-4360-92B5-A4C6A535D677}" srcOrd="1" destOrd="0" parTransId="{A781DA5D-663B-46A9-AE33-6871402AE15E}" sibTransId="{1C9F0564-88F1-4CE7-A00D-2A8FE2DA9820}"/>
    <dgm:cxn modelId="{FE337304-B351-498C-A4B1-2D5040ADF437}" type="presOf" srcId="{2FB0F2EF-69CC-4BF7-B176-6DCCF609DB6B}" destId="{02BC2FED-9C02-463F-A68B-A69F519731A7}" srcOrd="0" destOrd="0" presId="urn:microsoft.com/office/officeart/2005/8/layout/cycle3"/>
    <dgm:cxn modelId="{8A789370-B90C-4F30-840B-9DF85E635A69}" type="presOf" srcId="{DBB2C01A-4427-4E32-8633-6B3EBD6A3BB2}" destId="{34FD739B-627B-4997-9E71-98097C4302A6}" srcOrd="0" destOrd="0" presId="urn:microsoft.com/office/officeart/2005/8/layout/cycle3"/>
    <dgm:cxn modelId="{C0775BDE-BA52-44BE-854C-CA1F42C5339B}" srcId="{9A5C74D6-3A7C-4D4B-BA92-81782A6A25E9}" destId="{DBB2C01A-4427-4E32-8633-6B3EBD6A3BB2}" srcOrd="0" destOrd="0" parTransId="{33134055-EBE6-4D3D-9AE6-AAE570CCA468}" sibTransId="{72840C0F-CEF8-46CD-859C-4AA0273ABB9C}"/>
    <dgm:cxn modelId="{77F5536F-3873-445D-A25C-794F6A9EE5DB}" srcId="{9A5C74D6-3A7C-4D4B-BA92-81782A6A25E9}" destId="{2FB0F2EF-69CC-4BF7-B176-6DCCF609DB6B}" srcOrd="4" destOrd="0" parTransId="{902B0E19-A10C-4DAB-AF51-2ABD5481BDCB}" sibTransId="{CC29963B-F14A-40DE-A27A-F33F4032FB7D}"/>
    <dgm:cxn modelId="{FD040E79-6694-4C3C-938C-5B6570F3134C}" type="presOf" srcId="{72840C0F-CEF8-46CD-859C-4AA0273ABB9C}" destId="{D0A0DE9B-FD1A-470E-AFED-73F267C9B549}" srcOrd="0" destOrd="0" presId="urn:microsoft.com/office/officeart/2005/8/layout/cycle3"/>
    <dgm:cxn modelId="{F34B9C80-4EE8-4C4D-928B-06D878153512}" type="presOf" srcId="{51032C17-28FB-4E54-9D87-B16637541629}" destId="{C2ECCFB5-8237-4FDC-B8A6-82E9BC06A6FB}" srcOrd="0" destOrd="0" presId="urn:microsoft.com/office/officeart/2005/8/layout/cycle3"/>
    <dgm:cxn modelId="{4BA46A66-58EE-4571-8CF3-9C5F8641F8DD}" type="presOf" srcId="{9A5C74D6-3A7C-4D4B-BA92-81782A6A25E9}" destId="{3FA2B483-A7E2-4756-91E8-D20B375C32D3}" srcOrd="0" destOrd="0" presId="urn:microsoft.com/office/officeart/2005/8/layout/cycle3"/>
    <dgm:cxn modelId="{69238464-4453-448F-92E5-02270C62F80D}" type="presOf" srcId="{0AB21260-2986-4360-92B5-A4C6A535D677}" destId="{CD09806F-166D-49D7-B0E6-E4DCCFE88000}" srcOrd="0" destOrd="0" presId="urn:microsoft.com/office/officeart/2005/8/layout/cycle3"/>
    <dgm:cxn modelId="{61DD6708-86C9-44FB-9D46-5F8014EEA1D2}" type="presOf" srcId="{BF85DE05-0CE2-4167-8371-CE227B35E27D}" destId="{1300598A-0FD2-4955-85A9-7E17B70B9E48}" srcOrd="0" destOrd="0" presId="urn:microsoft.com/office/officeart/2005/8/layout/cycle3"/>
    <dgm:cxn modelId="{66AB8DB7-2234-47E7-A7AF-B612C4B598E4}" type="presParOf" srcId="{3FA2B483-A7E2-4756-91E8-D20B375C32D3}" destId="{FB15AB4C-F098-4D75-B759-CA40C7E52DA1}" srcOrd="0" destOrd="0" presId="urn:microsoft.com/office/officeart/2005/8/layout/cycle3"/>
    <dgm:cxn modelId="{F9E4A72F-058C-4F72-8162-7BA29855C01F}" type="presParOf" srcId="{FB15AB4C-F098-4D75-B759-CA40C7E52DA1}" destId="{34FD739B-627B-4997-9E71-98097C4302A6}" srcOrd="0" destOrd="0" presId="urn:microsoft.com/office/officeart/2005/8/layout/cycle3"/>
    <dgm:cxn modelId="{3C2038CA-BD35-48BE-8AFE-F19128EC5C5E}" type="presParOf" srcId="{FB15AB4C-F098-4D75-B759-CA40C7E52DA1}" destId="{D0A0DE9B-FD1A-470E-AFED-73F267C9B549}" srcOrd="1" destOrd="0" presId="urn:microsoft.com/office/officeart/2005/8/layout/cycle3"/>
    <dgm:cxn modelId="{32568D38-2357-453F-8805-C4DA635A2F58}" type="presParOf" srcId="{FB15AB4C-F098-4D75-B759-CA40C7E52DA1}" destId="{CD09806F-166D-49D7-B0E6-E4DCCFE88000}" srcOrd="2" destOrd="0" presId="urn:microsoft.com/office/officeart/2005/8/layout/cycle3"/>
    <dgm:cxn modelId="{19F9AA16-602C-4158-969F-32DE11573D9D}" type="presParOf" srcId="{FB15AB4C-F098-4D75-B759-CA40C7E52DA1}" destId="{1300598A-0FD2-4955-85A9-7E17B70B9E48}" srcOrd="3" destOrd="0" presId="urn:microsoft.com/office/officeart/2005/8/layout/cycle3"/>
    <dgm:cxn modelId="{A6C88354-2354-4015-82C0-C3C3FD4A52BB}" type="presParOf" srcId="{FB15AB4C-F098-4D75-B759-CA40C7E52DA1}" destId="{C2ECCFB5-8237-4FDC-B8A6-82E9BC06A6FB}" srcOrd="4" destOrd="0" presId="urn:microsoft.com/office/officeart/2005/8/layout/cycle3"/>
    <dgm:cxn modelId="{274AD5FE-8D95-48FE-822E-EA859DF7FC26}" type="presParOf" srcId="{FB15AB4C-F098-4D75-B759-CA40C7E52DA1}" destId="{02BC2FED-9C02-463F-A68B-A69F519731A7}"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2FC086-1D5D-4C0F-BD7B-E64A983088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A90D1E41-7999-4203-9440-A5E7C7D070A5}">
      <dgm:prSet phldrT="[Text]" custT="1"/>
      <dgm:spPr/>
      <dgm:t>
        <a:bodyPr/>
        <a:lstStyle/>
        <a:p>
          <a:r>
            <a:rPr lang="en-IN" sz="1600" b="1" dirty="0" smtClean="0"/>
            <a:t>STRUCTURED DATA</a:t>
          </a:r>
          <a:endParaRPr lang="en-IN" sz="1600" b="1" dirty="0"/>
        </a:p>
      </dgm:t>
    </dgm:pt>
    <dgm:pt modelId="{98970038-DED7-4722-9E2D-A090A98B22A3}" type="parTrans" cxnId="{5A5A3159-E401-421E-8D85-E5864940FA2D}">
      <dgm:prSet/>
      <dgm:spPr/>
      <dgm:t>
        <a:bodyPr/>
        <a:lstStyle/>
        <a:p>
          <a:endParaRPr lang="en-IN"/>
        </a:p>
      </dgm:t>
    </dgm:pt>
    <dgm:pt modelId="{8F771023-9417-41A4-9920-023B7A715AE6}" type="sibTrans" cxnId="{5A5A3159-E401-421E-8D85-E5864940FA2D}">
      <dgm:prSet/>
      <dgm:spPr/>
      <dgm:t>
        <a:bodyPr/>
        <a:lstStyle/>
        <a:p>
          <a:endParaRPr lang="en-IN"/>
        </a:p>
      </dgm:t>
    </dgm:pt>
    <dgm:pt modelId="{DBCD2802-C66F-4EB1-AC5C-1BBCB9189C49}">
      <dgm:prSet phldrT="[Text]" custT="1"/>
      <dgm:spPr/>
      <dgm:t>
        <a:bodyPr/>
        <a:lstStyle/>
        <a:p>
          <a:r>
            <a:rPr lang="en-IN" sz="1600" b="1" dirty="0" smtClean="0"/>
            <a:t>AGREED MESSAGE STANDARD</a:t>
          </a:r>
          <a:endParaRPr lang="en-IN" sz="1600" b="1" dirty="0"/>
        </a:p>
      </dgm:t>
    </dgm:pt>
    <dgm:pt modelId="{6F8E7237-4711-4FCA-9387-FC3A568D3043}" type="parTrans" cxnId="{D4A74F8C-05F7-4452-853D-C3949B87B453}">
      <dgm:prSet/>
      <dgm:spPr/>
      <dgm:t>
        <a:bodyPr/>
        <a:lstStyle/>
        <a:p>
          <a:endParaRPr lang="en-IN"/>
        </a:p>
      </dgm:t>
    </dgm:pt>
    <dgm:pt modelId="{9F09B941-7E7D-4F01-B853-8332F0E0D140}" type="sibTrans" cxnId="{D4A74F8C-05F7-4452-853D-C3949B87B453}">
      <dgm:prSet/>
      <dgm:spPr/>
      <dgm:t>
        <a:bodyPr/>
        <a:lstStyle/>
        <a:p>
          <a:endParaRPr lang="en-IN"/>
        </a:p>
      </dgm:t>
    </dgm:pt>
    <dgm:pt modelId="{762B3DC3-DB36-4455-BDAC-DCAE175CC48F}">
      <dgm:prSet phldrT="[Text]" custT="1"/>
      <dgm:spPr/>
      <dgm:t>
        <a:bodyPr/>
        <a:lstStyle/>
        <a:p>
          <a:r>
            <a:rPr lang="en-IN" sz="1200" b="1" dirty="0" smtClean="0"/>
            <a:t>FROM ONE COMPUTER SYSTEM TO ANOTHER</a:t>
          </a:r>
          <a:endParaRPr lang="en-IN" sz="1200" b="1" dirty="0"/>
        </a:p>
      </dgm:t>
    </dgm:pt>
    <dgm:pt modelId="{C3A4B78B-CB46-4002-B74B-954FFA9C2668}" type="parTrans" cxnId="{9344A0D8-E1B5-4C92-9ED6-D5B03A050A02}">
      <dgm:prSet/>
      <dgm:spPr/>
      <dgm:t>
        <a:bodyPr/>
        <a:lstStyle/>
        <a:p>
          <a:endParaRPr lang="en-IN"/>
        </a:p>
      </dgm:t>
    </dgm:pt>
    <dgm:pt modelId="{276FD6A1-81E9-4102-92B7-6AC377B1279E}" type="sibTrans" cxnId="{9344A0D8-E1B5-4C92-9ED6-D5B03A050A02}">
      <dgm:prSet/>
      <dgm:spPr/>
      <dgm:t>
        <a:bodyPr/>
        <a:lstStyle/>
        <a:p>
          <a:endParaRPr lang="en-IN"/>
        </a:p>
      </dgm:t>
    </dgm:pt>
    <dgm:pt modelId="{984B50C1-F2A0-40E5-AC74-EDFD216E3B90}">
      <dgm:prSet phldrT="[Text]" custT="1"/>
      <dgm:spPr/>
      <dgm:t>
        <a:bodyPr/>
        <a:lstStyle/>
        <a:p>
          <a:r>
            <a:rPr lang="en-IN" sz="1600" b="1" dirty="0" smtClean="0"/>
            <a:t>BY ELECTRONIC  MEAN</a:t>
          </a:r>
          <a:endParaRPr lang="en-IN" sz="1600" b="1" dirty="0"/>
        </a:p>
      </dgm:t>
    </dgm:pt>
    <dgm:pt modelId="{E2305B75-8B8A-49FA-B029-2111789436D0}" type="parTrans" cxnId="{DB1BAF37-1F65-47CC-9B72-5BB7564EADFE}">
      <dgm:prSet/>
      <dgm:spPr/>
      <dgm:t>
        <a:bodyPr/>
        <a:lstStyle/>
        <a:p>
          <a:endParaRPr lang="en-IN"/>
        </a:p>
      </dgm:t>
    </dgm:pt>
    <dgm:pt modelId="{461D1ED5-BA57-4509-B009-2AFAA4D7E7D2}" type="sibTrans" cxnId="{DB1BAF37-1F65-47CC-9B72-5BB7564EADFE}">
      <dgm:prSet/>
      <dgm:spPr/>
      <dgm:t>
        <a:bodyPr/>
        <a:lstStyle/>
        <a:p>
          <a:endParaRPr lang="en-IN"/>
        </a:p>
      </dgm:t>
    </dgm:pt>
    <dgm:pt modelId="{68E99D0E-A775-4086-A495-20F1586B4C0C}" type="pres">
      <dgm:prSet presAssocID="{012FC086-1D5D-4C0F-BD7B-E64A98308818}" presName="linear" presStyleCnt="0">
        <dgm:presLayoutVars>
          <dgm:dir/>
          <dgm:animLvl val="lvl"/>
          <dgm:resizeHandles val="exact"/>
        </dgm:presLayoutVars>
      </dgm:prSet>
      <dgm:spPr/>
      <dgm:t>
        <a:bodyPr/>
        <a:lstStyle/>
        <a:p>
          <a:endParaRPr lang="en-IN"/>
        </a:p>
      </dgm:t>
    </dgm:pt>
    <dgm:pt modelId="{15729A2D-38F9-4540-BC53-BD7D2B7B1EEF}" type="pres">
      <dgm:prSet presAssocID="{A90D1E41-7999-4203-9440-A5E7C7D070A5}" presName="parentLin" presStyleCnt="0"/>
      <dgm:spPr/>
    </dgm:pt>
    <dgm:pt modelId="{F59D8AF7-4EFF-483E-BCE5-424EA9BA2613}" type="pres">
      <dgm:prSet presAssocID="{A90D1E41-7999-4203-9440-A5E7C7D070A5}" presName="parentLeftMargin" presStyleLbl="node1" presStyleIdx="0" presStyleCnt="4"/>
      <dgm:spPr/>
      <dgm:t>
        <a:bodyPr/>
        <a:lstStyle/>
        <a:p>
          <a:endParaRPr lang="en-IN"/>
        </a:p>
      </dgm:t>
    </dgm:pt>
    <dgm:pt modelId="{243A67F3-FD38-46A6-8834-359D2E5A8A4C}" type="pres">
      <dgm:prSet presAssocID="{A90D1E41-7999-4203-9440-A5E7C7D070A5}" presName="parentText" presStyleLbl="node1" presStyleIdx="0" presStyleCnt="4">
        <dgm:presLayoutVars>
          <dgm:chMax val="0"/>
          <dgm:bulletEnabled val="1"/>
        </dgm:presLayoutVars>
      </dgm:prSet>
      <dgm:spPr/>
      <dgm:t>
        <a:bodyPr/>
        <a:lstStyle/>
        <a:p>
          <a:endParaRPr lang="en-IN"/>
        </a:p>
      </dgm:t>
    </dgm:pt>
    <dgm:pt modelId="{4B534C2C-3DB0-4683-B1CE-F139DAFC8480}" type="pres">
      <dgm:prSet presAssocID="{A90D1E41-7999-4203-9440-A5E7C7D070A5}" presName="negativeSpace" presStyleCnt="0"/>
      <dgm:spPr/>
    </dgm:pt>
    <dgm:pt modelId="{0AA0744F-2085-4D01-89B3-783879704F18}" type="pres">
      <dgm:prSet presAssocID="{A90D1E41-7999-4203-9440-A5E7C7D070A5}" presName="childText" presStyleLbl="conFgAcc1" presStyleIdx="0" presStyleCnt="4">
        <dgm:presLayoutVars>
          <dgm:bulletEnabled val="1"/>
        </dgm:presLayoutVars>
      </dgm:prSet>
      <dgm:spPr/>
    </dgm:pt>
    <dgm:pt modelId="{1EA55FC2-4C41-42DC-9A8B-29BE670898BD}" type="pres">
      <dgm:prSet presAssocID="{8F771023-9417-41A4-9920-023B7A715AE6}" presName="spaceBetweenRectangles" presStyleCnt="0"/>
      <dgm:spPr/>
    </dgm:pt>
    <dgm:pt modelId="{802F3320-DFF7-4EB4-A454-74ECD8810BCB}" type="pres">
      <dgm:prSet presAssocID="{DBCD2802-C66F-4EB1-AC5C-1BBCB9189C49}" presName="parentLin" presStyleCnt="0"/>
      <dgm:spPr/>
    </dgm:pt>
    <dgm:pt modelId="{232B2463-6818-4F9D-BAE0-82E8ADD7D51E}" type="pres">
      <dgm:prSet presAssocID="{DBCD2802-C66F-4EB1-AC5C-1BBCB9189C49}" presName="parentLeftMargin" presStyleLbl="node1" presStyleIdx="0" presStyleCnt="4"/>
      <dgm:spPr/>
      <dgm:t>
        <a:bodyPr/>
        <a:lstStyle/>
        <a:p>
          <a:endParaRPr lang="en-IN"/>
        </a:p>
      </dgm:t>
    </dgm:pt>
    <dgm:pt modelId="{AE898E2A-6C64-4791-9B30-496CE7CB3C51}" type="pres">
      <dgm:prSet presAssocID="{DBCD2802-C66F-4EB1-AC5C-1BBCB9189C49}" presName="parentText" presStyleLbl="node1" presStyleIdx="1" presStyleCnt="4">
        <dgm:presLayoutVars>
          <dgm:chMax val="0"/>
          <dgm:bulletEnabled val="1"/>
        </dgm:presLayoutVars>
      </dgm:prSet>
      <dgm:spPr/>
      <dgm:t>
        <a:bodyPr/>
        <a:lstStyle/>
        <a:p>
          <a:endParaRPr lang="en-IN"/>
        </a:p>
      </dgm:t>
    </dgm:pt>
    <dgm:pt modelId="{36875FDD-5198-4A77-8C07-3156BCE9351A}" type="pres">
      <dgm:prSet presAssocID="{DBCD2802-C66F-4EB1-AC5C-1BBCB9189C49}" presName="negativeSpace" presStyleCnt="0"/>
      <dgm:spPr/>
    </dgm:pt>
    <dgm:pt modelId="{1900353A-7AA3-48E3-B436-ABAC1695EFC6}" type="pres">
      <dgm:prSet presAssocID="{DBCD2802-C66F-4EB1-AC5C-1BBCB9189C49}" presName="childText" presStyleLbl="conFgAcc1" presStyleIdx="1" presStyleCnt="4">
        <dgm:presLayoutVars>
          <dgm:bulletEnabled val="1"/>
        </dgm:presLayoutVars>
      </dgm:prSet>
      <dgm:spPr/>
    </dgm:pt>
    <dgm:pt modelId="{6E9E7253-664C-4595-A110-BB43E8E5028F}" type="pres">
      <dgm:prSet presAssocID="{9F09B941-7E7D-4F01-B853-8332F0E0D140}" presName="spaceBetweenRectangles" presStyleCnt="0"/>
      <dgm:spPr/>
    </dgm:pt>
    <dgm:pt modelId="{896B05F5-39FB-4B64-AE63-4A16EE6A8CB4}" type="pres">
      <dgm:prSet presAssocID="{762B3DC3-DB36-4455-BDAC-DCAE175CC48F}" presName="parentLin" presStyleCnt="0"/>
      <dgm:spPr/>
    </dgm:pt>
    <dgm:pt modelId="{6AE240DB-36A1-4AE9-90A0-6D2D874D5AE6}" type="pres">
      <dgm:prSet presAssocID="{762B3DC3-DB36-4455-BDAC-DCAE175CC48F}" presName="parentLeftMargin" presStyleLbl="node1" presStyleIdx="1" presStyleCnt="4"/>
      <dgm:spPr/>
      <dgm:t>
        <a:bodyPr/>
        <a:lstStyle/>
        <a:p>
          <a:endParaRPr lang="en-IN"/>
        </a:p>
      </dgm:t>
    </dgm:pt>
    <dgm:pt modelId="{1BF7BAD0-9E1A-43F5-8DC7-B4724E878CDD}" type="pres">
      <dgm:prSet presAssocID="{762B3DC3-DB36-4455-BDAC-DCAE175CC48F}" presName="parentText" presStyleLbl="node1" presStyleIdx="2" presStyleCnt="4">
        <dgm:presLayoutVars>
          <dgm:chMax val="0"/>
          <dgm:bulletEnabled val="1"/>
        </dgm:presLayoutVars>
      </dgm:prSet>
      <dgm:spPr/>
      <dgm:t>
        <a:bodyPr/>
        <a:lstStyle/>
        <a:p>
          <a:endParaRPr lang="en-IN"/>
        </a:p>
      </dgm:t>
    </dgm:pt>
    <dgm:pt modelId="{6ED162F7-73BA-4D57-9123-5B64CC25814A}" type="pres">
      <dgm:prSet presAssocID="{762B3DC3-DB36-4455-BDAC-DCAE175CC48F}" presName="negativeSpace" presStyleCnt="0"/>
      <dgm:spPr/>
    </dgm:pt>
    <dgm:pt modelId="{57865ACD-7F40-43B1-A254-C43B556C5CA2}" type="pres">
      <dgm:prSet presAssocID="{762B3DC3-DB36-4455-BDAC-DCAE175CC48F}" presName="childText" presStyleLbl="conFgAcc1" presStyleIdx="2" presStyleCnt="4">
        <dgm:presLayoutVars>
          <dgm:bulletEnabled val="1"/>
        </dgm:presLayoutVars>
      </dgm:prSet>
      <dgm:spPr/>
    </dgm:pt>
    <dgm:pt modelId="{3D01F4E3-3F48-4322-B15D-9A6055DF872D}" type="pres">
      <dgm:prSet presAssocID="{276FD6A1-81E9-4102-92B7-6AC377B1279E}" presName="spaceBetweenRectangles" presStyleCnt="0"/>
      <dgm:spPr/>
    </dgm:pt>
    <dgm:pt modelId="{06758054-7F87-4B7C-9617-FA58A2FE1724}" type="pres">
      <dgm:prSet presAssocID="{984B50C1-F2A0-40E5-AC74-EDFD216E3B90}" presName="parentLin" presStyleCnt="0"/>
      <dgm:spPr/>
    </dgm:pt>
    <dgm:pt modelId="{E937BE89-B918-4E60-A704-6060ED237475}" type="pres">
      <dgm:prSet presAssocID="{984B50C1-F2A0-40E5-AC74-EDFD216E3B90}" presName="parentLeftMargin" presStyleLbl="node1" presStyleIdx="2" presStyleCnt="4"/>
      <dgm:spPr/>
      <dgm:t>
        <a:bodyPr/>
        <a:lstStyle/>
        <a:p>
          <a:endParaRPr lang="en-IN"/>
        </a:p>
      </dgm:t>
    </dgm:pt>
    <dgm:pt modelId="{7E705FD6-E7A9-4000-8BC7-9453ECC4BEA9}" type="pres">
      <dgm:prSet presAssocID="{984B50C1-F2A0-40E5-AC74-EDFD216E3B90}" presName="parentText" presStyleLbl="node1" presStyleIdx="3" presStyleCnt="4">
        <dgm:presLayoutVars>
          <dgm:chMax val="0"/>
          <dgm:bulletEnabled val="1"/>
        </dgm:presLayoutVars>
      </dgm:prSet>
      <dgm:spPr/>
      <dgm:t>
        <a:bodyPr/>
        <a:lstStyle/>
        <a:p>
          <a:endParaRPr lang="en-IN"/>
        </a:p>
      </dgm:t>
    </dgm:pt>
    <dgm:pt modelId="{2A2D226F-266A-4F0A-80B0-990596D5EE07}" type="pres">
      <dgm:prSet presAssocID="{984B50C1-F2A0-40E5-AC74-EDFD216E3B90}" presName="negativeSpace" presStyleCnt="0"/>
      <dgm:spPr/>
    </dgm:pt>
    <dgm:pt modelId="{AC63A7CC-7E43-4681-9517-90C8678EEA57}" type="pres">
      <dgm:prSet presAssocID="{984B50C1-F2A0-40E5-AC74-EDFD216E3B90}" presName="childText" presStyleLbl="conFgAcc1" presStyleIdx="3" presStyleCnt="4">
        <dgm:presLayoutVars>
          <dgm:bulletEnabled val="1"/>
        </dgm:presLayoutVars>
      </dgm:prSet>
      <dgm:spPr/>
    </dgm:pt>
  </dgm:ptLst>
  <dgm:cxnLst>
    <dgm:cxn modelId="{9A0677FB-0FB8-490C-929F-C92570866CD0}" type="presOf" srcId="{A90D1E41-7999-4203-9440-A5E7C7D070A5}" destId="{243A67F3-FD38-46A6-8834-359D2E5A8A4C}" srcOrd="1" destOrd="0" presId="urn:microsoft.com/office/officeart/2005/8/layout/list1"/>
    <dgm:cxn modelId="{ED1ACCC4-0602-48E0-8BD7-4F1D4BEB3EA2}" type="presOf" srcId="{DBCD2802-C66F-4EB1-AC5C-1BBCB9189C49}" destId="{AE898E2A-6C64-4791-9B30-496CE7CB3C51}" srcOrd="1" destOrd="0" presId="urn:microsoft.com/office/officeart/2005/8/layout/list1"/>
    <dgm:cxn modelId="{66B4F0F9-C11B-47B4-87BB-BC5517CB252B}" type="presOf" srcId="{762B3DC3-DB36-4455-BDAC-DCAE175CC48F}" destId="{1BF7BAD0-9E1A-43F5-8DC7-B4724E878CDD}" srcOrd="1" destOrd="0" presId="urn:microsoft.com/office/officeart/2005/8/layout/list1"/>
    <dgm:cxn modelId="{5A5A3159-E401-421E-8D85-E5864940FA2D}" srcId="{012FC086-1D5D-4C0F-BD7B-E64A98308818}" destId="{A90D1E41-7999-4203-9440-A5E7C7D070A5}" srcOrd="0" destOrd="0" parTransId="{98970038-DED7-4722-9E2D-A090A98B22A3}" sibTransId="{8F771023-9417-41A4-9920-023B7A715AE6}"/>
    <dgm:cxn modelId="{9344A0D8-E1B5-4C92-9ED6-D5B03A050A02}" srcId="{012FC086-1D5D-4C0F-BD7B-E64A98308818}" destId="{762B3DC3-DB36-4455-BDAC-DCAE175CC48F}" srcOrd="2" destOrd="0" parTransId="{C3A4B78B-CB46-4002-B74B-954FFA9C2668}" sibTransId="{276FD6A1-81E9-4102-92B7-6AC377B1279E}"/>
    <dgm:cxn modelId="{19B10F17-C64E-4230-8285-9E2CACEF4683}" type="presOf" srcId="{A90D1E41-7999-4203-9440-A5E7C7D070A5}" destId="{F59D8AF7-4EFF-483E-BCE5-424EA9BA2613}" srcOrd="0" destOrd="0" presId="urn:microsoft.com/office/officeart/2005/8/layout/list1"/>
    <dgm:cxn modelId="{D4A74F8C-05F7-4452-853D-C3949B87B453}" srcId="{012FC086-1D5D-4C0F-BD7B-E64A98308818}" destId="{DBCD2802-C66F-4EB1-AC5C-1BBCB9189C49}" srcOrd="1" destOrd="0" parTransId="{6F8E7237-4711-4FCA-9387-FC3A568D3043}" sibTransId="{9F09B941-7E7D-4F01-B853-8332F0E0D140}"/>
    <dgm:cxn modelId="{ED6B1070-CE72-4717-A70C-424A159859AA}" type="presOf" srcId="{984B50C1-F2A0-40E5-AC74-EDFD216E3B90}" destId="{7E705FD6-E7A9-4000-8BC7-9453ECC4BEA9}" srcOrd="1" destOrd="0" presId="urn:microsoft.com/office/officeart/2005/8/layout/list1"/>
    <dgm:cxn modelId="{7D8478E4-D77F-48A5-AA2B-357F25441E5E}" type="presOf" srcId="{DBCD2802-C66F-4EB1-AC5C-1BBCB9189C49}" destId="{232B2463-6818-4F9D-BAE0-82E8ADD7D51E}" srcOrd="0" destOrd="0" presId="urn:microsoft.com/office/officeart/2005/8/layout/list1"/>
    <dgm:cxn modelId="{09D4D316-1964-4E78-A515-1489C1069EC6}" type="presOf" srcId="{762B3DC3-DB36-4455-BDAC-DCAE175CC48F}" destId="{6AE240DB-36A1-4AE9-90A0-6D2D874D5AE6}" srcOrd="0" destOrd="0" presId="urn:microsoft.com/office/officeart/2005/8/layout/list1"/>
    <dgm:cxn modelId="{F116202E-5B7B-4122-975E-737502CC096A}" type="presOf" srcId="{012FC086-1D5D-4C0F-BD7B-E64A98308818}" destId="{68E99D0E-A775-4086-A495-20F1586B4C0C}" srcOrd="0" destOrd="0" presId="urn:microsoft.com/office/officeart/2005/8/layout/list1"/>
    <dgm:cxn modelId="{DB1BAF37-1F65-47CC-9B72-5BB7564EADFE}" srcId="{012FC086-1D5D-4C0F-BD7B-E64A98308818}" destId="{984B50C1-F2A0-40E5-AC74-EDFD216E3B90}" srcOrd="3" destOrd="0" parTransId="{E2305B75-8B8A-49FA-B029-2111789436D0}" sibTransId="{461D1ED5-BA57-4509-B009-2AFAA4D7E7D2}"/>
    <dgm:cxn modelId="{2646385A-61B2-404B-B434-F10617120A5D}" type="presOf" srcId="{984B50C1-F2A0-40E5-AC74-EDFD216E3B90}" destId="{E937BE89-B918-4E60-A704-6060ED237475}" srcOrd="0" destOrd="0" presId="urn:microsoft.com/office/officeart/2005/8/layout/list1"/>
    <dgm:cxn modelId="{00607BDD-7F07-4792-B7A0-16304D7EFB24}" type="presParOf" srcId="{68E99D0E-A775-4086-A495-20F1586B4C0C}" destId="{15729A2D-38F9-4540-BC53-BD7D2B7B1EEF}" srcOrd="0" destOrd="0" presId="urn:microsoft.com/office/officeart/2005/8/layout/list1"/>
    <dgm:cxn modelId="{648EF4BD-7FCB-41B6-963C-F2A86A2F7CD5}" type="presParOf" srcId="{15729A2D-38F9-4540-BC53-BD7D2B7B1EEF}" destId="{F59D8AF7-4EFF-483E-BCE5-424EA9BA2613}" srcOrd="0" destOrd="0" presId="urn:microsoft.com/office/officeart/2005/8/layout/list1"/>
    <dgm:cxn modelId="{C578A8B7-897C-425A-B53B-E707209C7EB6}" type="presParOf" srcId="{15729A2D-38F9-4540-BC53-BD7D2B7B1EEF}" destId="{243A67F3-FD38-46A6-8834-359D2E5A8A4C}" srcOrd="1" destOrd="0" presId="urn:microsoft.com/office/officeart/2005/8/layout/list1"/>
    <dgm:cxn modelId="{F301E885-F809-455C-80DB-5540C2B36028}" type="presParOf" srcId="{68E99D0E-A775-4086-A495-20F1586B4C0C}" destId="{4B534C2C-3DB0-4683-B1CE-F139DAFC8480}" srcOrd="1" destOrd="0" presId="urn:microsoft.com/office/officeart/2005/8/layout/list1"/>
    <dgm:cxn modelId="{722C3C9B-442A-4CED-A2B1-3AFC62D6FF97}" type="presParOf" srcId="{68E99D0E-A775-4086-A495-20F1586B4C0C}" destId="{0AA0744F-2085-4D01-89B3-783879704F18}" srcOrd="2" destOrd="0" presId="urn:microsoft.com/office/officeart/2005/8/layout/list1"/>
    <dgm:cxn modelId="{0EB064D2-1D2E-4843-9B29-A577EA1C1019}" type="presParOf" srcId="{68E99D0E-A775-4086-A495-20F1586B4C0C}" destId="{1EA55FC2-4C41-42DC-9A8B-29BE670898BD}" srcOrd="3" destOrd="0" presId="urn:microsoft.com/office/officeart/2005/8/layout/list1"/>
    <dgm:cxn modelId="{D413B013-59BC-493F-A3C4-C0105ED36B71}" type="presParOf" srcId="{68E99D0E-A775-4086-A495-20F1586B4C0C}" destId="{802F3320-DFF7-4EB4-A454-74ECD8810BCB}" srcOrd="4" destOrd="0" presId="urn:microsoft.com/office/officeart/2005/8/layout/list1"/>
    <dgm:cxn modelId="{C68A7530-D9D7-4EF5-81E4-6A8FCCB44D59}" type="presParOf" srcId="{802F3320-DFF7-4EB4-A454-74ECD8810BCB}" destId="{232B2463-6818-4F9D-BAE0-82E8ADD7D51E}" srcOrd="0" destOrd="0" presId="urn:microsoft.com/office/officeart/2005/8/layout/list1"/>
    <dgm:cxn modelId="{5614594A-77CC-4FDB-B8D5-1BB4DF6CA55F}" type="presParOf" srcId="{802F3320-DFF7-4EB4-A454-74ECD8810BCB}" destId="{AE898E2A-6C64-4791-9B30-496CE7CB3C51}" srcOrd="1" destOrd="0" presId="urn:microsoft.com/office/officeart/2005/8/layout/list1"/>
    <dgm:cxn modelId="{ECBBFA48-5666-4F99-8FCF-0888DDD93C24}" type="presParOf" srcId="{68E99D0E-A775-4086-A495-20F1586B4C0C}" destId="{36875FDD-5198-4A77-8C07-3156BCE9351A}" srcOrd="5" destOrd="0" presId="urn:microsoft.com/office/officeart/2005/8/layout/list1"/>
    <dgm:cxn modelId="{D2997B5F-5D89-4567-B6D7-52E5C79C0494}" type="presParOf" srcId="{68E99D0E-A775-4086-A495-20F1586B4C0C}" destId="{1900353A-7AA3-48E3-B436-ABAC1695EFC6}" srcOrd="6" destOrd="0" presId="urn:microsoft.com/office/officeart/2005/8/layout/list1"/>
    <dgm:cxn modelId="{07C3F4CF-36B9-48BA-9497-3181836EDD5B}" type="presParOf" srcId="{68E99D0E-A775-4086-A495-20F1586B4C0C}" destId="{6E9E7253-664C-4595-A110-BB43E8E5028F}" srcOrd="7" destOrd="0" presId="urn:microsoft.com/office/officeart/2005/8/layout/list1"/>
    <dgm:cxn modelId="{FF111F5A-3D79-4F5E-B9AF-A295EEDCC14D}" type="presParOf" srcId="{68E99D0E-A775-4086-A495-20F1586B4C0C}" destId="{896B05F5-39FB-4B64-AE63-4A16EE6A8CB4}" srcOrd="8" destOrd="0" presId="urn:microsoft.com/office/officeart/2005/8/layout/list1"/>
    <dgm:cxn modelId="{A458618A-98EE-46FB-8C7D-5B6A84A12106}" type="presParOf" srcId="{896B05F5-39FB-4B64-AE63-4A16EE6A8CB4}" destId="{6AE240DB-36A1-4AE9-90A0-6D2D874D5AE6}" srcOrd="0" destOrd="0" presId="urn:microsoft.com/office/officeart/2005/8/layout/list1"/>
    <dgm:cxn modelId="{531FCF4C-4E20-4E1D-84BB-77484CCD1DE0}" type="presParOf" srcId="{896B05F5-39FB-4B64-AE63-4A16EE6A8CB4}" destId="{1BF7BAD0-9E1A-43F5-8DC7-B4724E878CDD}" srcOrd="1" destOrd="0" presId="urn:microsoft.com/office/officeart/2005/8/layout/list1"/>
    <dgm:cxn modelId="{F9166EF7-0AEF-403F-8C5D-44B5D4624481}" type="presParOf" srcId="{68E99D0E-A775-4086-A495-20F1586B4C0C}" destId="{6ED162F7-73BA-4D57-9123-5B64CC25814A}" srcOrd="9" destOrd="0" presId="urn:microsoft.com/office/officeart/2005/8/layout/list1"/>
    <dgm:cxn modelId="{23157022-C45E-4F60-B4C5-2AB4D1B1B7EB}" type="presParOf" srcId="{68E99D0E-A775-4086-A495-20F1586B4C0C}" destId="{57865ACD-7F40-43B1-A254-C43B556C5CA2}" srcOrd="10" destOrd="0" presId="urn:microsoft.com/office/officeart/2005/8/layout/list1"/>
    <dgm:cxn modelId="{04E572F2-3F5C-4270-88EE-6B0AEA5E96EC}" type="presParOf" srcId="{68E99D0E-A775-4086-A495-20F1586B4C0C}" destId="{3D01F4E3-3F48-4322-B15D-9A6055DF872D}" srcOrd="11" destOrd="0" presId="urn:microsoft.com/office/officeart/2005/8/layout/list1"/>
    <dgm:cxn modelId="{D8080A2B-4EA9-434F-AED6-9A338CA258A4}" type="presParOf" srcId="{68E99D0E-A775-4086-A495-20F1586B4C0C}" destId="{06758054-7F87-4B7C-9617-FA58A2FE1724}" srcOrd="12" destOrd="0" presId="urn:microsoft.com/office/officeart/2005/8/layout/list1"/>
    <dgm:cxn modelId="{EAC91134-D5AB-4400-9918-668416E957B6}" type="presParOf" srcId="{06758054-7F87-4B7C-9617-FA58A2FE1724}" destId="{E937BE89-B918-4E60-A704-6060ED237475}" srcOrd="0" destOrd="0" presId="urn:microsoft.com/office/officeart/2005/8/layout/list1"/>
    <dgm:cxn modelId="{E0629DE5-8881-462E-A70A-76461B110E4B}" type="presParOf" srcId="{06758054-7F87-4B7C-9617-FA58A2FE1724}" destId="{7E705FD6-E7A9-4000-8BC7-9453ECC4BEA9}" srcOrd="1" destOrd="0" presId="urn:microsoft.com/office/officeart/2005/8/layout/list1"/>
    <dgm:cxn modelId="{3A71EA0E-9895-4F40-A21E-6DDDBAEA458B}" type="presParOf" srcId="{68E99D0E-A775-4086-A495-20F1586B4C0C}" destId="{2A2D226F-266A-4F0A-80B0-990596D5EE07}" srcOrd="13" destOrd="0" presId="urn:microsoft.com/office/officeart/2005/8/layout/list1"/>
    <dgm:cxn modelId="{2D9D924A-2BFA-497C-91ED-41A41C5FED1A}" type="presParOf" srcId="{68E99D0E-A775-4086-A495-20F1586B4C0C}" destId="{AC63A7CC-7E43-4681-9517-90C8678EEA5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7863DF-46B2-4A80-9A89-ECD4BEC994EC}"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n-IN"/>
        </a:p>
      </dgm:t>
    </dgm:pt>
    <dgm:pt modelId="{2AE8DD43-22A1-485C-B65C-23BC9489EF2E}">
      <dgm:prSet phldrT="[Text]"/>
      <dgm:spPr/>
      <dgm:t>
        <a:bodyPr/>
        <a:lstStyle/>
        <a:p>
          <a:r>
            <a:rPr lang="en-IN" b="1" dirty="0" smtClean="0"/>
            <a:t>BUSINESS TRANSACTION MESSAGE</a:t>
          </a:r>
          <a:endParaRPr lang="en-IN" b="1" dirty="0"/>
        </a:p>
      </dgm:t>
    </dgm:pt>
    <dgm:pt modelId="{DC895001-91A9-47B6-8454-A73B3B36FE1E}" type="parTrans" cxnId="{0CFF8E0A-31F7-4A09-BA4F-DA8FDEEC62F7}">
      <dgm:prSet/>
      <dgm:spPr/>
      <dgm:t>
        <a:bodyPr/>
        <a:lstStyle/>
        <a:p>
          <a:endParaRPr lang="en-IN"/>
        </a:p>
      </dgm:t>
    </dgm:pt>
    <dgm:pt modelId="{950B1521-B74C-44A7-9C80-E07E579E000E}" type="sibTrans" cxnId="{0CFF8E0A-31F7-4A09-BA4F-DA8FDEEC62F7}">
      <dgm:prSet/>
      <dgm:spPr/>
      <dgm:t>
        <a:bodyPr/>
        <a:lstStyle/>
        <a:p>
          <a:endParaRPr lang="en-IN"/>
        </a:p>
      </dgm:t>
    </dgm:pt>
    <dgm:pt modelId="{63ACC2DD-E2BA-4946-B97F-3E76BBBA91D4}">
      <dgm:prSet phldrT="[Text]"/>
      <dgm:spPr/>
      <dgm:t>
        <a:bodyPr/>
        <a:lstStyle/>
        <a:p>
          <a:r>
            <a:rPr lang="en-IN" b="1" dirty="0" smtClean="0"/>
            <a:t>DATA FORMATTING STANDARD</a:t>
          </a:r>
          <a:endParaRPr lang="en-IN" b="1" dirty="0"/>
        </a:p>
      </dgm:t>
    </dgm:pt>
    <dgm:pt modelId="{3E519CF7-F000-4AE0-B1CB-29DEB2266378}" type="parTrans" cxnId="{AFF96ED6-62C0-43AD-8D95-958D53386144}">
      <dgm:prSet/>
      <dgm:spPr/>
      <dgm:t>
        <a:bodyPr/>
        <a:lstStyle/>
        <a:p>
          <a:endParaRPr lang="en-IN"/>
        </a:p>
      </dgm:t>
    </dgm:pt>
    <dgm:pt modelId="{F3194B23-7A1E-402D-B571-FDA57D11CA66}" type="sibTrans" cxnId="{AFF96ED6-62C0-43AD-8D95-958D53386144}">
      <dgm:prSet/>
      <dgm:spPr/>
      <dgm:t>
        <a:bodyPr/>
        <a:lstStyle/>
        <a:p>
          <a:endParaRPr lang="en-IN"/>
        </a:p>
      </dgm:t>
    </dgm:pt>
    <dgm:pt modelId="{29FF193A-FA7A-4E59-A851-730A62D1E387}">
      <dgm:prSet phldrT="[Text]"/>
      <dgm:spPr/>
      <dgm:t>
        <a:bodyPr/>
        <a:lstStyle/>
        <a:p>
          <a:r>
            <a:rPr lang="en-IN" b="1" dirty="0" smtClean="0"/>
            <a:t>EDI TRANSLATOR</a:t>
          </a:r>
          <a:endParaRPr lang="en-IN" b="1" dirty="0"/>
        </a:p>
      </dgm:t>
    </dgm:pt>
    <dgm:pt modelId="{B2676B13-DCC5-4620-A96B-B1918D7C92DC}" type="parTrans" cxnId="{06ABBE9E-A74A-4DDF-BD08-BE0FF1DB0DAD}">
      <dgm:prSet/>
      <dgm:spPr/>
      <dgm:t>
        <a:bodyPr/>
        <a:lstStyle/>
        <a:p>
          <a:endParaRPr lang="en-IN"/>
        </a:p>
      </dgm:t>
    </dgm:pt>
    <dgm:pt modelId="{5397F7DF-E35C-4F8D-A374-27B489BF19C0}" type="sibTrans" cxnId="{06ABBE9E-A74A-4DDF-BD08-BE0FF1DB0DAD}">
      <dgm:prSet/>
      <dgm:spPr/>
      <dgm:t>
        <a:bodyPr/>
        <a:lstStyle/>
        <a:p>
          <a:endParaRPr lang="en-IN"/>
        </a:p>
      </dgm:t>
    </dgm:pt>
    <dgm:pt modelId="{13B11B95-8F2A-4B90-BC62-BFF8EA8C0B81}" type="pres">
      <dgm:prSet presAssocID="{B67863DF-46B2-4A80-9A89-ECD4BEC994EC}" presName="Name0" presStyleCnt="0">
        <dgm:presLayoutVars>
          <dgm:chMax val="7"/>
          <dgm:chPref val="7"/>
          <dgm:dir/>
        </dgm:presLayoutVars>
      </dgm:prSet>
      <dgm:spPr/>
      <dgm:t>
        <a:bodyPr/>
        <a:lstStyle/>
        <a:p>
          <a:endParaRPr lang="en-US"/>
        </a:p>
      </dgm:t>
    </dgm:pt>
    <dgm:pt modelId="{C90A8E86-52F8-40DF-8EDE-8CF70821F8B3}" type="pres">
      <dgm:prSet presAssocID="{B67863DF-46B2-4A80-9A89-ECD4BEC994EC}" presName="Name1" presStyleCnt="0"/>
      <dgm:spPr/>
    </dgm:pt>
    <dgm:pt modelId="{CD45659A-4A02-4888-B887-40D0E6FC0857}" type="pres">
      <dgm:prSet presAssocID="{B67863DF-46B2-4A80-9A89-ECD4BEC994EC}" presName="cycle" presStyleCnt="0"/>
      <dgm:spPr/>
    </dgm:pt>
    <dgm:pt modelId="{18F7B9E3-DAB0-44A6-BF84-60E8D09A8EF9}" type="pres">
      <dgm:prSet presAssocID="{B67863DF-46B2-4A80-9A89-ECD4BEC994EC}" presName="srcNode" presStyleLbl="node1" presStyleIdx="0" presStyleCnt="3"/>
      <dgm:spPr/>
    </dgm:pt>
    <dgm:pt modelId="{62C166A7-6A52-45EB-807B-58DF7A8A7029}" type="pres">
      <dgm:prSet presAssocID="{B67863DF-46B2-4A80-9A89-ECD4BEC994EC}" presName="conn" presStyleLbl="parChTrans1D2" presStyleIdx="0" presStyleCnt="1"/>
      <dgm:spPr/>
      <dgm:t>
        <a:bodyPr/>
        <a:lstStyle/>
        <a:p>
          <a:endParaRPr lang="en-US"/>
        </a:p>
      </dgm:t>
    </dgm:pt>
    <dgm:pt modelId="{624EE552-01C4-4BA2-8F20-8A95632C28B6}" type="pres">
      <dgm:prSet presAssocID="{B67863DF-46B2-4A80-9A89-ECD4BEC994EC}" presName="extraNode" presStyleLbl="node1" presStyleIdx="0" presStyleCnt="3"/>
      <dgm:spPr/>
    </dgm:pt>
    <dgm:pt modelId="{4D3C99D5-7225-46F6-8B79-B566701A6E17}" type="pres">
      <dgm:prSet presAssocID="{B67863DF-46B2-4A80-9A89-ECD4BEC994EC}" presName="dstNode" presStyleLbl="node1" presStyleIdx="0" presStyleCnt="3"/>
      <dgm:spPr/>
    </dgm:pt>
    <dgm:pt modelId="{054F1759-1FB4-4437-99FC-464A1E82E86F}" type="pres">
      <dgm:prSet presAssocID="{2AE8DD43-22A1-485C-B65C-23BC9489EF2E}" presName="text_1" presStyleLbl="node1" presStyleIdx="0" presStyleCnt="3">
        <dgm:presLayoutVars>
          <dgm:bulletEnabled val="1"/>
        </dgm:presLayoutVars>
      </dgm:prSet>
      <dgm:spPr/>
      <dgm:t>
        <a:bodyPr/>
        <a:lstStyle/>
        <a:p>
          <a:endParaRPr lang="en-US"/>
        </a:p>
      </dgm:t>
    </dgm:pt>
    <dgm:pt modelId="{FDE8562A-70C7-4E33-9C38-A01420E4C04C}" type="pres">
      <dgm:prSet presAssocID="{2AE8DD43-22A1-485C-B65C-23BC9489EF2E}" presName="accent_1" presStyleCnt="0"/>
      <dgm:spPr/>
    </dgm:pt>
    <dgm:pt modelId="{185021C7-BABA-4A2D-AB25-00F2C82EBD00}" type="pres">
      <dgm:prSet presAssocID="{2AE8DD43-22A1-485C-B65C-23BC9489EF2E}" presName="accentRepeatNode" presStyleLbl="solidFgAcc1" presStyleIdx="0" presStyleCnt="3"/>
      <dgm:spPr/>
    </dgm:pt>
    <dgm:pt modelId="{C4BBCA46-829B-4134-A60E-CF11204ADCAA}" type="pres">
      <dgm:prSet presAssocID="{63ACC2DD-E2BA-4946-B97F-3E76BBBA91D4}" presName="text_2" presStyleLbl="node1" presStyleIdx="1" presStyleCnt="3">
        <dgm:presLayoutVars>
          <dgm:bulletEnabled val="1"/>
        </dgm:presLayoutVars>
      </dgm:prSet>
      <dgm:spPr/>
      <dgm:t>
        <a:bodyPr/>
        <a:lstStyle/>
        <a:p>
          <a:endParaRPr lang="en-IN"/>
        </a:p>
      </dgm:t>
    </dgm:pt>
    <dgm:pt modelId="{60FAF342-1840-44CA-93E0-091C25CDBBD9}" type="pres">
      <dgm:prSet presAssocID="{63ACC2DD-E2BA-4946-B97F-3E76BBBA91D4}" presName="accent_2" presStyleCnt="0"/>
      <dgm:spPr/>
    </dgm:pt>
    <dgm:pt modelId="{66CCDE2F-E7F5-48F9-B995-74D09AFD797E}" type="pres">
      <dgm:prSet presAssocID="{63ACC2DD-E2BA-4946-B97F-3E76BBBA91D4}" presName="accentRepeatNode" presStyleLbl="solidFgAcc1" presStyleIdx="1" presStyleCnt="3"/>
      <dgm:spPr/>
    </dgm:pt>
    <dgm:pt modelId="{E5FED5DA-FC31-4450-A043-674E145444BA}" type="pres">
      <dgm:prSet presAssocID="{29FF193A-FA7A-4E59-A851-730A62D1E387}" presName="text_3" presStyleLbl="node1" presStyleIdx="2" presStyleCnt="3">
        <dgm:presLayoutVars>
          <dgm:bulletEnabled val="1"/>
        </dgm:presLayoutVars>
      </dgm:prSet>
      <dgm:spPr/>
      <dgm:t>
        <a:bodyPr/>
        <a:lstStyle/>
        <a:p>
          <a:endParaRPr lang="en-US"/>
        </a:p>
      </dgm:t>
    </dgm:pt>
    <dgm:pt modelId="{8419ED2A-238D-483A-B955-B58517197E0F}" type="pres">
      <dgm:prSet presAssocID="{29FF193A-FA7A-4E59-A851-730A62D1E387}" presName="accent_3" presStyleCnt="0"/>
      <dgm:spPr/>
    </dgm:pt>
    <dgm:pt modelId="{B2AAD9EA-3322-4ABD-8F66-34885443C523}" type="pres">
      <dgm:prSet presAssocID="{29FF193A-FA7A-4E59-A851-730A62D1E387}" presName="accentRepeatNode" presStyleLbl="solidFgAcc1" presStyleIdx="2" presStyleCnt="3"/>
      <dgm:spPr/>
    </dgm:pt>
  </dgm:ptLst>
  <dgm:cxnLst>
    <dgm:cxn modelId="{FA5D2671-B939-4D36-B18A-79CD9F6A6E57}" type="presOf" srcId="{29FF193A-FA7A-4E59-A851-730A62D1E387}" destId="{E5FED5DA-FC31-4450-A043-674E145444BA}" srcOrd="0" destOrd="0" presId="urn:microsoft.com/office/officeart/2008/layout/VerticalCurvedList"/>
    <dgm:cxn modelId="{0CFF8E0A-31F7-4A09-BA4F-DA8FDEEC62F7}" srcId="{B67863DF-46B2-4A80-9A89-ECD4BEC994EC}" destId="{2AE8DD43-22A1-485C-B65C-23BC9489EF2E}" srcOrd="0" destOrd="0" parTransId="{DC895001-91A9-47B6-8454-A73B3B36FE1E}" sibTransId="{950B1521-B74C-44A7-9C80-E07E579E000E}"/>
    <dgm:cxn modelId="{679D2D82-B117-4DEE-BE4D-EC61B8D6CE71}" type="presOf" srcId="{B67863DF-46B2-4A80-9A89-ECD4BEC994EC}" destId="{13B11B95-8F2A-4B90-BC62-BFF8EA8C0B81}" srcOrd="0" destOrd="0" presId="urn:microsoft.com/office/officeart/2008/layout/VerticalCurvedList"/>
    <dgm:cxn modelId="{AFF96ED6-62C0-43AD-8D95-958D53386144}" srcId="{B67863DF-46B2-4A80-9A89-ECD4BEC994EC}" destId="{63ACC2DD-E2BA-4946-B97F-3E76BBBA91D4}" srcOrd="1" destOrd="0" parTransId="{3E519CF7-F000-4AE0-B1CB-29DEB2266378}" sibTransId="{F3194B23-7A1E-402D-B571-FDA57D11CA66}"/>
    <dgm:cxn modelId="{2F978A9D-9FB8-4B01-B9AA-E8D830DA2545}" type="presOf" srcId="{2AE8DD43-22A1-485C-B65C-23BC9489EF2E}" destId="{054F1759-1FB4-4437-99FC-464A1E82E86F}" srcOrd="0" destOrd="0" presId="urn:microsoft.com/office/officeart/2008/layout/VerticalCurvedList"/>
    <dgm:cxn modelId="{06ABBE9E-A74A-4DDF-BD08-BE0FF1DB0DAD}" srcId="{B67863DF-46B2-4A80-9A89-ECD4BEC994EC}" destId="{29FF193A-FA7A-4E59-A851-730A62D1E387}" srcOrd="2" destOrd="0" parTransId="{B2676B13-DCC5-4620-A96B-B1918D7C92DC}" sibTransId="{5397F7DF-E35C-4F8D-A374-27B489BF19C0}"/>
    <dgm:cxn modelId="{CE3D8197-5E4A-440B-95CA-6E7FB28DCA27}" type="presOf" srcId="{950B1521-B74C-44A7-9C80-E07E579E000E}" destId="{62C166A7-6A52-45EB-807B-58DF7A8A7029}" srcOrd="0" destOrd="0" presId="urn:microsoft.com/office/officeart/2008/layout/VerticalCurvedList"/>
    <dgm:cxn modelId="{20EB096B-36B7-4107-A80E-317E927C8EF8}" type="presOf" srcId="{63ACC2DD-E2BA-4946-B97F-3E76BBBA91D4}" destId="{C4BBCA46-829B-4134-A60E-CF11204ADCAA}" srcOrd="0" destOrd="0" presId="urn:microsoft.com/office/officeart/2008/layout/VerticalCurvedList"/>
    <dgm:cxn modelId="{A6BC50E5-E595-4BEB-B5E9-D7A0A30C84C9}" type="presParOf" srcId="{13B11B95-8F2A-4B90-BC62-BFF8EA8C0B81}" destId="{C90A8E86-52F8-40DF-8EDE-8CF70821F8B3}" srcOrd="0" destOrd="0" presId="urn:microsoft.com/office/officeart/2008/layout/VerticalCurvedList"/>
    <dgm:cxn modelId="{72804A8D-C38B-4959-A69D-7E59B3BDD4B0}" type="presParOf" srcId="{C90A8E86-52F8-40DF-8EDE-8CF70821F8B3}" destId="{CD45659A-4A02-4888-B887-40D0E6FC0857}" srcOrd="0" destOrd="0" presId="urn:microsoft.com/office/officeart/2008/layout/VerticalCurvedList"/>
    <dgm:cxn modelId="{1F1CA962-0CBA-4F53-99C6-E239C9187C76}" type="presParOf" srcId="{CD45659A-4A02-4888-B887-40D0E6FC0857}" destId="{18F7B9E3-DAB0-44A6-BF84-60E8D09A8EF9}" srcOrd="0" destOrd="0" presId="urn:microsoft.com/office/officeart/2008/layout/VerticalCurvedList"/>
    <dgm:cxn modelId="{9CBCD021-EE40-458D-8EC4-0206CF2CD897}" type="presParOf" srcId="{CD45659A-4A02-4888-B887-40D0E6FC0857}" destId="{62C166A7-6A52-45EB-807B-58DF7A8A7029}" srcOrd="1" destOrd="0" presId="urn:microsoft.com/office/officeart/2008/layout/VerticalCurvedList"/>
    <dgm:cxn modelId="{2492974D-41A2-4DC5-8670-359322554AE5}" type="presParOf" srcId="{CD45659A-4A02-4888-B887-40D0E6FC0857}" destId="{624EE552-01C4-4BA2-8F20-8A95632C28B6}" srcOrd="2" destOrd="0" presId="urn:microsoft.com/office/officeart/2008/layout/VerticalCurvedList"/>
    <dgm:cxn modelId="{B2E9DBE2-A3B4-4C89-A310-A1026CA23F42}" type="presParOf" srcId="{CD45659A-4A02-4888-B887-40D0E6FC0857}" destId="{4D3C99D5-7225-46F6-8B79-B566701A6E17}" srcOrd="3" destOrd="0" presId="urn:microsoft.com/office/officeart/2008/layout/VerticalCurvedList"/>
    <dgm:cxn modelId="{D3F2878E-3010-4F3E-930D-640957002914}" type="presParOf" srcId="{C90A8E86-52F8-40DF-8EDE-8CF70821F8B3}" destId="{054F1759-1FB4-4437-99FC-464A1E82E86F}" srcOrd="1" destOrd="0" presId="urn:microsoft.com/office/officeart/2008/layout/VerticalCurvedList"/>
    <dgm:cxn modelId="{521CFA0E-572A-4FDD-B16A-A8763CD09F02}" type="presParOf" srcId="{C90A8E86-52F8-40DF-8EDE-8CF70821F8B3}" destId="{FDE8562A-70C7-4E33-9C38-A01420E4C04C}" srcOrd="2" destOrd="0" presId="urn:microsoft.com/office/officeart/2008/layout/VerticalCurvedList"/>
    <dgm:cxn modelId="{24282050-0758-4356-985C-7B6E18268B53}" type="presParOf" srcId="{FDE8562A-70C7-4E33-9C38-A01420E4C04C}" destId="{185021C7-BABA-4A2D-AB25-00F2C82EBD00}" srcOrd="0" destOrd="0" presId="urn:microsoft.com/office/officeart/2008/layout/VerticalCurvedList"/>
    <dgm:cxn modelId="{2C433075-D2B9-42AE-B1B3-1D679DC27698}" type="presParOf" srcId="{C90A8E86-52F8-40DF-8EDE-8CF70821F8B3}" destId="{C4BBCA46-829B-4134-A60E-CF11204ADCAA}" srcOrd="3" destOrd="0" presId="urn:microsoft.com/office/officeart/2008/layout/VerticalCurvedList"/>
    <dgm:cxn modelId="{57061697-4579-4912-820F-35EF22458654}" type="presParOf" srcId="{C90A8E86-52F8-40DF-8EDE-8CF70821F8B3}" destId="{60FAF342-1840-44CA-93E0-091C25CDBBD9}" srcOrd="4" destOrd="0" presId="urn:microsoft.com/office/officeart/2008/layout/VerticalCurvedList"/>
    <dgm:cxn modelId="{04CC008C-C581-4C48-82EC-A833DF146F53}" type="presParOf" srcId="{60FAF342-1840-44CA-93E0-091C25CDBBD9}" destId="{66CCDE2F-E7F5-48F9-B995-74D09AFD797E}" srcOrd="0" destOrd="0" presId="urn:microsoft.com/office/officeart/2008/layout/VerticalCurvedList"/>
    <dgm:cxn modelId="{26B99FB4-1F36-4D93-82AF-CE110E88B499}" type="presParOf" srcId="{C90A8E86-52F8-40DF-8EDE-8CF70821F8B3}" destId="{E5FED5DA-FC31-4450-A043-674E145444BA}" srcOrd="5" destOrd="0" presId="urn:microsoft.com/office/officeart/2008/layout/VerticalCurvedList"/>
    <dgm:cxn modelId="{CCFEC6B2-8E0B-482E-A4B1-7BBED72506D8}" type="presParOf" srcId="{C90A8E86-52F8-40DF-8EDE-8CF70821F8B3}" destId="{8419ED2A-238D-483A-B955-B58517197E0F}" srcOrd="6" destOrd="0" presId="urn:microsoft.com/office/officeart/2008/layout/VerticalCurvedList"/>
    <dgm:cxn modelId="{68727EC1-3534-48E0-B089-C258943F2F3D}" type="presParOf" srcId="{8419ED2A-238D-483A-B955-B58517197E0F}" destId="{B2AAD9EA-3322-4ABD-8F66-34885443C52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112398-53F2-4AD5-A712-3F456AF992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343F4DE0-3FD3-4E62-A606-64B0066EF2B4}">
      <dgm:prSet phldrT="[Text]" custT="1"/>
      <dgm:spPr/>
      <dgm:t>
        <a:bodyPr/>
        <a:lstStyle/>
        <a:p>
          <a:r>
            <a:rPr lang="en-IN" sz="2400" b="1" dirty="0" smtClean="0"/>
            <a:t>EDI STANDARD</a:t>
          </a:r>
          <a:endParaRPr lang="en-IN" sz="2400" b="1" dirty="0"/>
        </a:p>
      </dgm:t>
    </dgm:pt>
    <dgm:pt modelId="{3F44534C-1B4B-4935-B604-FFC7AAFAAEC2}" type="parTrans" cxnId="{D4E9B667-A06F-4243-9B05-76D55EDED6AF}">
      <dgm:prSet/>
      <dgm:spPr/>
      <dgm:t>
        <a:bodyPr/>
        <a:lstStyle/>
        <a:p>
          <a:endParaRPr lang="en-IN"/>
        </a:p>
      </dgm:t>
    </dgm:pt>
    <dgm:pt modelId="{BDC0122A-826F-4C57-A35B-77474DBCDBC6}" type="sibTrans" cxnId="{D4E9B667-A06F-4243-9B05-76D55EDED6AF}">
      <dgm:prSet/>
      <dgm:spPr/>
      <dgm:t>
        <a:bodyPr/>
        <a:lstStyle/>
        <a:p>
          <a:endParaRPr lang="en-IN"/>
        </a:p>
      </dgm:t>
    </dgm:pt>
    <dgm:pt modelId="{45FD17CB-6DE4-41B4-8C59-3F732FBAD7E8}">
      <dgm:prSet phldrT="[Text]" custT="1"/>
      <dgm:spPr/>
      <dgm:t>
        <a:bodyPr/>
        <a:lstStyle/>
        <a:p>
          <a:r>
            <a:rPr lang="en-IN" sz="2400" b="1" dirty="0" smtClean="0"/>
            <a:t>EDI SOFTWARE</a:t>
          </a:r>
          <a:endParaRPr lang="en-IN" sz="2400" b="1" dirty="0"/>
        </a:p>
      </dgm:t>
    </dgm:pt>
    <dgm:pt modelId="{18A44F4E-F5CE-4CE0-BD16-EA93AA8BD30F}" type="parTrans" cxnId="{2A89B5B0-841A-4293-B15A-0FB07CDD9C23}">
      <dgm:prSet/>
      <dgm:spPr/>
      <dgm:t>
        <a:bodyPr/>
        <a:lstStyle/>
        <a:p>
          <a:endParaRPr lang="en-IN"/>
        </a:p>
      </dgm:t>
    </dgm:pt>
    <dgm:pt modelId="{098D1042-4688-4142-AAE9-6E65693A85D0}" type="sibTrans" cxnId="{2A89B5B0-841A-4293-B15A-0FB07CDD9C23}">
      <dgm:prSet/>
      <dgm:spPr/>
      <dgm:t>
        <a:bodyPr/>
        <a:lstStyle/>
        <a:p>
          <a:endParaRPr lang="en-IN"/>
        </a:p>
      </dgm:t>
    </dgm:pt>
    <dgm:pt modelId="{DF63A98C-798A-4C66-9AE3-810CCEB1DCCE}">
      <dgm:prSet phldrT="[Text]" custT="1"/>
      <dgm:spPr/>
      <dgm:t>
        <a:bodyPr/>
        <a:lstStyle/>
        <a:p>
          <a:r>
            <a:rPr lang="en-IN" sz="2400" b="1" dirty="0" smtClean="0"/>
            <a:t>EDI NETWORK</a:t>
          </a:r>
          <a:endParaRPr lang="en-IN" sz="2400" b="1" dirty="0"/>
        </a:p>
      </dgm:t>
    </dgm:pt>
    <dgm:pt modelId="{6407C8A0-B2E2-4852-B038-F37EE08B2C5B}" type="parTrans" cxnId="{F6E516F4-4069-4836-AE20-CE49EC00601D}">
      <dgm:prSet/>
      <dgm:spPr/>
      <dgm:t>
        <a:bodyPr/>
        <a:lstStyle/>
        <a:p>
          <a:endParaRPr lang="en-IN"/>
        </a:p>
      </dgm:t>
    </dgm:pt>
    <dgm:pt modelId="{659AF514-5CE1-4002-8AF0-F4346AAEC6B3}" type="sibTrans" cxnId="{F6E516F4-4069-4836-AE20-CE49EC00601D}">
      <dgm:prSet/>
      <dgm:spPr/>
      <dgm:t>
        <a:bodyPr/>
        <a:lstStyle/>
        <a:p>
          <a:endParaRPr lang="en-IN"/>
        </a:p>
      </dgm:t>
    </dgm:pt>
    <dgm:pt modelId="{3C07ABD9-FB95-42A4-8436-5CAE39DFCB01}">
      <dgm:prSet phldrT="[Text]" custT="1"/>
      <dgm:spPr/>
      <dgm:t>
        <a:bodyPr/>
        <a:lstStyle/>
        <a:p>
          <a:r>
            <a:rPr lang="en-IN" sz="2400" b="1" dirty="0" smtClean="0"/>
            <a:t>EDI AGREEMENTS</a:t>
          </a:r>
          <a:endParaRPr lang="en-IN" sz="2400" b="1" dirty="0"/>
        </a:p>
      </dgm:t>
    </dgm:pt>
    <dgm:pt modelId="{A41950E8-35F7-4C83-9310-C6C9D40105D9}" type="parTrans" cxnId="{8468A55C-ACCF-4289-BA17-44C644ABEDC8}">
      <dgm:prSet/>
      <dgm:spPr/>
      <dgm:t>
        <a:bodyPr/>
        <a:lstStyle/>
        <a:p>
          <a:endParaRPr lang="en-IN"/>
        </a:p>
      </dgm:t>
    </dgm:pt>
    <dgm:pt modelId="{3799B571-826C-42E2-BEAD-921B27BC50F5}" type="sibTrans" cxnId="{8468A55C-ACCF-4289-BA17-44C644ABEDC8}">
      <dgm:prSet/>
      <dgm:spPr/>
      <dgm:t>
        <a:bodyPr/>
        <a:lstStyle/>
        <a:p>
          <a:endParaRPr lang="en-IN"/>
        </a:p>
      </dgm:t>
    </dgm:pt>
    <dgm:pt modelId="{3E71C41C-D010-4202-97A7-829C5137B522}" type="pres">
      <dgm:prSet presAssocID="{CC112398-53F2-4AD5-A712-3F456AF9923F}" presName="linear" presStyleCnt="0">
        <dgm:presLayoutVars>
          <dgm:dir/>
          <dgm:animLvl val="lvl"/>
          <dgm:resizeHandles val="exact"/>
        </dgm:presLayoutVars>
      </dgm:prSet>
      <dgm:spPr/>
      <dgm:t>
        <a:bodyPr/>
        <a:lstStyle/>
        <a:p>
          <a:endParaRPr lang="en-IN"/>
        </a:p>
      </dgm:t>
    </dgm:pt>
    <dgm:pt modelId="{B66469E8-6E68-4C22-BD00-0FCFE25E39F5}" type="pres">
      <dgm:prSet presAssocID="{343F4DE0-3FD3-4E62-A606-64B0066EF2B4}" presName="parentLin" presStyleCnt="0"/>
      <dgm:spPr/>
    </dgm:pt>
    <dgm:pt modelId="{2AD92B41-34D7-443D-B654-22734F94726A}" type="pres">
      <dgm:prSet presAssocID="{343F4DE0-3FD3-4E62-A606-64B0066EF2B4}" presName="parentLeftMargin" presStyleLbl="node1" presStyleIdx="0" presStyleCnt="4"/>
      <dgm:spPr/>
      <dgm:t>
        <a:bodyPr/>
        <a:lstStyle/>
        <a:p>
          <a:endParaRPr lang="en-IN"/>
        </a:p>
      </dgm:t>
    </dgm:pt>
    <dgm:pt modelId="{CEF2DC04-C2A0-4772-AA75-0595021BEF8C}" type="pres">
      <dgm:prSet presAssocID="{343F4DE0-3FD3-4E62-A606-64B0066EF2B4}" presName="parentText" presStyleLbl="node1" presStyleIdx="0" presStyleCnt="4">
        <dgm:presLayoutVars>
          <dgm:chMax val="0"/>
          <dgm:bulletEnabled val="1"/>
        </dgm:presLayoutVars>
      </dgm:prSet>
      <dgm:spPr/>
      <dgm:t>
        <a:bodyPr/>
        <a:lstStyle/>
        <a:p>
          <a:endParaRPr lang="en-IN"/>
        </a:p>
      </dgm:t>
    </dgm:pt>
    <dgm:pt modelId="{4FEC454B-AE06-4B4C-B215-EEEA41247E0E}" type="pres">
      <dgm:prSet presAssocID="{343F4DE0-3FD3-4E62-A606-64B0066EF2B4}" presName="negativeSpace" presStyleCnt="0"/>
      <dgm:spPr/>
    </dgm:pt>
    <dgm:pt modelId="{38662080-4A01-4FA4-A265-071F4810F763}" type="pres">
      <dgm:prSet presAssocID="{343F4DE0-3FD3-4E62-A606-64B0066EF2B4}" presName="childText" presStyleLbl="conFgAcc1" presStyleIdx="0" presStyleCnt="4">
        <dgm:presLayoutVars>
          <dgm:bulletEnabled val="1"/>
        </dgm:presLayoutVars>
      </dgm:prSet>
      <dgm:spPr/>
    </dgm:pt>
    <dgm:pt modelId="{79FBFBE8-75BB-4B33-8436-98D3863C8D77}" type="pres">
      <dgm:prSet presAssocID="{BDC0122A-826F-4C57-A35B-77474DBCDBC6}" presName="spaceBetweenRectangles" presStyleCnt="0"/>
      <dgm:spPr/>
    </dgm:pt>
    <dgm:pt modelId="{EEA75714-D44E-4CB3-A2A2-960AADB7F175}" type="pres">
      <dgm:prSet presAssocID="{45FD17CB-6DE4-41B4-8C59-3F732FBAD7E8}" presName="parentLin" presStyleCnt="0"/>
      <dgm:spPr/>
    </dgm:pt>
    <dgm:pt modelId="{96BB70B7-A81B-4964-95F5-1DA59988F54F}" type="pres">
      <dgm:prSet presAssocID="{45FD17CB-6DE4-41B4-8C59-3F732FBAD7E8}" presName="parentLeftMargin" presStyleLbl="node1" presStyleIdx="0" presStyleCnt="4"/>
      <dgm:spPr/>
      <dgm:t>
        <a:bodyPr/>
        <a:lstStyle/>
        <a:p>
          <a:endParaRPr lang="en-IN"/>
        </a:p>
      </dgm:t>
    </dgm:pt>
    <dgm:pt modelId="{315A3FEC-F54F-4AB5-8275-3619E1EEAD55}" type="pres">
      <dgm:prSet presAssocID="{45FD17CB-6DE4-41B4-8C59-3F732FBAD7E8}" presName="parentText" presStyleLbl="node1" presStyleIdx="1" presStyleCnt="4">
        <dgm:presLayoutVars>
          <dgm:chMax val="0"/>
          <dgm:bulletEnabled val="1"/>
        </dgm:presLayoutVars>
      </dgm:prSet>
      <dgm:spPr/>
      <dgm:t>
        <a:bodyPr/>
        <a:lstStyle/>
        <a:p>
          <a:endParaRPr lang="en-IN"/>
        </a:p>
      </dgm:t>
    </dgm:pt>
    <dgm:pt modelId="{FF3D4F3F-D2E7-4795-9CFD-6B96F25359DC}" type="pres">
      <dgm:prSet presAssocID="{45FD17CB-6DE4-41B4-8C59-3F732FBAD7E8}" presName="negativeSpace" presStyleCnt="0"/>
      <dgm:spPr/>
    </dgm:pt>
    <dgm:pt modelId="{92F83B81-0822-44B8-9933-538C8D39514D}" type="pres">
      <dgm:prSet presAssocID="{45FD17CB-6DE4-41B4-8C59-3F732FBAD7E8}" presName="childText" presStyleLbl="conFgAcc1" presStyleIdx="1" presStyleCnt="4">
        <dgm:presLayoutVars>
          <dgm:bulletEnabled val="1"/>
        </dgm:presLayoutVars>
      </dgm:prSet>
      <dgm:spPr/>
    </dgm:pt>
    <dgm:pt modelId="{B5AA64BA-11F7-453B-B70A-FF371895F205}" type="pres">
      <dgm:prSet presAssocID="{098D1042-4688-4142-AAE9-6E65693A85D0}" presName="spaceBetweenRectangles" presStyleCnt="0"/>
      <dgm:spPr/>
    </dgm:pt>
    <dgm:pt modelId="{230AD714-13F1-468C-89D3-600FE8D8B168}" type="pres">
      <dgm:prSet presAssocID="{DF63A98C-798A-4C66-9AE3-810CCEB1DCCE}" presName="parentLin" presStyleCnt="0"/>
      <dgm:spPr/>
    </dgm:pt>
    <dgm:pt modelId="{C4F6BF20-4865-4502-995A-5EF275790F0B}" type="pres">
      <dgm:prSet presAssocID="{DF63A98C-798A-4C66-9AE3-810CCEB1DCCE}" presName="parentLeftMargin" presStyleLbl="node1" presStyleIdx="1" presStyleCnt="4"/>
      <dgm:spPr/>
      <dgm:t>
        <a:bodyPr/>
        <a:lstStyle/>
        <a:p>
          <a:endParaRPr lang="en-IN"/>
        </a:p>
      </dgm:t>
    </dgm:pt>
    <dgm:pt modelId="{710164F6-324D-46B5-B1FE-5896BFD4871A}" type="pres">
      <dgm:prSet presAssocID="{DF63A98C-798A-4C66-9AE3-810CCEB1DCCE}" presName="parentText" presStyleLbl="node1" presStyleIdx="2" presStyleCnt="4">
        <dgm:presLayoutVars>
          <dgm:chMax val="0"/>
          <dgm:bulletEnabled val="1"/>
        </dgm:presLayoutVars>
      </dgm:prSet>
      <dgm:spPr/>
      <dgm:t>
        <a:bodyPr/>
        <a:lstStyle/>
        <a:p>
          <a:endParaRPr lang="en-IN"/>
        </a:p>
      </dgm:t>
    </dgm:pt>
    <dgm:pt modelId="{8B2D53DC-BA53-4E53-8857-E690046615E1}" type="pres">
      <dgm:prSet presAssocID="{DF63A98C-798A-4C66-9AE3-810CCEB1DCCE}" presName="negativeSpace" presStyleCnt="0"/>
      <dgm:spPr/>
    </dgm:pt>
    <dgm:pt modelId="{046C2CF1-B462-4232-B67F-61F3A0608A2E}" type="pres">
      <dgm:prSet presAssocID="{DF63A98C-798A-4C66-9AE3-810CCEB1DCCE}" presName="childText" presStyleLbl="conFgAcc1" presStyleIdx="2" presStyleCnt="4">
        <dgm:presLayoutVars>
          <dgm:bulletEnabled val="1"/>
        </dgm:presLayoutVars>
      </dgm:prSet>
      <dgm:spPr/>
    </dgm:pt>
    <dgm:pt modelId="{0C591ACD-E33C-4DFE-B0D1-C967DEB913D2}" type="pres">
      <dgm:prSet presAssocID="{659AF514-5CE1-4002-8AF0-F4346AAEC6B3}" presName="spaceBetweenRectangles" presStyleCnt="0"/>
      <dgm:spPr/>
    </dgm:pt>
    <dgm:pt modelId="{12706F2B-44C3-41DB-B913-0C23B0FEB5B2}" type="pres">
      <dgm:prSet presAssocID="{3C07ABD9-FB95-42A4-8436-5CAE39DFCB01}" presName="parentLin" presStyleCnt="0"/>
      <dgm:spPr/>
    </dgm:pt>
    <dgm:pt modelId="{3107D585-E060-430A-BE92-B428D578AA2B}" type="pres">
      <dgm:prSet presAssocID="{3C07ABD9-FB95-42A4-8436-5CAE39DFCB01}" presName="parentLeftMargin" presStyleLbl="node1" presStyleIdx="2" presStyleCnt="4"/>
      <dgm:spPr/>
      <dgm:t>
        <a:bodyPr/>
        <a:lstStyle/>
        <a:p>
          <a:endParaRPr lang="en-IN"/>
        </a:p>
      </dgm:t>
    </dgm:pt>
    <dgm:pt modelId="{272C81F9-E73C-4C21-A906-EE58A153C221}" type="pres">
      <dgm:prSet presAssocID="{3C07ABD9-FB95-42A4-8436-5CAE39DFCB01}" presName="parentText" presStyleLbl="node1" presStyleIdx="3" presStyleCnt="4">
        <dgm:presLayoutVars>
          <dgm:chMax val="0"/>
          <dgm:bulletEnabled val="1"/>
        </dgm:presLayoutVars>
      </dgm:prSet>
      <dgm:spPr/>
      <dgm:t>
        <a:bodyPr/>
        <a:lstStyle/>
        <a:p>
          <a:endParaRPr lang="en-IN"/>
        </a:p>
      </dgm:t>
    </dgm:pt>
    <dgm:pt modelId="{A54A4CD3-B1CA-4F3E-806B-18851F966F99}" type="pres">
      <dgm:prSet presAssocID="{3C07ABD9-FB95-42A4-8436-5CAE39DFCB01}" presName="negativeSpace" presStyleCnt="0"/>
      <dgm:spPr/>
    </dgm:pt>
    <dgm:pt modelId="{8DBB2DBF-90EA-4B53-947C-4BE1CE384517}" type="pres">
      <dgm:prSet presAssocID="{3C07ABD9-FB95-42A4-8436-5CAE39DFCB01}" presName="childText" presStyleLbl="conFgAcc1" presStyleIdx="3" presStyleCnt="4">
        <dgm:presLayoutVars>
          <dgm:bulletEnabled val="1"/>
        </dgm:presLayoutVars>
      </dgm:prSet>
      <dgm:spPr/>
    </dgm:pt>
  </dgm:ptLst>
  <dgm:cxnLst>
    <dgm:cxn modelId="{1F51EA89-8DFA-4581-B5BF-756443876A6D}" type="presOf" srcId="{343F4DE0-3FD3-4E62-A606-64B0066EF2B4}" destId="{2AD92B41-34D7-443D-B654-22734F94726A}" srcOrd="0" destOrd="0" presId="urn:microsoft.com/office/officeart/2005/8/layout/list1"/>
    <dgm:cxn modelId="{36F1A4BB-2045-48B1-BDA4-D18337D35EE0}" type="presOf" srcId="{CC112398-53F2-4AD5-A712-3F456AF9923F}" destId="{3E71C41C-D010-4202-97A7-829C5137B522}" srcOrd="0" destOrd="0" presId="urn:microsoft.com/office/officeart/2005/8/layout/list1"/>
    <dgm:cxn modelId="{D4E9B667-A06F-4243-9B05-76D55EDED6AF}" srcId="{CC112398-53F2-4AD5-A712-3F456AF9923F}" destId="{343F4DE0-3FD3-4E62-A606-64B0066EF2B4}" srcOrd="0" destOrd="0" parTransId="{3F44534C-1B4B-4935-B604-FFC7AAFAAEC2}" sibTransId="{BDC0122A-826F-4C57-A35B-77474DBCDBC6}"/>
    <dgm:cxn modelId="{F6E516F4-4069-4836-AE20-CE49EC00601D}" srcId="{CC112398-53F2-4AD5-A712-3F456AF9923F}" destId="{DF63A98C-798A-4C66-9AE3-810CCEB1DCCE}" srcOrd="2" destOrd="0" parTransId="{6407C8A0-B2E2-4852-B038-F37EE08B2C5B}" sibTransId="{659AF514-5CE1-4002-8AF0-F4346AAEC6B3}"/>
    <dgm:cxn modelId="{C918CD0C-D92A-4751-9CA4-04FE6A0B475B}" type="presOf" srcId="{DF63A98C-798A-4C66-9AE3-810CCEB1DCCE}" destId="{C4F6BF20-4865-4502-995A-5EF275790F0B}" srcOrd="0" destOrd="0" presId="urn:microsoft.com/office/officeart/2005/8/layout/list1"/>
    <dgm:cxn modelId="{8468A55C-ACCF-4289-BA17-44C644ABEDC8}" srcId="{CC112398-53F2-4AD5-A712-3F456AF9923F}" destId="{3C07ABD9-FB95-42A4-8436-5CAE39DFCB01}" srcOrd="3" destOrd="0" parTransId="{A41950E8-35F7-4C83-9310-C6C9D40105D9}" sibTransId="{3799B571-826C-42E2-BEAD-921B27BC50F5}"/>
    <dgm:cxn modelId="{2A89B5B0-841A-4293-B15A-0FB07CDD9C23}" srcId="{CC112398-53F2-4AD5-A712-3F456AF9923F}" destId="{45FD17CB-6DE4-41B4-8C59-3F732FBAD7E8}" srcOrd="1" destOrd="0" parTransId="{18A44F4E-F5CE-4CE0-BD16-EA93AA8BD30F}" sibTransId="{098D1042-4688-4142-AAE9-6E65693A85D0}"/>
    <dgm:cxn modelId="{1DFFA785-0925-4187-9B07-6DE20892C66C}" type="presOf" srcId="{DF63A98C-798A-4C66-9AE3-810CCEB1DCCE}" destId="{710164F6-324D-46B5-B1FE-5896BFD4871A}" srcOrd="1" destOrd="0" presId="urn:microsoft.com/office/officeart/2005/8/layout/list1"/>
    <dgm:cxn modelId="{03D82680-FCC8-402E-B190-7EA329E36E44}" type="presOf" srcId="{343F4DE0-3FD3-4E62-A606-64B0066EF2B4}" destId="{CEF2DC04-C2A0-4772-AA75-0595021BEF8C}" srcOrd="1" destOrd="0" presId="urn:microsoft.com/office/officeart/2005/8/layout/list1"/>
    <dgm:cxn modelId="{45F7FF6B-BB1E-4304-B704-08C2ABF2F4F4}" type="presOf" srcId="{3C07ABD9-FB95-42A4-8436-5CAE39DFCB01}" destId="{272C81F9-E73C-4C21-A906-EE58A153C221}" srcOrd="1" destOrd="0" presId="urn:microsoft.com/office/officeart/2005/8/layout/list1"/>
    <dgm:cxn modelId="{47E517CC-1DF4-4B00-845B-CE2BACC5BDCE}" type="presOf" srcId="{3C07ABD9-FB95-42A4-8436-5CAE39DFCB01}" destId="{3107D585-E060-430A-BE92-B428D578AA2B}" srcOrd="0" destOrd="0" presId="urn:microsoft.com/office/officeart/2005/8/layout/list1"/>
    <dgm:cxn modelId="{BF4101E4-5ACD-4EC7-8174-F57E33537B0F}" type="presOf" srcId="{45FD17CB-6DE4-41B4-8C59-3F732FBAD7E8}" destId="{96BB70B7-A81B-4964-95F5-1DA59988F54F}" srcOrd="0" destOrd="0" presId="urn:microsoft.com/office/officeart/2005/8/layout/list1"/>
    <dgm:cxn modelId="{89F5FE91-055E-477C-A223-5125D7AB55C0}" type="presOf" srcId="{45FD17CB-6DE4-41B4-8C59-3F732FBAD7E8}" destId="{315A3FEC-F54F-4AB5-8275-3619E1EEAD55}" srcOrd="1" destOrd="0" presId="urn:microsoft.com/office/officeart/2005/8/layout/list1"/>
    <dgm:cxn modelId="{07AFC3FD-2DDF-4283-86A9-0CD9412E1B0F}" type="presParOf" srcId="{3E71C41C-D010-4202-97A7-829C5137B522}" destId="{B66469E8-6E68-4C22-BD00-0FCFE25E39F5}" srcOrd="0" destOrd="0" presId="urn:microsoft.com/office/officeart/2005/8/layout/list1"/>
    <dgm:cxn modelId="{18B2A4BA-E28F-44BE-8354-BC0F5D463465}" type="presParOf" srcId="{B66469E8-6E68-4C22-BD00-0FCFE25E39F5}" destId="{2AD92B41-34D7-443D-B654-22734F94726A}" srcOrd="0" destOrd="0" presId="urn:microsoft.com/office/officeart/2005/8/layout/list1"/>
    <dgm:cxn modelId="{742097D2-8F4C-4781-82CD-B158B2AB4BC6}" type="presParOf" srcId="{B66469E8-6E68-4C22-BD00-0FCFE25E39F5}" destId="{CEF2DC04-C2A0-4772-AA75-0595021BEF8C}" srcOrd="1" destOrd="0" presId="urn:microsoft.com/office/officeart/2005/8/layout/list1"/>
    <dgm:cxn modelId="{20B051CB-60D3-407D-859C-8E4C92C72588}" type="presParOf" srcId="{3E71C41C-D010-4202-97A7-829C5137B522}" destId="{4FEC454B-AE06-4B4C-B215-EEEA41247E0E}" srcOrd="1" destOrd="0" presId="urn:microsoft.com/office/officeart/2005/8/layout/list1"/>
    <dgm:cxn modelId="{944BF97A-5210-4277-B2BB-F986777CE0D0}" type="presParOf" srcId="{3E71C41C-D010-4202-97A7-829C5137B522}" destId="{38662080-4A01-4FA4-A265-071F4810F763}" srcOrd="2" destOrd="0" presId="urn:microsoft.com/office/officeart/2005/8/layout/list1"/>
    <dgm:cxn modelId="{124C83D8-ACC1-4B3A-9FB8-E161397B744B}" type="presParOf" srcId="{3E71C41C-D010-4202-97A7-829C5137B522}" destId="{79FBFBE8-75BB-4B33-8436-98D3863C8D77}" srcOrd="3" destOrd="0" presId="urn:microsoft.com/office/officeart/2005/8/layout/list1"/>
    <dgm:cxn modelId="{295BB3C0-DE56-491B-B8F7-6FA9B763C6C0}" type="presParOf" srcId="{3E71C41C-D010-4202-97A7-829C5137B522}" destId="{EEA75714-D44E-4CB3-A2A2-960AADB7F175}" srcOrd="4" destOrd="0" presId="urn:microsoft.com/office/officeart/2005/8/layout/list1"/>
    <dgm:cxn modelId="{721E2E81-EFFB-4014-973D-8ABC0F498A22}" type="presParOf" srcId="{EEA75714-D44E-4CB3-A2A2-960AADB7F175}" destId="{96BB70B7-A81B-4964-95F5-1DA59988F54F}" srcOrd="0" destOrd="0" presId="urn:microsoft.com/office/officeart/2005/8/layout/list1"/>
    <dgm:cxn modelId="{209DF180-F810-4691-9FA8-1955AD0D072C}" type="presParOf" srcId="{EEA75714-D44E-4CB3-A2A2-960AADB7F175}" destId="{315A3FEC-F54F-4AB5-8275-3619E1EEAD55}" srcOrd="1" destOrd="0" presId="urn:microsoft.com/office/officeart/2005/8/layout/list1"/>
    <dgm:cxn modelId="{B3EC5DB1-0038-4587-87E9-63925E8E158B}" type="presParOf" srcId="{3E71C41C-D010-4202-97A7-829C5137B522}" destId="{FF3D4F3F-D2E7-4795-9CFD-6B96F25359DC}" srcOrd="5" destOrd="0" presId="urn:microsoft.com/office/officeart/2005/8/layout/list1"/>
    <dgm:cxn modelId="{ADC5BB99-0372-45B1-9AC9-9E199C415EE4}" type="presParOf" srcId="{3E71C41C-D010-4202-97A7-829C5137B522}" destId="{92F83B81-0822-44B8-9933-538C8D39514D}" srcOrd="6" destOrd="0" presId="urn:microsoft.com/office/officeart/2005/8/layout/list1"/>
    <dgm:cxn modelId="{C601C8F1-14E3-458E-983E-3BF0360BDD88}" type="presParOf" srcId="{3E71C41C-D010-4202-97A7-829C5137B522}" destId="{B5AA64BA-11F7-453B-B70A-FF371895F205}" srcOrd="7" destOrd="0" presId="urn:microsoft.com/office/officeart/2005/8/layout/list1"/>
    <dgm:cxn modelId="{907713FF-9B34-4E86-AAE6-177C1207D328}" type="presParOf" srcId="{3E71C41C-D010-4202-97A7-829C5137B522}" destId="{230AD714-13F1-468C-89D3-600FE8D8B168}" srcOrd="8" destOrd="0" presId="urn:microsoft.com/office/officeart/2005/8/layout/list1"/>
    <dgm:cxn modelId="{FD48EE80-BAD5-4191-A082-12AD2286141D}" type="presParOf" srcId="{230AD714-13F1-468C-89D3-600FE8D8B168}" destId="{C4F6BF20-4865-4502-995A-5EF275790F0B}" srcOrd="0" destOrd="0" presId="urn:microsoft.com/office/officeart/2005/8/layout/list1"/>
    <dgm:cxn modelId="{96568F5E-72F5-432A-980A-51D603A5B50F}" type="presParOf" srcId="{230AD714-13F1-468C-89D3-600FE8D8B168}" destId="{710164F6-324D-46B5-B1FE-5896BFD4871A}" srcOrd="1" destOrd="0" presId="urn:microsoft.com/office/officeart/2005/8/layout/list1"/>
    <dgm:cxn modelId="{837534AE-3441-484B-A8DE-E53A362F9B17}" type="presParOf" srcId="{3E71C41C-D010-4202-97A7-829C5137B522}" destId="{8B2D53DC-BA53-4E53-8857-E690046615E1}" srcOrd="9" destOrd="0" presId="urn:microsoft.com/office/officeart/2005/8/layout/list1"/>
    <dgm:cxn modelId="{D27408AB-3FEC-48E7-B3A3-550F6ABE7A60}" type="presParOf" srcId="{3E71C41C-D010-4202-97A7-829C5137B522}" destId="{046C2CF1-B462-4232-B67F-61F3A0608A2E}" srcOrd="10" destOrd="0" presId="urn:microsoft.com/office/officeart/2005/8/layout/list1"/>
    <dgm:cxn modelId="{77D57277-024C-441F-9BAD-735042E26F40}" type="presParOf" srcId="{3E71C41C-D010-4202-97A7-829C5137B522}" destId="{0C591ACD-E33C-4DFE-B0D1-C967DEB913D2}" srcOrd="11" destOrd="0" presId="urn:microsoft.com/office/officeart/2005/8/layout/list1"/>
    <dgm:cxn modelId="{1B6EAF91-B739-4F11-9B91-F5365EC4CE5E}" type="presParOf" srcId="{3E71C41C-D010-4202-97A7-829C5137B522}" destId="{12706F2B-44C3-41DB-B913-0C23B0FEB5B2}" srcOrd="12" destOrd="0" presId="urn:microsoft.com/office/officeart/2005/8/layout/list1"/>
    <dgm:cxn modelId="{BB917D6D-6F5C-4698-A4EE-0C52AF7B4410}" type="presParOf" srcId="{12706F2B-44C3-41DB-B913-0C23B0FEB5B2}" destId="{3107D585-E060-430A-BE92-B428D578AA2B}" srcOrd="0" destOrd="0" presId="urn:microsoft.com/office/officeart/2005/8/layout/list1"/>
    <dgm:cxn modelId="{3B3F4992-B344-445E-9534-6EB26D203379}" type="presParOf" srcId="{12706F2B-44C3-41DB-B913-0C23B0FEB5B2}" destId="{272C81F9-E73C-4C21-A906-EE58A153C221}" srcOrd="1" destOrd="0" presId="urn:microsoft.com/office/officeart/2005/8/layout/list1"/>
    <dgm:cxn modelId="{CC4F7507-B377-4BEB-B8BC-A9529358F4A7}" type="presParOf" srcId="{3E71C41C-D010-4202-97A7-829C5137B522}" destId="{A54A4CD3-B1CA-4F3E-806B-18851F966F99}" srcOrd="13" destOrd="0" presId="urn:microsoft.com/office/officeart/2005/8/layout/list1"/>
    <dgm:cxn modelId="{509D7F6B-DC77-4BD7-A141-625DB0FF4E92}" type="presParOf" srcId="{3E71C41C-D010-4202-97A7-829C5137B522}" destId="{8DBB2DBF-90EA-4B53-947C-4BE1CE38451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B6A04F-DBCA-4CA9-B4B2-0F10B7B3A92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41885201-2A20-4AF2-AA3F-03389B4BFB78}">
      <dgm:prSet phldrT="[Text]"/>
      <dgm:spPr/>
      <dgm:t>
        <a:bodyPr/>
        <a:lstStyle/>
        <a:p>
          <a:r>
            <a:rPr lang="en-IN" b="1" dirty="0" smtClean="0"/>
            <a:t>EDI BUSINESS APPLICATION</a:t>
          </a:r>
          <a:endParaRPr lang="en-IN" b="1" dirty="0"/>
        </a:p>
      </dgm:t>
    </dgm:pt>
    <dgm:pt modelId="{0BECDA56-1FBD-441A-9C89-1630AE878230}" type="parTrans" cxnId="{0CBCD010-96F3-486F-8B97-DCF347782AA4}">
      <dgm:prSet/>
      <dgm:spPr/>
      <dgm:t>
        <a:bodyPr/>
        <a:lstStyle/>
        <a:p>
          <a:endParaRPr lang="en-IN"/>
        </a:p>
      </dgm:t>
    </dgm:pt>
    <dgm:pt modelId="{DE0467D0-A310-4D23-BB0D-30C3ACEAFBD1}" type="sibTrans" cxnId="{0CBCD010-96F3-486F-8B97-DCF347782AA4}">
      <dgm:prSet/>
      <dgm:spPr/>
      <dgm:t>
        <a:bodyPr/>
        <a:lstStyle/>
        <a:p>
          <a:endParaRPr lang="en-IN"/>
        </a:p>
      </dgm:t>
    </dgm:pt>
    <dgm:pt modelId="{09B6EAC9-98E6-4341-BAA0-E024167ADC20}">
      <dgm:prSet phldrT="[Text]"/>
      <dgm:spPr/>
      <dgm:t>
        <a:bodyPr/>
        <a:lstStyle/>
        <a:p>
          <a:r>
            <a:rPr lang="en-IN" b="1" dirty="0" smtClean="0"/>
            <a:t>EDI TRANSLATION</a:t>
          </a:r>
          <a:endParaRPr lang="en-IN" b="1" dirty="0"/>
        </a:p>
      </dgm:t>
    </dgm:pt>
    <dgm:pt modelId="{59128133-3E73-4A97-94B4-7439D48A849C}" type="parTrans" cxnId="{27345ED9-31A0-425E-A066-D8E1B40A279B}">
      <dgm:prSet/>
      <dgm:spPr/>
      <dgm:t>
        <a:bodyPr/>
        <a:lstStyle/>
        <a:p>
          <a:endParaRPr lang="en-IN"/>
        </a:p>
      </dgm:t>
    </dgm:pt>
    <dgm:pt modelId="{D37C2A7A-7775-4128-A9D1-1A3F11FCC07E}" type="sibTrans" cxnId="{27345ED9-31A0-425E-A066-D8E1B40A279B}">
      <dgm:prSet/>
      <dgm:spPr/>
      <dgm:t>
        <a:bodyPr/>
        <a:lstStyle/>
        <a:p>
          <a:endParaRPr lang="en-IN"/>
        </a:p>
      </dgm:t>
    </dgm:pt>
    <dgm:pt modelId="{C270893A-26E3-43A7-9DAB-E82BF470D1FF}">
      <dgm:prSet phldrT="[Text]"/>
      <dgm:spPr/>
      <dgm:t>
        <a:bodyPr/>
        <a:lstStyle/>
        <a:p>
          <a:r>
            <a:rPr lang="en-IN" b="1" dirty="0" smtClean="0"/>
            <a:t>EDI COMMUNICATION</a:t>
          </a:r>
          <a:endParaRPr lang="en-IN" b="1" dirty="0"/>
        </a:p>
      </dgm:t>
    </dgm:pt>
    <dgm:pt modelId="{5979FFB3-A40B-4E5B-8FF5-1D8D912AACF4}" type="parTrans" cxnId="{23924339-6545-4FB1-B348-411B0B1AA622}">
      <dgm:prSet/>
      <dgm:spPr/>
      <dgm:t>
        <a:bodyPr/>
        <a:lstStyle/>
        <a:p>
          <a:endParaRPr lang="en-IN"/>
        </a:p>
      </dgm:t>
    </dgm:pt>
    <dgm:pt modelId="{FB8E4700-58ED-41F3-BE6F-1F3A1EDB8DB4}" type="sibTrans" cxnId="{23924339-6545-4FB1-B348-411B0B1AA622}">
      <dgm:prSet/>
      <dgm:spPr/>
      <dgm:t>
        <a:bodyPr/>
        <a:lstStyle/>
        <a:p>
          <a:endParaRPr lang="en-IN"/>
        </a:p>
      </dgm:t>
    </dgm:pt>
    <dgm:pt modelId="{958AFC39-39A2-4233-95B4-24B9195BC96C}" type="pres">
      <dgm:prSet presAssocID="{DEB6A04F-DBCA-4CA9-B4B2-0F10B7B3A925}" presName="linear" presStyleCnt="0">
        <dgm:presLayoutVars>
          <dgm:dir/>
          <dgm:animLvl val="lvl"/>
          <dgm:resizeHandles val="exact"/>
        </dgm:presLayoutVars>
      </dgm:prSet>
      <dgm:spPr/>
      <dgm:t>
        <a:bodyPr/>
        <a:lstStyle/>
        <a:p>
          <a:endParaRPr lang="en-IN"/>
        </a:p>
      </dgm:t>
    </dgm:pt>
    <dgm:pt modelId="{B3471228-8456-477F-ADC7-552E39AEE8E4}" type="pres">
      <dgm:prSet presAssocID="{41885201-2A20-4AF2-AA3F-03389B4BFB78}" presName="parentLin" presStyleCnt="0"/>
      <dgm:spPr/>
    </dgm:pt>
    <dgm:pt modelId="{6B67BA12-EBCF-44A4-A0A8-2696B45C2788}" type="pres">
      <dgm:prSet presAssocID="{41885201-2A20-4AF2-AA3F-03389B4BFB78}" presName="parentLeftMargin" presStyleLbl="node1" presStyleIdx="0" presStyleCnt="3"/>
      <dgm:spPr/>
      <dgm:t>
        <a:bodyPr/>
        <a:lstStyle/>
        <a:p>
          <a:endParaRPr lang="en-IN"/>
        </a:p>
      </dgm:t>
    </dgm:pt>
    <dgm:pt modelId="{FA2DEDF2-215B-44BF-80D0-5CB9681BF6D9}" type="pres">
      <dgm:prSet presAssocID="{41885201-2A20-4AF2-AA3F-03389B4BFB78}" presName="parentText" presStyleLbl="node1" presStyleIdx="0" presStyleCnt="3">
        <dgm:presLayoutVars>
          <dgm:chMax val="0"/>
          <dgm:bulletEnabled val="1"/>
        </dgm:presLayoutVars>
      </dgm:prSet>
      <dgm:spPr/>
      <dgm:t>
        <a:bodyPr/>
        <a:lstStyle/>
        <a:p>
          <a:endParaRPr lang="en-IN"/>
        </a:p>
      </dgm:t>
    </dgm:pt>
    <dgm:pt modelId="{59C47C32-C9A6-4590-9346-87D6D67D4FCA}" type="pres">
      <dgm:prSet presAssocID="{41885201-2A20-4AF2-AA3F-03389B4BFB78}" presName="negativeSpace" presStyleCnt="0"/>
      <dgm:spPr/>
    </dgm:pt>
    <dgm:pt modelId="{1633F960-63BD-4CA0-A8CC-6733AD5E6D67}" type="pres">
      <dgm:prSet presAssocID="{41885201-2A20-4AF2-AA3F-03389B4BFB78}" presName="childText" presStyleLbl="conFgAcc1" presStyleIdx="0" presStyleCnt="3">
        <dgm:presLayoutVars>
          <dgm:bulletEnabled val="1"/>
        </dgm:presLayoutVars>
      </dgm:prSet>
      <dgm:spPr/>
    </dgm:pt>
    <dgm:pt modelId="{357B89ED-2088-4BC6-9F45-4EE638621968}" type="pres">
      <dgm:prSet presAssocID="{DE0467D0-A310-4D23-BB0D-30C3ACEAFBD1}" presName="spaceBetweenRectangles" presStyleCnt="0"/>
      <dgm:spPr/>
    </dgm:pt>
    <dgm:pt modelId="{BC00E8C1-6E6C-4C8C-BD7A-C542D997D2A4}" type="pres">
      <dgm:prSet presAssocID="{09B6EAC9-98E6-4341-BAA0-E024167ADC20}" presName="parentLin" presStyleCnt="0"/>
      <dgm:spPr/>
    </dgm:pt>
    <dgm:pt modelId="{1A28D99E-1201-4B3F-ACDF-0646FC9218D0}" type="pres">
      <dgm:prSet presAssocID="{09B6EAC9-98E6-4341-BAA0-E024167ADC20}" presName="parentLeftMargin" presStyleLbl="node1" presStyleIdx="0" presStyleCnt="3"/>
      <dgm:spPr/>
      <dgm:t>
        <a:bodyPr/>
        <a:lstStyle/>
        <a:p>
          <a:endParaRPr lang="en-IN"/>
        </a:p>
      </dgm:t>
    </dgm:pt>
    <dgm:pt modelId="{09F030A2-63C4-4A50-9FFC-8945CB2FAE2E}" type="pres">
      <dgm:prSet presAssocID="{09B6EAC9-98E6-4341-BAA0-E024167ADC20}" presName="parentText" presStyleLbl="node1" presStyleIdx="1" presStyleCnt="3">
        <dgm:presLayoutVars>
          <dgm:chMax val="0"/>
          <dgm:bulletEnabled val="1"/>
        </dgm:presLayoutVars>
      </dgm:prSet>
      <dgm:spPr/>
      <dgm:t>
        <a:bodyPr/>
        <a:lstStyle/>
        <a:p>
          <a:endParaRPr lang="en-IN"/>
        </a:p>
      </dgm:t>
    </dgm:pt>
    <dgm:pt modelId="{56B4A0F0-EC41-44E9-A15E-2432D448E373}" type="pres">
      <dgm:prSet presAssocID="{09B6EAC9-98E6-4341-BAA0-E024167ADC20}" presName="negativeSpace" presStyleCnt="0"/>
      <dgm:spPr/>
    </dgm:pt>
    <dgm:pt modelId="{D58C4779-6B72-4A38-B5AC-A6BEF9C1C053}" type="pres">
      <dgm:prSet presAssocID="{09B6EAC9-98E6-4341-BAA0-E024167ADC20}" presName="childText" presStyleLbl="conFgAcc1" presStyleIdx="1" presStyleCnt="3">
        <dgm:presLayoutVars>
          <dgm:bulletEnabled val="1"/>
        </dgm:presLayoutVars>
      </dgm:prSet>
      <dgm:spPr/>
    </dgm:pt>
    <dgm:pt modelId="{96AB5329-D8C9-44E7-9545-0D49489670AB}" type="pres">
      <dgm:prSet presAssocID="{D37C2A7A-7775-4128-A9D1-1A3F11FCC07E}" presName="spaceBetweenRectangles" presStyleCnt="0"/>
      <dgm:spPr/>
    </dgm:pt>
    <dgm:pt modelId="{1EC25928-1B63-4B0F-B1CF-99BE9206623E}" type="pres">
      <dgm:prSet presAssocID="{C270893A-26E3-43A7-9DAB-E82BF470D1FF}" presName="parentLin" presStyleCnt="0"/>
      <dgm:spPr/>
    </dgm:pt>
    <dgm:pt modelId="{659E72F4-57CB-4E57-9B72-F2A676964456}" type="pres">
      <dgm:prSet presAssocID="{C270893A-26E3-43A7-9DAB-E82BF470D1FF}" presName="parentLeftMargin" presStyleLbl="node1" presStyleIdx="1" presStyleCnt="3"/>
      <dgm:spPr/>
      <dgm:t>
        <a:bodyPr/>
        <a:lstStyle/>
        <a:p>
          <a:endParaRPr lang="en-IN"/>
        </a:p>
      </dgm:t>
    </dgm:pt>
    <dgm:pt modelId="{389F6641-9AD7-4F56-9FC6-D9DA622BF13D}" type="pres">
      <dgm:prSet presAssocID="{C270893A-26E3-43A7-9DAB-E82BF470D1FF}" presName="parentText" presStyleLbl="node1" presStyleIdx="2" presStyleCnt="3">
        <dgm:presLayoutVars>
          <dgm:chMax val="0"/>
          <dgm:bulletEnabled val="1"/>
        </dgm:presLayoutVars>
      </dgm:prSet>
      <dgm:spPr/>
      <dgm:t>
        <a:bodyPr/>
        <a:lstStyle/>
        <a:p>
          <a:endParaRPr lang="en-IN"/>
        </a:p>
      </dgm:t>
    </dgm:pt>
    <dgm:pt modelId="{2B8043D3-5795-4944-BCBE-B0439E7D7A32}" type="pres">
      <dgm:prSet presAssocID="{C270893A-26E3-43A7-9DAB-E82BF470D1FF}" presName="negativeSpace" presStyleCnt="0"/>
      <dgm:spPr/>
    </dgm:pt>
    <dgm:pt modelId="{5B9F4191-2BB4-4367-9BE0-945D5301EF4D}" type="pres">
      <dgm:prSet presAssocID="{C270893A-26E3-43A7-9DAB-E82BF470D1FF}" presName="childText" presStyleLbl="conFgAcc1" presStyleIdx="2" presStyleCnt="3">
        <dgm:presLayoutVars>
          <dgm:bulletEnabled val="1"/>
        </dgm:presLayoutVars>
      </dgm:prSet>
      <dgm:spPr/>
    </dgm:pt>
  </dgm:ptLst>
  <dgm:cxnLst>
    <dgm:cxn modelId="{27345ED9-31A0-425E-A066-D8E1B40A279B}" srcId="{DEB6A04F-DBCA-4CA9-B4B2-0F10B7B3A925}" destId="{09B6EAC9-98E6-4341-BAA0-E024167ADC20}" srcOrd="1" destOrd="0" parTransId="{59128133-3E73-4A97-94B4-7439D48A849C}" sibTransId="{D37C2A7A-7775-4128-A9D1-1A3F11FCC07E}"/>
    <dgm:cxn modelId="{23924339-6545-4FB1-B348-411B0B1AA622}" srcId="{DEB6A04F-DBCA-4CA9-B4B2-0F10B7B3A925}" destId="{C270893A-26E3-43A7-9DAB-E82BF470D1FF}" srcOrd="2" destOrd="0" parTransId="{5979FFB3-A40B-4E5B-8FF5-1D8D912AACF4}" sibTransId="{FB8E4700-58ED-41F3-BE6F-1F3A1EDB8DB4}"/>
    <dgm:cxn modelId="{F26AC7A4-EB97-4E0C-A403-79A191C82C70}" type="presOf" srcId="{41885201-2A20-4AF2-AA3F-03389B4BFB78}" destId="{FA2DEDF2-215B-44BF-80D0-5CB9681BF6D9}" srcOrd="1" destOrd="0" presId="urn:microsoft.com/office/officeart/2005/8/layout/list1"/>
    <dgm:cxn modelId="{5D778EB8-1A48-4715-A046-8030989E7803}" type="presOf" srcId="{C270893A-26E3-43A7-9DAB-E82BF470D1FF}" destId="{659E72F4-57CB-4E57-9B72-F2A676964456}" srcOrd="0" destOrd="0" presId="urn:microsoft.com/office/officeart/2005/8/layout/list1"/>
    <dgm:cxn modelId="{1B25F9F2-203E-412E-98EE-986EAEE96B9B}" type="presOf" srcId="{09B6EAC9-98E6-4341-BAA0-E024167ADC20}" destId="{1A28D99E-1201-4B3F-ACDF-0646FC9218D0}" srcOrd="0" destOrd="0" presId="urn:microsoft.com/office/officeart/2005/8/layout/list1"/>
    <dgm:cxn modelId="{D190F740-3494-45E1-A30F-755D19B9CC8C}" type="presOf" srcId="{41885201-2A20-4AF2-AA3F-03389B4BFB78}" destId="{6B67BA12-EBCF-44A4-A0A8-2696B45C2788}" srcOrd="0" destOrd="0" presId="urn:microsoft.com/office/officeart/2005/8/layout/list1"/>
    <dgm:cxn modelId="{73A23741-17B6-42BF-9B9B-7896D61D7146}" type="presOf" srcId="{DEB6A04F-DBCA-4CA9-B4B2-0F10B7B3A925}" destId="{958AFC39-39A2-4233-95B4-24B9195BC96C}" srcOrd="0" destOrd="0" presId="urn:microsoft.com/office/officeart/2005/8/layout/list1"/>
    <dgm:cxn modelId="{9CB28D29-E58F-49FC-B4E3-CD6BBD253D3A}" type="presOf" srcId="{C270893A-26E3-43A7-9DAB-E82BF470D1FF}" destId="{389F6641-9AD7-4F56-9FC6-D9DA622BF13D}" srcOrd="1" destOrd="0" presId="urn:microsoft.com/office/officeart/2005/8/layout/list1"/>
    <dgm:cxn modelId="{0CBCD010-96F3-486F-8B97-DCF347782AA4}" srcId="{DEB6A04F-DBCA-4CA9-B4B2-0F10B7B3A925}" destId="{41885201-2A20-4AF2-AA3F-03389B4BFB78}" srcOrd="0" destOrd="0" parTransId="{0BECDA56-1FBD-441A-9C89-1630AE878230}" sibTransId="{DE0467D0-A310-4D23-BB0D-30C3ACEAFBD1}"/>
    <dgm:cxn modelId="{95A657E4-3629-4F22-81AF-6087B48331F0}" type="presOf" srcId="{09B6EAC9-98E6-4341-BAA0-E024167ADC20}" destId="{09F030A2-63C4-4A50-9FFC-8945CB2FAE2E}" srcOrd="1" destOrd="0" presId="urn:microsoft.com/office/officeart/2005/8/layout/list1"/>
    <dgm:cxn modelId="{8048D0A4-887A-42D4-8BDF-D069A5711385}" type="presParOf" srcId="{958AFC39-39A2-4233-95B4-24B9195BC96C}" destId="{B3471228-8456-477F-ADC7-552E39AEE8E4}" srcOrd="0" destOrd="0" presId="urn:microsoft.com/office/officeart/2005/8/layout/list1"/>
    <dgm:cxn modelId="{C521E6BB-6369-4D77-80C8-8E454E8D9FFA}" type="presParOf" srcId="{B3471228-8456-477F-ADC7-552E39AEE8E4}" destId="{6B67BA12-EBCF-44A4-A0A8-2696B45C2788}" srcOrd="0" destOrd="0" presId="urn:microsoft.com/office/officeart/2005/8/layout/list1"/>
    <dgm:cxn modelId="{F4424D83-5105-49A9-8369-DD3AB5BEEEEE}" type="presParOf" srcId="{B3471228-8456-477F-ADC7-552E39AEE8E4}" destId="{FA2DEDF2-215B-44BF-80D0-5CB9681BF6D9}" srcOrd="1" destOrd="0" presId="urn:microsoft.com/office/officeart/2005/8/layout/list1"/>
    <dgm:cxn modelId="{B3BDD74A-98B6-46E9-9FE3-28BD036AA604}" type="presParOf" srcId="{958AFC39-39A2-4233-95B4-24B9195BC96C}" destId="{59C47C32-C9A6-4590-9346-87D6D67D4FCA}" srcOrd="1" destOrd="0" presId="urn:microsoft.com/office/officeart/2005/8/layout/list1"/>
    <dgm:cxn modelId="{84E77E45-3BD1-437F-907A-2137D0E0704C}" type="presParOf" srcId="{958AFC39-39A2-4233-95B4-24B9195BC96C}" destId="{1633F960-63BD-4CA0-A8CC-6733AD5E6D67}" srcOrd="2" destOrd="0" presId="urn:microsoft.com/office/officeart/2005/8/layout/list1"/>
    <dgm:cxn modelId="{17CD6BDA-41F4-4A0E-BA4D-290B3F02C20B}" type="presParOf" srcId="{958AFC39-39A2-4233-95B4-24B9195BC96C}" destId="{357B89ED-2088-4BC6-9F45-4EE638621968}" srcOrd="3" destOrd="0" presId="urn:microsoft.com/office/officeart/2005/8/layout/list1"/>
    <dgm:cxn modelId="{BDFC16F4-6D1D-4758-93B8-2DDD2DFC9698}" type="presParOf" srcId="{958AFC39-39A2-4233-95B4-24B9195BC96C}" destId="{BC00E8C1-6E6C-4C8C-BD7A-C542D997D2A4}" srcOrd="4" destOrd="0" presId="urn:microsoft.com/office/officeart/2005/8/layout/list1"/>
    <dgm:cxn modelId="{67540792-B238-45EA-8BBE-E41978B73A57}" type="presParOf" srcId="{BC00E8C1-6E6C-4C8C-BD7A-C542D997D2A4}" destId="{1A28D99E-1201-4B3F-ACDF-0646FC9218D0}" srcOrd="0" destOrd="0" presId="urn:microsoft.com/office/officeart/2005/8/layout/list1"/>
    <dgm:cxn modelId="{74B38CA1-2AE1-4891-8624-64926F52B45D}" type="presParOf" srcId="{BC00E8C1-6E6C-4C8C-BD7A-C542D997D2A4}" destId="{09F030A2-63C4-4A50-9FFC-8945CB2FAE2E}" srcOrd="1" destOrd="0" presId="urn:microsoft.com/office/officeart/2005/8/layout/list1"/>
    <dgm:cxn modelId="{1BE5E720-4A20-43D5-A268-F13FC74DB96A}" type="presParOf" srcId="{958AFC39-39A2-4233-95B4-24B9195BC96C}" destId="{56B4A0F0-EC41-44E9-A15E-2432D448E373}" srcOrd="5" destOrd="0" presId="urn:microsoft.com/office/officeart/2005/8/layout/list1"/>
    <dgm:cxn modelId="{AA54C3CD-4C83-4E63-BE2C-638AB9A348AF}" type="presParOf" srcId="{958AFC39-39A2-4233-95B4-24B9195BC96C}" destId="{D58C4779-6B72-4A38-B5AC-A6BEF9C1C053}" srcOrd="6" destOrd="0" presId="urn:microsoft.com/office/officeart/2005/8/layout/list1"/>
    <dgm:cxn modelId="{592F750D-280C-48EF-8E08-66335CA37262}" type="presParOf" srcId="{958AFC39-39A2-4233-95B4-24B9195BC96C}" destId="{96AB5329-D8C9-44E7-9545-0D49489670AB}" srcOrd="7" destOrd="0" presId="urn:microsoft.com/office/officeart/2005/8/layout/list1"/>
    <dgm:cxn modelId="{D237B844-E79A-477A-A8FE-F26C70D280A1}" type="presParOf" srcId="{958AFC39-39A2-4233-95B4-24B9195BC96C}" destId="{1EC25928-1B63-4B0F-B1CF-99BE9206623E}" srcOrd="8" destOrd="0" presId="urn:microsoft.com/office/officeart/2005/8/layout/list1"/>
    <dgm:cxn modelId="{4C5AABEC-71ED-4436-A1FE-2B3E6E36350B}" type="presParOf" srcId="{1EC25928-1B63-4B0F-B1CF-99BE9206623E}" destId="{659E72F4-57CB-4E57-9B72-F2A676964456}" srcOrd="0" destOrd="0" presId="urn:microsoft.com/office/officeart/2005/8/layout/list1"/>
    <dgm:cxn modelId="{959B546D-45BC-4169-BBEE-4333F747DB88}" type="presParOf" srcId="{1EC25928-1B63-4B0F-B1CF-99BE9206623E}" destId="{389F6641-9AD7-4F56-9FC6-D9DA622BF13D}" srcOrd="1" destOrd="0" presId="urn:microsoft.com/office/officeart/2005/8/layout/list1"/>
    <dgm:cxn modelId="{497F0485-5A9B-49A1-97E3-383C4CE0AE88}" type="presParOf" srcId="{958AFC39-39A2-4233-95B4-24B9195BC96C}" destId="{2B8043D3-5795-4944-BCBE-B0439E7D7A32}" srcOrd="9" destOrd="0" presId="urn:microsoft.com/office/officeart/2005/8/layout/list1"/>
    <dgm:cxn modelId="{A056E182-6CE7-44F8-B349-E40860A0BAD0}" type="presParOf" srcId="{958AFC39-39A2-4233-95B4-24B9195BC96C}" destId="{5B9F4191-2BB4-4367-9BE0-945D5301EF4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D74425-CBF4-4064-AA25-C9D4B36BECF6}">
      <dsp:nvSpPr>
        <dsp:cNvPr id="0" name=""/>
        <dsp:cNvSpPr/>
      </dsp:nvSpPr>
      <dsp:spPr>
        <a:xfrm>
          <a:off x="2952750" y="1640422"/>
          <a:ext cx="2095499" cy="498633"/>
        </a:xfrm>
        <a:custGeom>
          <a:avLst/>
          <a:gdLst/>
          <a:ahLst/>
          <a:cxnLst/>
          <a:rect l="0" t="0" r="0" b="0"/>
          <a:pathLst>
            <a:path>
              <a:moveTo>
                <a:pt x="0" y="0"/>
              </a:moveTo>
              <a:lnTo>
                <a:pt x="0" y="339804"/>
              </a:lnTo>
              <a:lnTo>
                <a:pt x="2095499" y="339804"/>
              </a:lnTo>
              <a:lnTo>
                <a:pt x="2095499" y="49863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E81671-1247-4F51-A198-ECF390763B17}">
      <dsp:nvSpPr>
        <dsp:cNvPr id="0" name=""/>
        <dsp:cNvSpPr/>
      </dsp:nvSpPr>
      <dsp:spPr>
        <a:xfrm>
          <a:off x="2907030" y="1640422"/>
          <a:ext cx="91440" cy="498633"/>
        </a:xfrm>
        <a:custGeom>
          <a:avLst/>
          <a:gdLst/>
          <a:ahLst/>
          <a:cxnLst/>
          <a:rect l="0" t="0" r="0" b="0"/>
          <a:pathLst>
            <a:path>
              <a:moveTo>
                <a:pt x="45720" y="0"/>
              </a:moveTo>
              <a:lnTo>
                <a:pt x="45720" y="49863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3B207C-B975-408E-81B2-26CE24EB25B1}">
      <dsp:nvSpPr>
        <dsp:cNvPr id="0" name=""/>
        <dsp:cNvSpPr/>
      </dsp:nvSpPr>
      <dsp:spPr>
        <a:xfrm>
          <a:off x="857250" y="1640422"/>
          <a:ext cx="2095500" cy="498633"/>
        </a:xfrm>
        <a:custGeom>
          <a:avLst/>
          <a:gdLst/>
          <a:ahLst/>
          <a:cxnLst/>
          <a:rect l="0" t="0" r="0" b="0"/>
          <a:pathLst>
            <a:path>
              <a:moveTo>
                <a:pt x="2095500" y="0"/>
              </a:moveTo>
              <a:lnTo>
                <a:pt x="2095500" y="339804"/>
              </a:lnTo>
              <a:lnTo>
                <a:pt x="0" y="339804"/>
              </a:lnTo>
              <a:lnTo>
                <a:pt x="0" y="49863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A2DD8D-2793-4093-8DB3-243D25AABFB0}">
      <dsp:nvSpPr>
        <dsp:cNvPr id="0" name=""/>
        <dsp:cNvSpPr/>
      </dsp:nvSpPr>
      <dsp:spPr>
        <a:xfrm>
          <a:off x="2111899" y="1030571"/>
          <a:ext cx="1681701" cy="60985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4DC8E3-9D6D-4BB1-B054-4735380B2804}">
      <dsp:nvSpPr>
        <dsp:cNvPr id="0" name=""/>
        <dsp:cNvSpPr/>
      </dsp:nvSpPr>
      <dsp:spPr>
        <a:xfrm>
          <a:off x="2302399" y="1211546"/>
          <a:ext cx="1681701" cy="60985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b="1" kern="1200" dirty="0" smtClean="0"/>
            <a:t>MODELS</a:t>
          </a:r>
          <a:endParaRPr lang="en-IN" sz="2400" b="1" kern="1200" dirty="0"/>
        </a:p>
      </dsp:txBody>
      <dsp:txXfrm>
        <a:off x="2320261" y="1229408"/>
        <a:ext cx="1645977" cy="574126"/>
      </dsp:txXfrm>
    </dsp:sp>
    <dsp:sp modelId="{A6DFA3B8-48FA-41ED-873F-1936A80D2044}">
      <dsp:nvSpPr>
        <dsp:cNvPr id="0" name=""/>
        <dsp:cNvSpPr/>
      </dsp:nvSpPr>
      <dsp:spPr>
        <a:xfrm>
          <a:off x="0" y="2139055"/>
          <a:ext cx="1714499" cy="71339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B33190-03AF-4040-8468-BAD0F8EEC670}">
      <dsp:nvSpPr>
        <dsp:cNvPr id="0" name=""/>
        <dsp:cNvSpPr/>
      </dsp:nvSpPr>
      <dsp:spPr>
        <a:xfrm>
          <a:off x="190500" y="2320030"/>
          <a:ext cx="1714499" cy="71339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smtClean="0"/>
            <a:t>  </a:t>
          </a:r>
          <a:r>
            <a:rPr lang="en-IN" sz="1400" b="1" kern="1200" dirty="0" smtClean="0"/>
            <a:t>Seller oriented marketplace</a:t>
          </a:r>
          <a:endParaRPr lang="en-IN" sz="1400" b="1" kern="1200" dirty="0"/>
        </a:p>
      </dsp:txBody>
      <dsp:txXfrm>
        <a:off x="211395" y="2340925"/>
        <a:ext cx="1672709" cy="671607"/>
      </dsp:txXfrm>
    </dsp:sp>
    <dsp:sp modelId="{99796CA5-BFBA-491C-B4C2-5D0C454C4DD0}">
      <dsp:nvSpPr>
        <dsp:cNvPr id="0" name=""/>
        <dsp:cNvSpPr/>
      </dsp:nvSpPr>
      <dsp:spPr>
        <a:xfrm>
          <a:off x="2095500" y="2139055"/>
          <a:ext cx="1714499" cy="71339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067B19-864E-4C8E-93DA-B128CCAE22F2}">
      <dsp:nvSpPr>
        <dsp:cNvPr id="0" name=""/>
        <dsp:cNvSpPr/>
      </dsp:nvSpPr>
      <dsp:spPr>
        <a:xfrm>
          <a:off x="2285999" y="2320030"/>
          <a:ext cx="1714499" cy="71339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dirty="0" smtClean="0"/>
            <a:t>Buyer oriented marketplace</a:t>
          </a:r>
          <a:endParaRPr lang="en-IN" sz="1400" b="1" kern="1200" dirty="0"/>
        </a:p>
      </dsp:txBody>
      <dsp:txXfrm>
        <a:off x="2306894" y="2340925"/>
        <a:ext cx="1672709" cy="671607"/>
      </dsp:txXfrm>
    </dsp:sp>
    <dsp:sp modelId="{94439122-9CC8-407D-829A-D808B90C8BAD}">
      <dsp:nvSpPr>
        <dsp:cNvPr id="0" name=""/>
        <dsp:cNvSpPr/>
      </dsp:nvSpPr>
      <dsp:spPr>
        <a:xfrm>
          <a:off x="4190999" y="2139055"/>
          <a:ext cx="1714499" cy="71339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A94BC9-75B8-4EE3-9A9C-A425A5620B36}">
      <dsp:nvSpPr>
        <dsp:cNvPr id="0" name=""/>
        <dsp:cNvSpPr/>
      </dsp:nvSpPr>
      <dsp:spPr>
        <a:xfrm>
          <a:off x="4381500" y="2320030"/>
          <a:ext cx="1714499" cy="71339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dirty="0" smtClean="0"/>
            <a:t>Third party exchange marketplace</a:t>
          </a:r>
          <a:endParaRPr lang="en-IN" sz="1400" b="1" kern="1200" dirty="0"/>
        </a:p>
      </dsp:txBody>
      <dsp:txXfrm>
        <a:off x="4402395" y="2340925"/>
        <a:ext cx="1672709" cy="6716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0DE9B-FD1A-470E-AFED-73F267C9B549}">
      <dsp:nvSpPr>
        <dsp:cNvPr id="0" name=""/>
        <dsp:cNvSpPr/>
      </dsp:nvSpPr>
      <dsp:spPr>
        <a:xfrm>
          <a:off x="631415" y="394604"/>
          <a:ext cx="4645760" cy="4645760"/>
        </a:xfrm>
        <a:prstGeom prst="circularArrow">
          <a:avLst>
            <a:gd name="adj1" fmla="val 5544"/>
            <a:gd name="adj2" fmla="val 330680"/>
            <a:gd name="adj3" fmla="val 14314735"/>
            <a:gd name="adj4" fmla="val 17066035"/>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FD739B-627B-4997-9E71-98097C4302A6}">
      <dsp:nvSpPr>
        <dsp:cNvPr id="0" name=""/>
        <dsp:cNvSpPr/>
      </dsp:nvSpPr>
      <dsp:spPr>
        <a:xfrm>
          <a:off x="2128944" y="545081"/>
          <a:ext cx="1650703" cy="5691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IN" sz="2200" kern="1200" dirty="0" smtClean="0"/>
            <a:t>ANALYSE</a:t>
          </a:r>
          <a:endParaRPr lang="en-IN" sz="2200" kern="1200" dirty="0"/>
        </a:p>
      </dsp:txBody>
      <dsp:txXfrm>
        <a:off x="2156726" y="572863"/>
        <a:ext cx="1595139" cy="513552"/>
      </dsp:txXfrm>
    </dsp:sp>
    <dsp:sp modelId="{CD09806F-166D-49D7-B0E6-E4DCCFE88000}">
      <dsp:nvSpPr>
        <dsp:cNvPr id="0" name=""/>
        <dsp:cNvSpPr/>
      </dsp:nvSpPr>
      <dsp:spPr>
        <a:xfrm>
          <a:off x="4007301" y="1925015"/>
          <a:ext cx="1662330" cy="5471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IN" sz="2200" kern="1200" dirty="0" smtClean="0"/>
            <a:t>PLAN</a:t>
          </a:r>
          <a:endParaRPr lang="en-IN" sz="2200" kern="1200" dirty="0"/>
        </a:p>
      </dsp:txBody>
      <dsp:txXfrm>
        <a:off x="4034009" y="1951723"/>
        <a:ext cx="1608914" cy="493692"/>
      </dsp:txXfrm>
    </dsp:sp>
    <dsp:sp modelId="{1300598A-0FD2-4955-85A9-7E17B70B9E48}">
      <dsp:nvSpPr>
        <dsp:cNvPr id="0" name=""/>
        <dsp:cNvSpPr/>
      </dsp:nvSpPr>
      <dsp:spPr>
        <a:xfrm>
          <a:off x="3267141" y="4115588"/>
          <a:ext cx="1703272" cy="595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IN" sz="2200" kern="1200" dirty="0" smtClean="0"/>
            <a:t>SOURCE</a:t>
          </a:r>
          <a:endParaRPr lang="en-IN" sz="2200" kern="1200" dirty="0"/>
        </a:p>
      </dsp:txBody>
      <dsp:txXfrm>
        <a:off x="3296231" y="4144678"/>
        <a:ext cx="1645092" cy="537732"/>
      </dsp:txXfrm>
    </dsp:sp>
    <dsp:sp modelId="{C2ECCFB5-8237-4FDC-B8A6-82E9BC06A6FB}">
      <dsp:nvSpPr>
        <dsp:cNvPr id="0" name=""/>
        <dsp:cNvSpPr/>
      </dsp:nvSpPr>
      <dsp:spPr>
        <a:xfrm>
          <a:off x="915221" y="4115588"/>
          <a:ext cx="1749186" cy="595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IN" sz="2200" kern="1200" dirty="0" smtClean="0"/>
            <a:t>BUY</a:t>
          </a:r>
          <a:endParaRPr lang="en-IN" sz="2200" kern="1200" dirty="0"/>
        </a:p>
      </dsp:txBody>
      <dsp:txXfrm>
        <a:off x="944311" y="4144678"/>
        <a:ext cx="1691006" cy="537732"/>
      </dsp:txXfrm>
    </dsp:sp>
    <dsp:sp modelId="{02BC2FED-9C02-463F-A68B-A69F519731A7}">
      <dsp:nvSpPr>
        <dsp:cNvPr id="0" name=""/>
        <dsp:cNvSpPr/>
      </dsp:nvSpPr>
      <dsp:spPr>
        <a:xfrm>
          <a:off x="235023" y="1919628"/>
          <a:ext cx="1670203" cy="5578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IN" sz="2200" kern="1200" dirty="0" smtClean="0"/>
            <a:t>MONITOR</a:t>
          </a:r>
          <a:endParaRPr lang="en-IN" sz="2200" kern="1200" dirty="0"/>
        </a:p>
      </dsp:txBody>
      <dsp:txXfrm>
        <a:off x="262257" y="1946862"/>
        <a:ext cx="1615735" cy="5034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0744F-2085-4D01-89B3-783879704F18}">
      <dsp:nvSpPr>
        <dsp:cNvPr id="0" name=""/>
        <dsp:cNvSpPr/>
      </dsp:nvSpPr>
      <dsp:spPr>
        <a:xfrm>
          <a:off x="0" y="233247"/>
          <a:ext cx="6192688"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3A67F3-FD38-46A6-8834-359D2E5A8A4C}">
      <dsp:nvSpPr>
        <dsp:cNvPr id="0" name=""/>
        <dsp:cNvSpPr/>
      </dsp:nvSpPr>
      <dsp:spPr>
        <a:xfrm>
          <a:off x="309634" y="11847"/>
          <a:ext cx="4334881"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48" tIns="0" rIns="163848" bIns="0" numCol="1" spcCol="1270" anchor="ctr" anchorCtr="0">
          <a:noAutofit/>
        </a:bodyPr>
        <a:lstStyle/>
        <a:p>
          <a:pPr lvl="0" algn="l" defTabSz="711200">
            <a:lnSpc>
              <a:spcPct val="90000"/>
            </a:lnSpc>
            <a:spcBef>
              <a:spcPct val="0"/>
            </a:spcBef>
            <a:spcAft>
              <a:spcPct val="35000"/>
            </a:spcAft>
          </a:pPr>
          <a:r>
            <a:rPr lang="en-IN" sz="1600" b="1" kern="1200" dirty="0" smtClean="0"/>
            <a:t>STRUCTURED DATA</a:t>
          </a:r>
          <a:endParaRPr lang="en-IN" sz="1600" b="1" kern="1200" dirty="0"/>
        </a:p>
      </dsp:txBody>
      <dsp:txXfrm>
        <a:off x="331250" y="33463"/>
        <a:ext cx="4291649" cy="399568"/>
      </dsp:txXfrm>
    </dsp:sp>
    <dsp:sp modelId="{1900353A-7AA3-48E3-B436-ABAC1695EFC6}">
      <dsp:nvSpPr>
        <dsp:cNvPr id="0" name=""/>
        <dsp:cNvSpPr/>
      </dsp:nvSpPr>
      <dsp:spPr>
        <a:xfrm>
          <a:off x="0" y="913647"/>
          <a:ext cx="6192688"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898E2A-6C64-4791-9B30-496CE7CB3C51}">
      <dsp:nvSpPr>
        <dsp:cNvPr id="0" name=""/>
        <dsp:cNvSpPr/>
      </dsp:nvSpPr>
      <dsp:spPr>
        <a:xfrm>
          <a:off x="309634" y="692247"/>
          <a:ext cx="4334881"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48" tIns="0" rIns="163848" bIns="0" numCol="1" spcCol="1270" anchor="ctr" anchorCtr="0">
          <a:noAutofit/>
        </a:bodyPr>
        <a:lstStyle/>
        <a:p>
          <a:pPr lvl="0" algn="l" defTabSz="711200">
            <a:lnSpc>
              <a:spcPct val="90000"/>
            </a:lnSpc>
            <a:spcBef>
              <a:spcPct val="0"/>
            </a:spcBef>
            <a:spcAft>
              <a:spcPct val="35000"/>
            </a:spcAft>
          </a:pPr>
          <a:r>
            <a:rPr lang="en-IN" sz="1600" b="1" kern="1200" dirty="0" smtClean="0"/>
            <a:t>AGREED MESSAGE STANDARD</a:t>
          </a:r>
          <a:endParaRPr lang="en-IN" sz="1600" b="1" kern="1200" dirty="0"/>
        </a:p>
      </dsp:txBody>
      <dsp:txXfrm>
        <a:off x="331250" y="713863"/>
        <a:ext cx="4291649" cy="399568"/>
      </dsp:txXfrm>
    </dsp:sp>
    <dsp:sp modelId="{57865ACD-7F40-43B1-A254-C43B556C5CA2}">
      <dsp:nvSpPr>
        <dsp:cNvPr id="0" name=""/>
        <dsp:cNvSpPr/>
      </dsp:nvSpPr>
      <dsp:spPr>
        <a:xfrm>
          <a:off x="0" y="1594047"/>
          <a:ext cx="6192688"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F7BAD0-9E1A-43F5-8DC7-B4724E878CDD}">
      <dsp:nvSpPr>
        <dsp:cNvPr id="0" name=""/>
        <dsp:cNvSpPr/>
      </dsp:nvSpPr>
      <dsp:spPr>
        <a:xfrm>
          <a:off x="309634" y="1372647"/>
          <a:ext cx="4334881"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48" tIns="0" rIns="163848" bIns="0" numCol="1" spcCol="1270" anchor="ctr" anchorCtr="0">
          <a:noAutofit/>
        </a:bodyPr>
        <a:lstStyle/>
        <a:p>
          <a:pPr lvl="0" algn="l" defTabSz="533400">
            <a:lnSpc>
              <a:spcPct val="90000"/>
            </a:lnSpc>
            <a:spcBef>
              <a:spcPct val="0"/>
            </a:spcBef>
            <a:spcAft>
              <a:spcPct val="35000"/>
            </a:spcAft>
          </a:pPr>
          <a:r>
            <a:rPr lang="en-IN" sz="1200" b="1" kern="1200" dirty="0" smtClean="0"/>
            <a:t>FROM ONE COMPUTER SYSTEM TO ANOTHER</a:t>
          </a:r>
          <a:endParaRPr lang="en-IN" sz="1200" b="1" kern="1200" dirty="0"/>
        </a:p>
      </dsp:txBody>
      <dsp:txXfrm>
        <a:off x="331250" y="1394263"/>
        <a:ext cx="4291649" cy="399568"/>
      </dsp:txXfrm>
    </dsp:sp>
    <dsp:sp modelId="{AC63A7CC-7E43-4681-9517-90C8678EEA57}">
      <dsp:nvSpPr>
        <dsp:cNvPr id="0" name=""/>
        <dsp:cNvSpPr/>
      </dsp:nvSpPr>
      <dsp:spPr>
        <a:xfrm>
          <a:off x="0" y="2274448"/>
          <a:ext cx="6192688"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705FD6-E7A9-4000-8BC7-9453ECC4BEA9}">
      <dsp:nvSpPr>
        <dsp:cNvPr id="0" name=""/>
        <dsp:cNvSpPr/>
      </dsp:nvSpPr>
      <dsp:spPr>
        <a:xfrm>
          <a:off x="309634" y="2053048"/>
          <a:ext cx="4334881"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48" tIns="0" rIns="163848" bIns="0" numCol="1" spcCol="1270" anchor="ctr" anchorCtr="0">
          <a:noAutofit/>
        </a:bodyPr>
        <a:lstStyle/>
        <a:p>
          <a:pPr lvl="0" algn="l" defTabSz="711200">
            <a:lnSpc>
              <a:spcPct val="90000"/>
            </a:lnSpc>
            <a:spcBef>
              <a:spcPct val="0"/>
            </a:spcBef>
            <a:spcAft>
              <a:spcPct val="35000"/>
            </a:spcAft>
          </a:pPr>
          <a:r>
            <a:rPr lang="en-IN" sz="1600" b="1" kern="1200" dirty="0" smtClean="0"/>
            <a:t>BY ELECTRONIC  MEAN</a:t>
          </a:r>
          <a:endParaRPr lang="en-IN" sz="1600" b="1" kern="1200" dirty="0"/>
        </a:p>
      </dsp:txBody>
      <dsp:txXfrm>
        <a:off x="331250" y="2074664"/>
        <a:ext cx="4291649" cy="3995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C166A7-6A52-45EB-807B-58DF7A8A7029}">
      <dsp:nvSpPr>
        <dsp:cNvPr id="0" name=""/>
        <dsp:cNvSpPr/>
      </dsp:nvSpPr>
      <dsp:spPr>
        <a:xfrm>
          <a:off x="-3598864" y="-553070"/>
          <a:ext cx="4290268" cy="4290268"/>
        </a:xfrm>
        <a:prstGeom prst="blockArc">
          <a:avLst>
            <a:gd name="adj1" fmla="val 18900000"/>
            <a:gd name="adj2" fmla="val 2700000"/>
            <a:gd name="adj3" fmla="val 50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4F1759-1FB4-4437-99FC-464A1E82E86F}">
      <dsp:nvSpPr>
        <dsp:cNvPr id="0" name=""/>
        <dsp:cNvSpPr/>
      </dsp:nvSpPr>
      <dsp:spPr>
        <a:xfrm>
          <a:off x="444608" y="318412"/>
          <a:ext cx="5730454" cy="636825"/>
        </a:xfrm>
        <a:prstGeom prst="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5480" tIns="50800" rIns="50800" bIns="50800" numCol="1" spcCol="1270" anchor="ctr" anchorCtr="0">
          <a:noAutofit/>
        </a:bodyPr>
        <a:lstStyle/>
        <a:p>
          <a:pPr lvl="0" algn="l" defTabSz="889000">
            <a:lnSpc>
              <a:spcPct val="90000"/>
            </a:lnSpc>
            <a:spcBef>
              <a:spcPct val="0"/>
            </a:spcBef>
            <a:spcAft>
              <a:spcPct val="35000"/>
            </a:spcAft>
          </a:pPr>
          <a:r>
            <a:rPr lang="en-IN" sz="2000" b="1" kern="1200" dirty="0" smtClean="0"/>
            <a:t>BUSINESS TRANSACTION MESSAGE</a:t>
          </a:r>
          <a:endParaRPr lang="en-IN" sz="2000" b="1" kern="1200" dirty="0"/>
        </a:p>
      </dsp:txBody>
      <dsp:txXfrm>
        <a:off x="444608" y="318412"/>
        <a:ext cx="5730454" cy="636825"/>
      </dsp:txXfrm>
    </dsp:sp>
    <dsp:sp modelId="{185021C7-BABA-4A2D-AB25-00F2C82EBD00}">
      <dsp:nvSpPr>
        <dsp:cNvPr id="0" name=""/>
        <dsp:cNvSpPr/>
      </dsp:nvSpPr>
      <dsp:spPr>
        <a:xfrm>
          <a:off x="46592" y="238809"/>
          <a:ext cx="796031" cy="796031"/>
        </a:xfrm>
        <a:prstGeom prst="ellipse">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C4BBCA46-829B-4134-A60E-CF11204ADCAA}">
      <dsp:nvSpPr>
        <dsp:cNvPr id="0" name=""/>
        <dsp:cNvSpPr/>
      </dsp:nvSpPr>
      <dsp:spPr>
        <a:xfrm>
          <a:off x="676094" y="1273651"/>
          <a:ext cx="5498967" cy="636825"/>
        </a:xfrm>
        <a:prstGeom prst="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5480" tIns="50800" rIns="50800" bIns="50800" numCol="1" spcCol="1270" anchor="ctr" anchorCtr="0">
          <a:noAutofit/>
        </a:bodyPr>
        <a:lstStyle/>
        <a:p>
          <a:pPr lvl="0" algn="l" defTabSz="889000">
            <a:lnSpc>
              <a:spcPct val="90000"/>
            </a:lnSpc>
            <a:spcBef>
              <a:spcPct val="0"/>
            </a:spcBef>
            <a:spcAft>
              <a:spcPct val="35000"/>
            </a:spcAft>
          </a:pPr>
          <a:r>
            <a:rPr lang="en-IN" sz="2000" b="1" kern="1200" dirty="0" smtClean="0"/>
            <a:t>DATA FORMATTING STANDARD</a:t>
          </a:r>
          <a:endParaRPr lang="en-IN" sz="2000" b="1" kern="1200" dirty="0"/>
        </a:p>
      </dsp:txBody>
      <dsp:txXfrm>
        <a:off x="676094" y="1273651"/>
        <a:ext cx="5498967" cy="636825"/>
      </dsp:txXfrm>
    </dsp:sp>
    <dsp:sp modelId="{66CCDE2F-E7F5-48F9-B995-74D09AFD797E}">
      <dsp:nvSpPr>
        <dsp:cNvPr id="0" name=""/>
        <dsp:cNvSpPr/>
      </dsp:nvSpPr>
      <dsp:spPr>
        <a:xfrm>
          <a:off x="278078" y="1194048"/>
          <a:ext cx="796031" cy="796031"/>
        </a:xfrm>
        <a:prstGeom prst="ellipse">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5FED5DA-FC31-4450-A043-674E145444BA}">
      <dsp:nvSpPr>
        <dsp:cNvPr id="0" name=""/>
        <dsp:cNvSpPr/>
      </dsp:nvSpPr>
      <dsp:spPr>
        <a:xfrm>
          <a:off x="444608" y="2228889"/>
          <a:ext cx="5730454" cy="636825"/>
        </a:xfrm>
        <a:prstGeom prst="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5480" tIns="50800" rIns="50800" bIns="50800" numCol="1" spcCol="1270" anchor="ctr" anchorCtr="0">
          <a:noAutofit/>
        </a:bodyPr>
        <a:lstStyle/>
        <a:p>
          <a:pPr lvl="0" algn="l" defTabSz="889000">
            <a:lnSpc>
              <a:spcPct val="90000"/>
            </a:lnSpc>
            <a:spcBef>
              <a:spcPct val="0"/>
            </a:spcBef>
            <a:spcAft>
              <a:spcPct val="35000"/>
            </a:spcAft>
          </a:pPr>
          <a:r>
            <a:rPr lang="en-IN" sz="2000" b="1" kern="1200" dirty="0" smtClean="0"/>
            <a:t>EDI TRANSLATOR</a:t>
          </a:r>
          <a:endParaRPr lang="en-IN" sz="2000" b="1" kern="1200" dirty="0"/>
        </a:p>
      </dsp:txBody>
      <dsp:txXfrm>
        <a:off x="444608" y="2228889"/>
        <a:ext cx="5730454" cy="636825"/>
      </dsp:txXfrm>
    </dsp:sp>
    <dsp:sp modelId="{B2AAD9EA-3322-4ABD-8F66-34885443C523}">
      <dsp:nvSpPr>
        <dsp:cNvPr id="0" name=""/>
        <dsp:cNvSpPr/>
      </dsp:nvSpPr>
      <dsp:spPr>
        <a:xfrm>
          <a:off x="46592" y="2149286"/>
          <a:ext cx="796031" cy="796031"/>
        </a:xfrm>
        <a:prstGeom prst="ellipse">
          <a:avLst/>
        </a:prstGeom>
        <a:gradFill rotWithShape="0">
          <a:gsLst>
            <a:gs pos="0">
              <a:schemeClr val="lt1">
                <a:hueOff val="0"/>
                <a:satOff val="0"/>
                <a:lumOff val="0"/>
                <a:alphaOff val="0"/>
                <a:tint val="35000"/>
                <a:satMod val="260000"/>
              </a:schemeClr>
            </a:gs>
            <a:gs pos="30000">
              <a:schemeClr val="lt1">
                <a:hueOff val="0"/>
                <a:satOff val="0"/>
                <a:lumOff val="0"/>
                <a:alphaOff val="0"/>
                <a:tint val="38000"/>
                <a:satMod val="260000"/>
              </a:schemeClr>
            </a:gs>
            <a:gs pos="75000">
              <a:schemeClr val="lt1">
                <a:hueOff val="0"/>
                <a:satOff val="0"/>
                <a:lumOff val="0"/>
                <a:alphaOff val="0"/>
                <a:tint val="55000"/>
                <a:satMod val="255000"/>
              </a:schemeClr>
            </a:gs>
            <a:gs pos="100000">
              <a:schemeClr val="lt1">
                <a:hueOff val="0"/>
                <a:satOff val="0"/>
                <a:lumOff val="0"/>
                <a:alphaOff val="0"/>
                <a:tint val="70000"/>
                <a:satMod val="255000"/>
              </a:schemeClr>
            </a:gs>
          </a:gsLst>
          <a:path path="circle">
            <a:fillToRect l="5000" t="100000" r="120000" b="10000"/>
          </a:path>
        </a:gra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662080-4A01-4FA4-A265-071F4810F763}">
      <dsp:nvSpPr>
        <dsp:cNvPr id="0" name=""/>
        <dsp:cNvSpPr/>
      </dsp:nvSpPr>
      <dsp:spPr>
        <a:xfrm>
          <a:off x="0" y="266747"/>
          <a:ext cx="6072335"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F2DC04-C2A0-4772-AA75-0595021BEF8C}">
      <dsp:nvSpPr>
        <dsp:cNvPr id="0" name=""/>
        <dsp:cNvSpPr/>
      </dsp:nvSpPr>
      <dsp:spPr>
        <a:xfrm>
          <a:off x="303616" y="15827"/>
          <a:ext cx="4250635"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664" tIns="0" rIns="160664" bIns="0" numCol="1" spcCol="1270" anchor="ctr" anchorCtr="0">
          <a:noAutofit/>
        </a:bodyPr>
        <a:lstStyle/>
        <a:p>
          <a:pPr lvl="0" algn="l" defTabSz="1066800">
            <a:lnSpc>
              <a:spcPct val="90000"/>
            </a:lnSpc>
            <a:spcBef>
              <a:spcPct val="0"/>
            </a:spcBef>
            <a:spcAft>
              <a:spcPct val="35000"/>
            </a:spcAft>
          </a:pPr>
          <a:r>
            <a:rPr lang="en-IN" sz="2400" b="1" kern="1200" dirty="0" smtClean="0"/>
            <a:t>EDI STANDARD</a:t>
          </a:r>
          <a:endParaRPr lang="en-IN" sz="2400" b="1" kern="1200" dirty="0"/>
        </a:p>
      </dsp:txBody>
      <dsp:txXfrm>
        <a:off x="328114" y="40325"/>
        <a:ext cx="4201639" cy="452844"/>
      </dsp:txXfrm>
    </dsp:sp>
    <dsp:sp modelId="{92F83B81-0822-44B8-9933-538C8D39514D}">
      <dsp:nvSpPr>
        <dsp:cNvPr id="0" name=""/>
        <dsp:cNvSpPr/>
      </dsp:nvSpPr>
      <dsp:spPr>
        <a:xfrm>
          <a:off x="0" y="1037867"/>
          <a:ext cx="6072335"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5A3FEC-F54F-4AB5-8275-3619E1EEAD55}">
      <dsp:nvSpPr>
        <dsp:cNvPr id="0" name=""/>
        <dsp:cNvSpPr/>
      </dsp:nvSpPr>
      <dsp:spPr>
        <a:xfrm>
          <a:off x="303616" y="786947"/>
          <a:ext cx="4250635"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664" tIns="0" rIns="160664" bIns="0" numCol="1" spcCol="1270" anchor="ctr" anchorCtr="0">
          <a:noAutofit/>
        </a:bodyPr>
        <a:lstStyle/>
        <a:p>
          <a:pPr lvl="0" algn="l" defTabSz="1066800">
            <a:lnSpc>
              <a:spcPct val="90000"/>
            </a:lnSpc>
            <a:spcBef>
              <a:spcPct val="0"/>
            </a:spcBef>
            <a:spcAft>
              <a:spcPct val="35000"/>
            </a:spcAft>
          </a:pPr>
          <a:r>
            <a:rPr lang="en-IN" sz="2400" b="1" kern="1200" dirty="0" smtClean="0"/>
            <a:t>EDI SOFTWARE</a:t>
          </a:r>
          <a:endParaRPr lang="en-IN" sz="2400" b="1" kern="1200" dirty="0"/>
        </a:p>
      </dsp:txBody>
      <dsp:txXfrm>
        <a:off x="328114" y="811445"/>
        <a:ext cx="4201639" cy="452844"/>
      </dsp:txXfrm>
    </dsp:sp>
    <dsp:sp modelId="{046C2CF1-B462-4232-B67F-61F3A0608A2E}">
      <dsp:nvSpPr>
        <dsp:cNvPr id="0" name=""/>
        <dsp:cNvSpPr/>
      </dsp:nvSpPr>
      <dsp:spPr>
        <a:xfrm>
          <a:off x="0" y="1808988"/>
          <a:ext cx="6072335"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0164F6-324D-46B5-B1FE-5896BFD4871A}">
      <dsp:nvSpPr>
        <dsp:cNvPr id="0" name=""/>
        <dsp:cNvSpPr/>
      </dsp:nvSpPr>
      <dsp:spPr>
        <a:xfrm>
          <a:off x="303616" y="1558067"/>
          <a:ext cx="4250635"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664" tIns="0" rIns="160664" bIns="0" numCol="1" spcCol="1270" anchor="ctr" anchorCtr="0">
          <a:noAutofit/>
        </a:bodyPr>
        <a:lstStyle/>
        <a:p>
          <a:pPr lvl="0" algn="l" defTabSz="1066800">
            <a:lnSpc>
              <a:spcPct val="90000"/>
            </a:lnSpc>
            <a:spcBef>
              <a:spcPct val="0"/>
            </a:spcBef>
            <a:spcAft>
              <a:spcPct val="35000"/>
            </a:spcAft>
          </a:pPr>
          <a:r>
            <a:rPr lang="en-IN" sz="2400" b="1" kern="1200" dirty="0" smtClean="0"/>
            <a:t>EDI NETWORK</a:t>
          </a:r>
          <a:endParaRPr lang="en-IN" sz="2400" b="1" kern="1200" dirty="0"/>
        </a:p>
      </dsp:txBody>
      <dsp:txXfrm>
        <a:off x="328114" y="1582565"/>
        <a:ext cx="4201639" cy="452844"/>
      </dsp:txXfrm>
    </dsp:sp>
    <dsp:sp modelId="{8DBB2DBF-90EA-4B53-947C-4BE1CE384517}">
      <dsp:nvSpPr>
        <dsp:cNvPr id="0" name=""/>
        <dsp:cNvSpPr/>
      </dsp:nvSpPr>
      <dsp:spPr>
        <a:xfrm>
          <a:off x="0" y="2580108"/>
          <a:ext cx="6072335"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2C81F9-E73C-4C21-A906-EE58A153C221}">
      <dsp:nvSpPr>
        <dsp:cNvPr id="0" name=""/>
        <dsp:cNvSpPr/>
      </dsp:nvSpPr>
      <dsp:spPr>
        <a:xfrm>
          <a:off x="303616" y="2329188"/>
          <a:ext cx="4250635"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664" tIns="0" rIns="160664" bIns="0" numCol="1" spcCol="1270" anchor="ctr" anchorCtr="0">
          <a:noAutofit/>
        </a:bodyPr>
        <a:lstStyle/>
        <a:p>
          <a:pPr lvl="0" algn="l" defTabSz="1066800">
            <a:lnSpc>
              <a:spcPct val="90000"/>
            </a:lnSpc>
            <a:spcBef>
              <a:spcPct val="0"/>
            </a:spcBef>
            <a:spcAft>
              <a:spcPct val="35000"/>
            </a:spcAft>
          </a:pPr>
          <a:r>
            <a:rPr lang="en-IN" sz="2400" b="1" kern="1200" dirty="0" smtClean="0"/>
            <a:t>EDI AGREEMENTS</a:t>
          </a:r>
          <a:endParaRPr lang="en-IN" sz="2400" b="1" kern="1200" dirty="0"/>
        </a:p>
      </dsp:txBody>
      <dsp:txXfrm>
        <a:off x="328114" y="2353686"/>
        <a:ext cx="4201639" cy="452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33F960-63BD-4CA0-A8CC-6733AD5E6D67}">
      <dsp:nvSpPr>
        <dsp:cNvPr id="0" name=""/>
        <dsp:cNvSpPr/>
      </dsp:nvSpPr>
      <dsp:spPr>
        <a:xfrm>
          <a:off x="0" y="501604"/>
          <a:ext cx="6072335"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2DEDF2-215B-44BF-80D0-5CB9681BF6D9}">
      <dsp:nvSpPr>
        <dsp:cNvPr id="0" name=""/>
        <dsp:cNvSpPr/>
      </dsp:nvSpPr>
      <dsp:spPr>
        <a:xfrm>
          <a:off x="303616" y="235924"/>
          <a:ext cx="4250635"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664" tIns="0" rIns="160664" bIns="0" numCol="1" spcCol="1270" anchor="ctr" anchorCtr="0">
          <a:noAutofit/>
        </a:bodyPr>
        <a:lstStyle/>
        <a:p>
          <a:pPr lvl="0" algn="l" defTabSz="800100">
            <a:lnSpc>
              <a:spcPct val="90000"/>
            </a:lnSpc>
            <a:spcBef>
              <a:spcPct val="0"/>
            </a:spcBef>
            <a:spcAft>
              <a:spcPct val="35000"/>
            </a:spcAft>
          </a:pPr>
          <a:r>
            <a:rPr lang="en-IN" sz="1800" b="1" kern="1200" dirty="0" smtClean="0"/>
            <a:t>EDI BUSINESS APPLICATION</a:t>
          </a:r>
          <a:endParaRPr lang="en-IN" sz="1800" b="1" kern="1200" dirty="0"/>
        </a:p>
      </dsp:txBody>
      <dsp:txXfrm>
        <a:off x="329555" y="261863"/>
        <a:ext cx="4198757" cy="479482"/>
      </dsp:txXfrm>
    </dsp:sp>
    <dsp:sp modelId="{D58C4779-6B72-4A38-B5AC-A6BEF9C1C053}">
      <dsp:nvSpPr>
        <dsp:cNvPr id="0" name=""/>
        <dsp:cNvSpPr/>
      </dsp:nvSpPr>
      <dsp:spPr>
        <a:xfrm>
          <a:off x="0" y="1318084"/>
          <a:ext cx="6072335"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F030A2-63C4-4A50-9FFC-8945CB2FAE2E}">
      <dsp:nvSpPr>
        <dsp:cNvPr id="0" name=""/>
        <dsp:cNvSpPr/>
      </dsp:nvSpPr>
      <dsp:spPr>
        <a:xfrm>
          <a:off x="303616" y="1052404"/>
          <a:ext cx="4250635"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664" tIns="0" rIns="160664" bIns="0" numCol="1" spcCol="1270" anchor="ctr" anchorCtr="0">
          <a:noAutofit/>
        </a:bodyPr>
        <a:lstStyle/>
        <a:p>
          <a:pPr lvl="0" algn="l" defTabSz="800100">
            <a:lnSpc>
              <a:spcPct val="90000"/>
            </a:lnSpc>
            <a:spcBef>
              <a:spcPct val="0"/>
            </a:spcBef>
            <a:spcAft>
              <a:spcPct val="35000"/>
            </a:spcAft>
          </a:pPr>
          <a:r>
            <a:rPr lang="en-IN" sz="1800" b="1" kern="1200" dirty="0" smtClean="0"/>
            <a:t>EDI TRANSLATION</a:t>
          </a:r>
          <a:endParaRPr lang="en-IN" sz="1800" b="1" kern="1200" dirty="0"/>
        </a:p>
      </dsp:txBody>
      <dsp:txXfrm>
        <a:off x="329555" y="1078343"/>
        <a:ext cx="4198757" cy="479482"/>
      </dsp:txXfrm>
    </dsp:sp>
    <dsp:sp modelId="{5B9F4191-2BB4-4367-9BE0-945D5301EF4D}">
      <dsp:nvSpPr>
        <dsp:cNvPr id="0" name=""/>
        <dsp:cNvSpPr/>
      </dsp:nvSpPr>
      <dsp:spPr>
        <a:xfrm>
          <a:off x="0" y="2134564"/>
          <a:ext cx="6072335"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9F6641-9AD7-4F56-9FC6-D9DA622BF13D}">
      <dsp:nvSpPr>
        <dsp:cNvPr id="0" name=""/>
        <dsp:cNvSpPr/>
      </dsp:nvSpPr>
      <dsp:spPr>
        <a:xfrm>
          <a:off x="303616" y="1868884"/>
          <a:ext cx="4250635"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664" tIns="0" rIns="160664" bIns="0" numCol="1" spcCol="1270" anchor="ctr" anchorCtr="0">
          <a:noAutofit/>
        </a:bodyPr>
        <a:lstStyle/>
        <a:p>
          <a:pPr lvl="0" algn="l" defTabSz="800100">
            <a:lnSpc>
              <a:spcPct val="90000"/>
            </a:lnSpc>
            <a:spcBef>
              <a:spcPct val="0"/>
            </a:spcBef>
            <a:spcAft>
              <a:spcPct val="35000"/>
            </a:spcAft>
          </a:pPr>
          <a:r>
            <a:rPr lang="en-IN" sz="1800" b="1" kern="1200" dirty="0" smtClean="0"/>
            <a:t>EDI COMMUNICATION</a:t>
          </a:r>
          <a:endParaRPr lang="en-IN" sz="1800" b="1" kern="1200" dirty="0"/>
        </a:p>
      </dsp:txBody>
      <dsp:txXfrm>
        <a:off x="329555" y="1894823"/>
        <a:ext cx="4198757"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8D8CE80-F20C-4C63-82B1-4A94D1B8D6CB}" type="datetimeFigureOut">
              <a:rPr lang="en-IN" smtClean="0"/>
              <a:t>04-06-2022</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687770F-2BFB-4BAC-987D-F0E5AC371CEF}"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D8CE80-F20C-4C63-82B1-4A94D1B8D6CB}" type="datetimeFigureOut">
              <a:rPr lang="en-IN" smtClean="0"/>
              <a:t>04-06-2022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7770F-2BFB-4BAC-987D-F0E5AC371CEF}"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D8CE80-F20C-4C63-82B1-4A94D1B8D6CB}" type="datetimeFigureOut">
              <a:rPr lang="en-IN" smtClean="0"/>
              <a:t>04-06-2022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7770F-2BFB-4BAC-987D-F0E5AC371CEF}"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8D8CE80-F20C-4C63-82B1-4A94D1B8D6CB}" type="datetimeFigureOut">
              <a:rPr lang="en-IN" smtClean="0"/>
              <a:t>04-06-2022</a:t>
            </a:fld>
            <a:endParaRPr lang="en-IN"/>
          </a:p>
        </p:txBody>
      </p:sp>
      <p:sp>
        <p:nvSpPr>
          <p:cNvPr id="9" name="Slide Number Placeholder 8"/>
          <p:cNvSpPr>
            <a:spLocks noGrp="1"/>
          </p:cNvSpPr>
          <p:nvPr>
            <p:ph type="sldNum" sz="quarter" idx="15"/>
          </p:nvPr>
        </p:nvSpPr>
        <p:spPr/>
        <p:txBody>
          <a:bodyPr rtlCol="0"/>
          <a:lstStyle/>
          <a:p>
            <a:fld id="{E687770F-2BFB-4BAC-987D-F0E5AC371CEF}" type="slidenum">
              <a:rPr lang="en-IN" smtClean="0"/>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8D8CE80-F20C-4C63-82B1-4A94D1B8D6CB}" type="datetimeFigureOut">
              <a:rPr lang="en-IN" smtClean="0"/>
              <a:t>04-06-2022</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687770F-2BFB-4BAC-987D-F0E5AC371CEF}"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D8CE80-F20C-4C63-82B1-4A94D1B8D6CB}" type="datetimeFigureOut">
              <a:rPr lang="en-IN" smtClean="0"/>
              <a:t>04-06-2022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7770F-2BFB-4BAC-987D-F0E5AC371CEF}" type="slidenum">
              <a:rPr lang="en-IN" smtClean="0"/>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8D8CE80-F20C-4C63-82B1-4A94D1B8D6CB}" type="datetimeFigureOut">
              <a:rPr lang="en-IN" smtClean="0"/>
              <a:t>04-06-2022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87770F-2BFB-4BAC-987D-F0E5AC371CEF}" type="slidenum">
              <a:rPr lang="en-IN" smtClean="0"/>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8D8CE80-F20C-4C63-82B1-4A94D1B8D6CB}" type="datetimeFigureOut">
              <a:rPr lang="en-IN" smtClean="0"/>
              <a:t>04-06-2022</a:t>
            </a:fld>
            <a:endParaRPr lang="en-IN"/>
          </a:p>
        </p:txBody>
      </p:sp>
      <p:sp>
        <p:nvSpPr>
          <p:cNvPr id="7" name="Slide Number Placeholder 6"/>
          <p:cNvSpPr>
            <a:spLocks noGrp="1"/>
          </p:cNvSpPr>
          <p:nvPr>
            <p:ph type="sldNum" sz="quarter" idx="11"/>
          </p:nvPr>
        </p:nvSpPr>
        <p:spPr/>
        <p:txBody>
          <a:bodyPr rtlCol="0"/>
          <a:lstStyle/>
          <a:p>
            <a:fld id="{E687770F-2BFB-4BAC-987D-F0E5AC371CEF}" type="slidenum">
              <a:rPr lang="en-IN" smtClean="0"/>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8CE80-F20C-4C63-82B1-4A94D1B8D6CB}" type="datetimeFigureOut">
              <a:rPr lang="en-IN" smtClean="0"/>
              <a:t>04-06-2022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87770F-2BFB-4BAC-987D-F0E5AC371CEF}"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8D8CE80-F20C-4C63-82B1-4A94D1B8D6CB}" type="datetimeFigureOut">
              <a:rPr lang="en-IN" smtClean="0"/>
              <a:t>04-06-2022</a:t>
            </a:fld>
            <a:endParaRPr lang="en-IN"/>
          </a:p>
        </p:txBody>
      </p:sp>
      <p:sp>
        <p:nvSpPr>
          <p:cNvPr id="22" name="Slide Number Placeholder 21"/>
          <p:cNvSpPr>
            <a:spLocks noGrp="1"/>
          </p:cNvSpPr>
          <p:nvPr>
            <p:ph type="sldNum" sz="quarter" idx="15"/>
          </p:nvPr>
        </p:nvSpPr>
        <p:spPr/>
        <p:txBody>
          <a:bodyPr rtlCol="0"/>
          <a:lstStyle/>
          <a:p>
            <a:fld id="{E687770F-2BFB-4BAC-987D-F0E5AC371CEF}" type="slidenum">
              <a:rPr lang="en-IN" smtClean="0"/>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8D8CE80-F20C-4C63-82B1-4A94D1B8D6CB}" type="datetimeFigureOut">
              <a:rPr lang="en-IN" smtClean="0"/>
              <a:t>04-06-2022</a:t>
            </a:fld>
            <a:endParaRPr lang="en-IN"/>
          </a:p>
        </p:txBody>
      </p:sp>
      <p:sp>
        <p:nvSpPr>
          <p:cNvPr id="18" name="Slide Number Placeholder 17"/>
          <p:cNvSpPr>
            <a:spLocks noGrp="1"/>
          </p:cNvSpPr>
          <p:nvPr>
            <p:ph type="sldNum" sz="quarter" idx="11"/>
          </p:nvPr>
        </p:nvSpPr>
        <p:spPr/>
        <p:txBody>
          <a:bodyPr rtlCol="0"/>
          <a:lstStyle/>
          <a:p>
            <a:fld id="{E687770F-2BFB-4BAC-987D-F0E5AC371CEF}" type="slidenum">
              <a:rPr lang="en-IN" smtClean="0"/>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8D8CE80-F20C-4C63-82B1-4A94D1B8D6CB}" type="datetimeFigureOut">
              <a:rPr lang="en-IN" smtClean="0"/>
              <a:t>04-06-2022</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687770F-2BFB-4BAC-987D-F0E5AC371CE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3408"/>
            <a:ext cx="9144000" cy="6624736"/>
          </a:xfrm>
          <a:ln>
            <a:noFill/>
          </a:ln>
        </p:spPr>
        <p:txBody>
          <a:bodyPr>
            <a:normAutofit/>
          </a:bodyPr>
          <a:lstStyle/>
          <a:p>
            <a:pPr algn="ctr"/>
            <a:r>
              <a:rPr lang="en-IN" sz="2800" dirty="0" smtClean="0"/>
              <a:t>      </a:t>
            </a:r>
            <a:r>
              <a:rPr lang="en-IN" sz="2800" dirty="0" smtClean="0"/>
              <a:t>		 </a:t>
            </a:r>
            <a:r>
              <a:rPr lang="en-IN" sz="2800" dirty="0" smtClean="0"/>
              <a:t>DEPARTMENT OF </a:t>
            </a:r>
            <a:r>
              <a:rPr lang="en-IN" sz="2800" dirty="0" smtClean="0"/>
              <a:t>COMPUTER APPLICATION</a:t>
            </a:r>
            <a:r>
              <a:rPr lang="en-IN" sz="2800" dirty="0" smtClean="0"/>
              <a:t/>
            </a:r>
            <a:br>
              <a:rPr lang="en-IN" sz="2800" dirty="0" smtClean="0"/>
            </a:br>
            <a:r>
              <a:rPr lang="en-IN" sz="3200" dirty="0"/>
              <a:t> </a:t>
            </a:r>
            <a:r>
              <a:rPr lang="en-IN" sz="3200" dirty="0" smtClean="0"/>
              <a:t> </a:t>
            </a:r>
            <a:r>
              <a:rPr lang="en-IN" sz="3200" u="sng" dirty="0" smtClean="0"/>
              <a:t>UIET </a:t>
            </a:r>
            <a:r>
              <a:rPr lang="en-IN" sz="3200" u="sng" dirty="0" smtClean="0"/>
              <a:t>-4</a:t>
            </a:r>
            <a:br>
              <a:rPr lang="en-IN" sz="3200" u="sng" dirty="0" smtClean="0"/>
            </a:br>
            <a:r>
              <a:rPr lang="en-IN" sz="3200" u="sng" dirty="0" smtClean="0"/>
              <a:t/>
            </a:r>
            <a:br>
              <a:rPr lang="en-IN" sz="3200" u="sng" dirty="0" smtClean="0"/>
            </a:br>
            <a:r>
              <a:rPr lang="en-IN" sz="3200" b="0" dirty="0" smtClean="0"/>
              <a:t>                    </a:t>
            </a:r>
            <a:r>
              <a:rPr lang="en-IN" sz="3200" u="sng" dirty="0" smtClean="0"/>
              <a:t>introduction to e-commerce</a:t>
            </a:r>
            <a:r>
              <a:rPr lang="en-IN" sz="3200" dirty="0" smtClean="0"/>
              <a:t/>
            </a:r>
            <a:br>
              <a:rPr lang="en-IN" sz="3200" dirty="0" smtClean="0"/>
            </a:br>
            <a:r>
              <a:rPr lang="en-IN" sz="3200" dirty="0"/>
              <a:t> </a:t>
            </a:r>
            <a:r>
              <a:rPr lang="en-IN" sz="3200" dirty="0" smtClean="0"/>
              <a:t>                                   bca-603(n)</a:t>
            </a:r>
            <a:br>
              <a:rPr lang="en-IN" sz="3200" dirty="0" smtClean="0"/>
            </a:br>
            <a:r>
              <a:rPr lang="en-IN" sz="3200" dirty="0"/>
              <a:t/>
            </a:r>
            <a:br>
              <a:rPr lang="en-IN" sz="3200" dirty="0"/>
            </a:br>
            <a:r>
              <a:rPr lang="en-IN" sz="2700" dirty="0" smtClean="0">
                <a:solidFill>
                  <a:schemeClr val="accent1">
                    <a:lumMod val="75000"/>
                  </a:schemeClr>
                </a:solidFill>
              </a:rPr>
              <a:t>                                               </a:t>
            </a:r>
            <a:r>
              <a:rPr lang="en-IN" sz="4000" u="sng" dirty="0" smtClean="0">
                <a:solidFill>
                  <a:schemeClr val="accent1">
                    <a:lumMod val="75000"/>
                  </a:schemeClr>
                </a:solidFill>
              </a:rPr>
              <a:t>unit-2</a:t>
            </a:r>
            <a:r>
              <a:rPr lang="en-IN" sz="2700" u="sng" dirty="0" smtClean="0">
                <a:solidFill>
                  <a:schemeClr val="accent1">
                    <a:lumMod val="75000"/>
                  </a:schemeClr>
                </a:solidFill>
              </a:rPr>
              <a:t/>
            </a:r>
            <a:br>
              <a:rPr lang="en-IN" sz="2700" u="sng" dirty="0" smtClean="0">
                <a:solidFill>
                  <a:schemeClr val="accent1">
                    <a:lumMod val="75000"/>
                  </a:schemeClr>
                </a:solidFill>
              </a:rPr>
            </a:br>
            <a:r>
              <a:rPr lang="en-IN" sz="2700" b="0" dirty="0" smtClean="0">
                <a:solidFill>
                  <a:schemeClr val="accent1">
                    <a:lumMod val="75000"/>
                  </a:schemeClr>
                </a:solidFill>
              </a:rPr>
              <a:t>         </a:t>
            </a:r>
            <a:br>
              <a:rPr lang="en-IN" sz="2700" b="0" dirty="0" smtClean="0">
                <a:solidFill>
                  <a:schemeClr val="accent1">
                    <a:lumMod val="75000"/>
                  </a:schemeClr>
                </a:solidFill>
              </a:rPr>
            </a:br>
            <a:r>
              <a:rPr lang="en-IN" sz="2700" b="0" dirty="0" smtClean="0">
                <a:solidFill>
                  <a:schemeClr val="accent1">
                    <a:lumMod val="75000"/>
                  </a:schemeClr>
                </a:solidFill>
              </a:rPr>
              <a:t>                 </a:t>
            </a:r>
            <a:r>
              <a:rPr lang="en-IN" sz="3600" u="sng" dirty="0" smtClean="0">
                <a:solidFill>
                  <a:schemeClr val="accent1">
                    <a:lumMod val="75000"/>
                  </a:schemeClr>
                </a:solidFill>
              </a:rPr>
              <a:t/>
            </a:r>
            <a:br>
              <a:rPr lang="en-IN" sz="3600" u="sng" dirty="0" smtClean="0">
                <a:solidFill>
                  <a:schemeClr val="accent1">
                    <a:lumMod val="75000"/>
                  </a:schemeClr>
                </a:solidFill>
              </a:rPr>
            </a:br>
            <a:r>
              <a:rPr lang="en-IN" sz="3600" u="sng" dirty="0" smtClean="0"/>
              <a:t>                                                 </a:t>
            </a:r>
            <a:r>
              <a:rPr lang="en-IN" sz="3100" u="sng" dirty="0" smtClean="0"/>
              <a:t/>
            </a:r>
            <a:br>
              <a:rPr lang="en-IN" sz="3100" u="sng" dirty="0" smtClean="0"/>
            </a:br>
            <a:r>
              <a:rPr lang="en-IN" sz="3100" u="sng" dirty="0" smtClean="0"/>
              <a:t>  </a:t>
            </a:r>
            <a:r>
              <a:rPr lang="en-IN" sz="3100" b="0" dirty="0" smtClean="0"/>
              <a:t>           </a:t>
            </a:r>
            <a:endParaRPr lang="en-IN" sz="3600" dirty="0">
              <a:solidFill>
                <a:schemeClr val="accent1">
                  <a:lumMod val="50000"/>
                </a:schemeClr>
              </a:solidFill>
            </a:endParaRPr>
          </a:p>
        </p:txBody>
      </p:sp>
    </p:spTree>
    <p:extLst>
      <p:ext uri="{BB962C8B-B14F-4D97-AF65-F5344CB8AC3E}">
        <p14:creationId xmlns:p14="http://schemas.microsoft.com/office/powerpoint/2010/main" val="1997501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548680"/>
            <a:ext cx="8229600" cy="5688632"/>
          </a:xfrm>
        </p:spPr>
        <p:style>
          <a:lnRef idx="2">
            <a:schemeClr val="dk1"/>
          </a:lnRef>
          <a:fillRef idx="1">
            <a:schemeClr val="lt1"/>
          </a:fillRef>
          <a:effectRef idx="0">
            <a:schemeClr val="dk1"/>
          </a:effectRef>
          <a:fontRef idx="minor">
            <a:schemeClr val="dk1"/>
          </a:fontRef>
        </p:style>
        <p:txBody>
          <a:bodyPr/>
          <a:lstStyle/>
          <a:p>
            <a:endParaRPr lang="en-IN" dirty="0"/>
          </a:p>
        </p:txBody>
      </p:sp>
      <p:sp>
        <p:nvSpPr>
          <p:cNvPr id="4" name="Rounded Rectangle 3"/>
          <p:cNvSpPr/>
          <p:nvPr/>
        </p:nvSpPr>
        <p:spPr>
          <a:xfrm>
            <a:off x="2915816" y="2852936"/>
            <a:ext cx="3024336" cy="1440160"/>
          </a:xfrm>
          <a:prstGeom prst="roundRect">
            <a:avLst/>
          </a:prstGeom>
          <a:solidFill>
            <a:schemeClr val="accent1">
              <a:lumMod val="75000"/>
            </a:schemeClr>
          </a:solidFill>
        </p:spPr>
        <p:style>
          <a:lnRef idx="3">
            <a:schemeClr val="lt1"/>
          </a:lnRef>
          <a:fillRef idx="1">
            <a:schemeClr val="dk1"/>
          </a:fillRef>
          <a:effectRef idx="1">
            <a:schemeClr val="dk1"/>
          </a:effectRef>
          <a:fontRef idx="minor">
            <a:schemeClr val="lt1"/>
          </a:fontRef>
        </p:style>
        <p:txBody>
          <a:bodyPr rtlCol="0" anchor="ctr"/>
          <a:lstStyle/>
          <a:p>
            <a:pPr algn="ctr"/>
            <a:r>
              <a:rPr lang="en-IN" sz="2800" dirty="0" smtClean="0"/>
              <a:t>THIRD PARTY MARKET PLACE</a:t>
            </a:r>
            <a:endParaRPr lang="en-IN" sz="2800" dirty="0"/>
          </a:p>
        </p:txBody>
      </p:sp>
      <p:sp>
        <p:nvSpPr>
          <p:cNvPr id="5" name="Rectangle 4"/>
          <p:cNvSpPr/>
          <p:nvPr/>
        </p:nvSpPr>
        <p:spPr>
          <a:xfrm>
            <a:off x="683568" y="1268760"/>
            <a:ext cx="1800200" cy="576064"/>
          </a:xfrm>
          <a:prstGeom prst="rect">
            <a:avLst/>
          </a:prstGeom>
          <a:solidFill>
            <a:schemeClr val="accent1">
              <a:lumMod val="60000"/>
              <a:lumOff val="40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en-IN" sz="2400" dirty="0" smtClean="0"/>
              <a:t>BUYERS</a:t>
            </a:r>
            <a:endParaRPr lang="en-IN" sz="2400" dirty="0"/>
          </a:p>
        </p:txBody>
      </p:sp>
      <p:sp>
        <p:nvSpPr>
          <p:cNvPr id="7" name="Rectangle 6"/>
          <p:cNvSpPr/>
          <p:nvPr/>
        </p:nvSpPr>
        <p:spPr>
          <a:xfrm>
            <a:off x="683568" y="5517232"/>
            <a:ext cx="1800200" cy="573360"/>
          </a:xfrm>
          <a:prstGeom prst="rect">
            <a:avLst/>
          </a:prstGeom>
          <a:solidFill>
            <a:schemeClr val="accent1">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IN" sz="2400" dirty="0" smtClean="0">
                <a:solidFill>
                  <a:schemeClr val="tx1"/>
                </a:solidFill>
              </a:rPr>
              <a:t>BUYERS</a:t>
            </a:r>
            <a:endParaRPr lang="en-IN" sz="2400" dirty="0">
              <a:solidFill>
                <a:schemeClr val="tx1"/>
              </a:solidFill>
            </a:endParaRPr>
          </a:p>
        </p:txBody>
      </p:sp>
      <p:sp>
        <p:nvSpPr>
          <p:cNvPr id="8" name="Rectangle 7"/>
          <p:cNvSpPr/>
          <p:nvPr/>
        </p:nvSpPr>
        <p:spPr>
          <a:xfrm>
            <a:off x="6732240" y="1268760"/>
            <a:ext cx="1872208" cy="642257"/>
          </a:xfrm>
          <a:prstGeom prst="rect">
            <a:avLst/>
          </a:prstGeom>
          <a:solidFill>
            <a:schemeClr val="accent1">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2400" dirty="0" smtClean="0">
                <a:solidFill>
                  <a:schemeClr val="tx1"/>
                </a:solidFill>
              </a:rPr>
              <a:t>SELLERS</a:t>
            </a:r>
            <a:endParaRPr lang="en-IN" sz="2400" dirty="0">
              <a:solidFill>
                <a:schemeClr val="tx1"/>
              </a:solidFill>
            </a:endParaRPr>
          </a:p>
        </p:txBody>
      </p:sp>
      <p:sp>
        <p:nvSpPr>
          <p:cNvPr id="9" name="Rectangle 8"/>
          <p:cNvSpPr/>
          <p:nvPr/>
        </p:nvSpPr>
        <p:spPr>
          <a:xfrm>
            <a:off x="6804248" y="5517232"/>
            <a:ext cx="1728192" cy="573360"/>
          </a:xfrm>
          <a:prstGeom prst="rect">
            <a:avLst/>
          </a:prstGeom>
          <a:solidFill>
            <a:schemeClr val="accent1">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2400" dirty="0" smtClean="0">
                <a:solidFill>
                  <a:schemeClr val="tx1"/>
                </a:solidFill>
              </a:rPr>
              <a:t>SELLERS</a:t>
            </a:r>
            <a:endParaRPr lang="en-IN" sz="2400" dirty="0">
              <a:solidFill>
                <a:schemeClr val="tx1"/>
              </a:solidFill>
            </a:endParaRPr>
          </a:p>
        </p:txBody>
      </p:sp>
      <p:cxnSp>
        <p:nvCxnSpPr>
          <p:cNvPr id="11" name="Straight Connector 10"/>
          <p:cNvCxnSpPr/>
          <p:nvPr/>
        </p:nvCxnSpPr>
        <p:spPr>
          <a:xfrm>
            <a:off x="2483768" y="1844824"/>
            <a:ext cx="576064"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483768" y="4293096"/>
            <a:ext cx="576064"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940152" y="285293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940152" y="285293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940152" y="1844824"/>
            <a:ext cx="792088"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868144" y="4149080"/>
            <a:ext cx="936104" cy="13681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3614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800" b="1" u="sng" dirty="0" smtClean="0"/>
              <a:t>PROCUREMENT MANAGEMENT</a:t>
            </a:r>
            <a:endParaRPr lang="en-IN" sz="2800" b="1" u="sng" dirty="0"/>
          </a:p>
        </p:txBody>
      </p:sp>
      <p:sp>
        <p:nvSpPr>
          <p:cNvPr id="3" name="Content Placeholder 2"/>
          <p:cNvSpPr>
            <a:spLocks noGrp="1"/>
          </p:cNvSpPr>
          <p:nvPr>
            <p:ph sz="quarter" idx="1"/>
          </p:nvPr>
        </p:nvSpPr>
        <p:spPr>
          <a:xfrm>
            <a:off x="457200" y="1412776"/>
            <a:ext cx="8229600" cy="4713387"/>
          </a:xfrm>
        </p:spPr>
        <p:txBody>
          <a:bodyPr>
            <a:normAutofit/>
          </a:bodyPr>
          <a:lstStyle/>
          <a:p>
            <a:pPr marL="0" indent="0" algn="just">
              <a:buNone/>
            </a:pPr>
            <a:r>
              <a:rPr lang="en-IN" dirty="0" smtClean="0"/>
              <a:t>A procurement management is a method by which items are purchase from external supplier. The procurement management process involve managing the ordering and approval of items.</a:t>
            </a:r>
          </a:p>
          <a:p>
            <a:pPr marL="0" indent="0" algn="just">
              <a:buNone/>
            </a:pPr>
            <a:r>
              <a:rPr lang="en-IN" dirty="0" smtClean="0"/>
              <a:t>Procurement  refers to activity that is the simple act of purchase and include the planning and policy activities. So, the procurement is purchase material or service of the right quality, right quantity at the right time, at the right price from the right source. </a:t>
            </a:r>
            <a:endParaRPr lang="en-IN" dirty="0"/>
          </a:p>
        </p:txBody>
      </p:sp>
    </p:spTree>
    <p:extLst>
      <p:ext uri="{BB962C8B-B14F-4D97-AF65-F5344CB8AC3E}">
        <p14:creationId xmlns:p14="http://schemas.microsoft.com/office/powerpoint/2010/main" val="3317187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6984776" cy="778098"/>
          </a:xfrm>
        </p:spPr>
        <p:txBody>
          <a:bodyPr/>
          <a:lstStyle/>
          <a:p>
            <a:r>
              <a:rPr lang="en-IN" b="1" u="sng" dirty="0" smtClean="0"/>
              <a:t>E-procurement Cycle</a:t>
            </a:r>
            <a:endParaRPr lang="en-IN" b="1" u="sng" dirty="0"/>
          </a:p>
        </p:txBody>
      </p:sp>
      <p:sp>
        <p:nvSpPr>
          <p:cNvPr id="3" name="Content Placeholder 2"/>
          <p:cNvSpPr>
            <a:spLocks noGrp="1"/>
          </p:cNvSpPr>
          <p:nvPr>
            <p:ph sz="quarter" idx="1"/>
          </p:nvPr>
        </p:nvSpPr>
        <p:spPr>
          <a:xfrm>
            <a:off x="457200" y="1124744"/>
            <a:ext cx="8229600" cy="5001419"/>
          </a:xfrm>
        </p:spPr>
        <p:txBody>
          <a:bodyPr>
            <a:normAutofit/>
          </a:bodyPr>
          <a:lstStyle/>
          <a:p>
            <a:pPr marL="0" indent="0" algn="just">
              <a:buNone/>
            </a:pPr>
            <a:r>
              <a:rPr lang="en-IN" dirty="0" smtClean="0"/>
              <a:t>E-procurement simply means purchase the product and services over the internet.</a:t>
            </a:r>
            <a:endParaRPr lang="en-IN" dirty="0"/>
          </a:p>
          <a:p>
            <a:pPr marL="0" indent="0" algn="just">
              <a:buNone/>
            </a:pPr>
            <a:r>
              <a:rPr lang="en-IN" dirty="0" smtClean="0"/>
              <a:t>The different steps  associated with the overall procurement cycle from the order placement to the payment settlement.</a:t>
            </a:r>
          </a:p>
          <a:p>
            <a:pPr marL="0" indent="0" algn="just">
              <a:buNone/>
            </a:pPr>
            <a:r>
              <a:rPr lang="en-IN" dirty="0" smtClean="0"/>
              <a:t>It includes customers inventory and suppliers information.</a:t>
            </a:r>
          </a:p>
          <a:p>
            <a:pPr marL="0" indent="0" algn="just">
              <a:buNone/>
            </a:pPr>
            <a:r>
              <a:rPr lang="en-IN" dirty="0" smtClean="0"/>
              <a:t>E-procurement reduce the operational cost across the whole supply chain and improve the management control.</a:t>
            </a:r>
            <a:endParaRPr lang="en-IN" dirty="0"/>
          </a:p>
        </p:txBody>
      </p:sp>
    </p:spTree>
    <p:extLst>
      <p:ext uri="{BB962C8B-B14F-4D97-AF65-F5344CB8AC3E}">
        <p14:creationId xmlns:p14="http://schemas.microsoft.com/office/powerpoint/2010/main" val="2240021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416848817"/>
              </p:ext>
            </p:extLst>
          </p:nvPr>
        </p:nvGraphicFramePr>
        <p:xfrm>
          <a:off x="1619672" y="836713"/>
          <a:ext cx="5904656" cy="5256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491880" y="116632"/>
            <a:ext cx="1944216" cy="5760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smtClean="0"/>
              <a:t>CONNECTIVITY</a:t>
            </a:r>
            <a:endParaRPr lang="en-IN" sz="1600" b="1" dirty="0"/>
          </a:p>
        </p:txBody>
      </p:sp>
      <p:sp>
        <p:nvSpPr>
          <p:cNvPr id="7" name="Rectangle 6"/>
          <p:cNvSpPr/>
          <p:nvPr/>
        </p:nvSpPr>
        <p:spPr>
          <a:xfrm>
            <a:off x="7380312" y="2708920"/>
            <a:ext cx="1799902" cy="5760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500" b="1" dirty="0" smtClean="0"/>
              <a:t>INTEGRATION</a:t>
            </a:r>
            <a:endParaRPr lang="en-IN" sz="1500" b="1" dirty="0"/>
          </a:p>
        </p:txBody>
      </p:sp>
      <p:sp>
        <p:nvSpPr>
          <p:cNvPr id="8" name="Rectangle 7"/>
          <p:cNvSpPr/>
          <p:nvPr/>
        </p:nvSpPr>
        <p:spPr>
          <a:xfrm>
            <a:off x="3491880" y="6093296"/>
            <a:ext cx="1800200" cy="5040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t>VISIBILITY</a:t>
            </a:r>
            <a:endParaRPr lang="en-IN" b="1" dirty="0"/>
          </a:p>
        </p:txBody>
      </p:sp>
      <p:sp>
        <p:nvSpPr>
          <p:cNvPr id="9" name="Rectangle 8"/>
          <p:cNvSpPr/>
          <p:nvPr/>
        </p:nvSpPr>
        <p:spPr>
          <a:xfrm>
            <a:off x="-19879" y="2708920"/>
            <a:ext cx="1691680" cy="5760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chemeClr val="bg1"/>
                </a:solidFill>
              </a:rPr>
              <a:t>MANAGING</a:t>
            </a:r>
            <a:endParaRPr lang="en-IN" b="1" dirty="0">
              <a:solidFill>
                <a:schemeClr val="bg1"/>
              </a:solidFill>
            </a:endParaRPr>
          </a:p>
        </p:txBody>
      </p:sp>
      <p:cxnSp>
        <p:nvCxnSpPr>
          <p:cNvPr id="11" name="Straight Connector 10"/>
          <p:cNvCxnSpPr>
            <a:stCxn id="9" idx="0"/>
          </p:cNvCxnSpPr>
          <p:nvPr/>
        </p:nvCxnSpPr>
        <p:spPr>
          <a:xfrm flipV="1">
            <a:off x="825961" y="404664"/>
            <a:ext cx="0" cy="2304256"/>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p:cNvCxnSpPr>
            <a:endCxn id="5" idx="1"/>
          </p:cNvCxnSpPr>
          <p:nvPr/>
        </p:nvCxnSpPr>
        <p:spPr>
          <a:xfrm>
            <a:off x="845840" y="404664"/>
            <a:ext cx="264604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8" name="Straight Connector 17"/>
          <p:cNvCxnSpPr>
            <a:stCxn id="9" idx="2"/>
          </p:cNvCxnSpPr>
          <p:nvPr/>
        </p:nvCxnSpPr>
        <p:spPr>
          <a:xfrm>
            <a:off x="825961" y="3284984"/>
            <a:ext cx="0" cy="3060340"/>
          </a:xfrm>
          <a:prstGeom prst="line">
            <a:avLst/>
          </a:prstGeom>
        </p:spPr>
        <p:style>
          <a:lnRef idx="3">
            <a:schemeClr val="accent1"/>
          </a:lnRef>
          <a:fillRef idx="0">
            <a:schemeClr val="accent1"/>
          </a:fillRef>
          <a:effectRef idx="2">
            <a:schemeClr val="accent1"/>
          </a:effectRef>
          <a:fontRef idx="minor">
            <a:schemeClr val="tx1"/>
          </a:fontRef>
        </p:style>
      </p:cxnSp>
      <p:cxnSp>
        <p:nvCxnSpPr>
          <p:cNvPr id="20" name="Straight Connector 19"/>
          <p:cNvCxnSpPr/>
          <p:nvPr/>
        </p:nvCxnSpPr>
        <p:spPr>
          <a:xfrm>
            <a:off x="791834" y="6345324"/>
            <a:ext cx="277205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2" name="Straight Connector 21"/>
          <p:cNvCxnSpPr>
            <a:stCxn id="5" idx="3"/>
          </p:cNvCxnSpPr>
          <p:nvPr/>
        </p:nvCxnSpPr>
        <p:spPr>
          <a:xfrm>
            <a:off x="5436096" y="404664"/>
            <a:ext cx="282606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4" name="Straight Connector 23"/>
          <p:cNvCxnSpPr/>
          <p:nvPr/>
        </p:nvCxnSpPr>
        <p:spPr>
          <a:xfrm flipH="1">
            <a:off x="8237365" y="404664"/>
            <a:ext cx="24791" cy="2304256"/>
          </a:xfrm>
          <a:prstGeom prst="line">
            <a:avLst/>
          </a:prstGeom>
        </p:spPr>
        <p:style>
          <a:lnRef idx="3">
            <a:schemeClr val="accent1"/>
          </a:lnRef>
          <a:fillRef idx="0">
            <a:schemeClr val="accent1"/>
          </a:fillRef>
          <a:effectRef idx="2">
            <a:schemeClr val="accent1"/>
          </a:effectRef>
          <a:fontRef idx="minor">
            <a:schemeClr val="tx1"/>
          </a:fontRef>
        </p:style>
      </p:cxnSp>
      <p:cxnSp>
        <p:nvCxnSpPr>
          <p:cNvPr id="26" name="Straight Connector 25"/>
          <p:cNvCxnSpPr/>
          <p:nvPr/>
        </p:nvCxnSpPr>
        <p:spPr>
          <a:xfrm>
            <a:off x="8227989" y="3284984"/>
            <a:ext cx="0" cy="3060340"/>
          </a:xfrm>
          <a:prstGeom prst="line">
            <a:avLst/>
          </a:prstGeom>
        </p:spPr>
        <p:style>
          <a:lnRef idx="3">
            <a:schemeClr val="accent1"/>
          </a:lnRef>
          <a:fillRef idx="0">
            <a:schemeClr val="accent1"/>
          </a:fillRef>
          <a:effectRef idx="2">
            <a:schemeClr val="accent1"/>
          </a:effectRef>
          <a:fontRef idx="minor">
            <a:schemeClr val="tx1"/>
          </a:fontRef>
        </p:style>
      </p:cxnSp>
      <p:cxnSp>
        <p:nvCxnSpPr>
          <p:cNvPr id="28" name="Straight Connector 27"/>
          <p:cNvCxnSpPr>
            <a:stCxn id="8" idx="3"/>
          </p:cNvCxnSpPr>
          <p:nvPr/>
        </p:nvCxnSpPr>
        <p:spPr>
          <a:xfrm>
            <a:off x="5292080" y="6345324"/>
            <a:ext cx="2970076" cy="0"/>
          </a:xfrm>
          <a:prstGeom prst="line">
            <a:avLst/>
          </a:prstGeom>
        </p:spPr>
        <p:style>
          <a:lnRef idx="3">
            <a:schemeClr val="accent1"/>
          </a:lnRef>
          <a:fillRef idx="0">
            <a:schemeClr val="accent1"/>
          </a:fillRef>
          <a:effectRef idx="2">
            <a:schemeClr val="accent1"/>
          </a:effectRef>
          <a:fontRef idx="minor">
            <a:schemeClr val="tx1"/>
          </a:fontRef>
        </p:style>
      </p:cxnSp>
      <p:sp>
        <p:nvSpPr>
          <p:cNvPr id="50" name="Oval 49"/>
          <p:cNvSpPr/>
          <p:nvPr/>
        </p:nvSpPr>
        <p:spPr>
          <a:xfrm>
            <a:off x="3347864" y="2996952"/>
            <a:ext cx="2520280" cy="18182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1" name="Oval 50"/>
          <p:cNvSpPr/>
          <p:nvPr/>
        </p:nvSpPr>
        <p:spPr>
          <a:xfrm>
            <a:off x="3707904" y="3429000"/>
            <a:ext cx="187220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extBox 1"/>
          <p:cNvSpPr txBox="1"/>
          <p:nvPr/>
        </p:nvSpPr>
        <p:spPr>
          <a:xfrm>
            <a:off x="3779912" y="3133709"/>
            <a:ext cx="1800200" cy="338554"/>
          </a:xfrm>
          <a:prstGeom prst="rect">
            <a:avLst/>
          </a:prstGeom>
          <a:noFill/>
        </p:spPr>
        <p:txBody>
          <a:bodyPr wrap="square" rtlCol="0">
            <a:spAutoFit/>
          </a:bodyPr>
          <a:lstStyle/>
          <a:p>
            <a:r>
              <a:rPr lang="en-US" sz="1600" dirty="0" smtClean="0"/>
              <a:t>Process control</a:t>
            </a:r>
            <a:endParaRPr lang="en-US" sz="1600" dirty="0"/>
          </a:p>
        </p:txBody>
      </p:sp>
      <p:sp>
        <p:nvSpPr>
          <p:cNvPr id="3" name="TextBox 2"/>
          <p:cNvSpPr txBox="1"/>
          <p:nvPr/>
        </p:nvSpPr>
        <p:spPr>
          <a:xfrm>
            <a:off x="3815916" y="3765085"/>
            <a:ext cx="1656184" cy="523220"/>
          </a:xfrm>
          <a:prstGeom prst="rect">
            <a:avLst/>
          </a:prstGeom>
          <a:noFill/>
        </p:spPr>
        <p:txBody>
          <a:bodyPr wrap="square" rtlCol="0">
            <a:spAutoFit/>
          </a:bodyPr>
          <a:lstStyle/>
          <a:p>
            <a:pPr algn="ctr"/>
            <a:r>
              <a:rPr lang="en-US" sz="1400" dirty="0"/>
              <a:t>PRECUREMENT</a:t>
            </a:r>
          </a:p>
          <a:p>
            <a:pPr algn="ctr"/>
            <a:r>
              <a:rPr lang="en-US" sz="1400" dirty="0"/>
              <a:t>MANAGEMENT</a:t>
            </a:r>
          </a:p>
        </p:txBody>
      </p:sp>
    </p:spTree>
    <p:extLst>
      <p:ext uri="{BB962C8B-B14F-4D97-AF65-F5344CB8AC3E}">
        <p14:creationId xmlns:p14="http://schemas.microsoft.com/office/powerpoint/2010/main" val="2692948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8229600" cy="6264696"/>
          </a:xfrm>
        </p:spPr>
        <p:txBody>
          <a:bodyPr>
            <a:normAutofit fontScale="92500" lnSpcReduction="10000"/>
          </a:bodyPr>
          <a:lstStyle/>
          <a:p>
            <a:pPr marL="0" indent="0">
              <a:buNone/>
            </a:pPr>
            <a:r>
              <a:rPr lang="en-IN" dirty="0" smtClean="0"/>
              <a:t>E-procurement concept define as:</a:t>
            </a:r>
          </a:p>
          <a:p>
            <a:pPr marL="457200" indent="-457200" algn="just">
              <a:buFont typeface="+mj-lt"/>
              <a:buAutoNum type="arabicPeriod"/>
            </a:pPr>
            <a:r>
              <a:rPr lang="en-IN" sz="2600" b="1" u="sng" dirty="0" smtClean="0"/>
              <a:t>Analysis-</a:t>
            </a:r>
            <a:r>
              <a:rPr lang="en-IN" sz="2600" dirty="0" smtClean="0"/>
              <a:t> Conduct company wise spending to identify and saving the opportunities including supply base relationship.</a:t>
            </a:r>
          </a:p>
          <a:p>
            <a:pPr marL="457200" indent="-457200" algn="just">
              <a:buFont typeface="+mj-lt"/>
              <a:buAutoNum type="arabicPeriod"/>
            </a:pPr>
            <a:r>
              <a:rPr lang="en-IN" sz="2600" b="1" u="sng" dirty="0" smtClean="0"/>
              <a:t>Plan– </a:t>
            </a:r>
            <a:r>
              <a:rPr lang="en-IN" sz="2600" dirty="0" smtClean="0"/>
              <a:t>Develop optional sourcing and procurement strategies based on future purchased requirement across the enterprise.</a:t>
            </a:r>
          </a:p>
          <a:p>
            <a:pPr marL="457200" indent="-457200" algn="just">
              <a:buFont typeface="+mj-lt"/>
              <a:buAutoNum type="arabicPeriod"/>
            </a:pPr>
            <a:r>
              <a:rPr lang="en-IN" sz="2600" b="1" u="sng" dirty="0" smtClean="0"/>
              <a:t>Source-</a:t>
            </a:r>
            <a:r>
              <a:rPr lang="en-IN" sz="2600" dirty="0" smtClean="0"/>
              <a:t> Identify and configure optional trading relationship.</a:t>
            </a:r>
          </a:p>
          <a:p>
            <a:pPr marL="457200" indent="-457200" algn="just">
              <a:buFont typeface="+mj-lt"/>
              <a:buAutoNum type="arabicPeriod"/>
            </a:pPr>
            <a:r>
              <a:rPr lang="en-IN" sz="2600" b="1" u="sng" dirty="0" smtClean="0"/>
              <a:t>Buy- </a:t>
            </a:r>
            <a:r>
              <a:rPr lang="en-IN" sz="2600" dirty="0" smtClean="0"/>
              <a:t>Communicate and settle the payment with trading agreement and contact.</a:t>
            </a:r>
          </a:p>
          <a:p>
            <a:pPr marL="457200" indent="-457200" algn="just">
              <a:buFont typeface="+mj-lt"/>
              <a:buAutoNum type="arabicPeriod"/>
            </a:pPr>
            <a:r>
              <a:rPr lang="en-IN" sz="2600" b="1" u="sng" dirty="0" smtClean="0"/>
              <a:t>Monitor-</a:t>
            </a:r>
            <a:r>
              <a:rPr lang="en-IN" sz="2600" dirty="0" smtClean="0"/>
              <a:t>  Track internal content and external supplier performance.</a:t>
            </a:r>
          </a:p>
          <a:p>
            <a:pPr marL="457200" indent="-457200" algn="just">
              <a:buFont typeface="+mj-lt"/>
              <a:buAutoNum type="arabicPeriod"/>
            </a:pPr>
            <a:r>
              <a:rPr lang="en-IN" sz="2600" b="1" u="sng" dirty="0" smtClean="0"/>
              <a:t>Process Control</a:t>
            </a:r>
            <a:r>
              <a:rPr lang="en-IN" sz="2600" b="1" i="1" u="sng" dirty="0" smtClean="0"/>
              <a:t>– </a:t>
            </a:r>
            <a:r>
              <a:rPr lang="en-IN" sz="2600" dirty="0" smtClean="0"/>
              <a:t>Standard common process across the </a:t>
            </a:r>
            <a:r>
              <a:rPr lang="en-IN" sz="2600" dirty="0"/>
              <a:t>e</a:t>
            </a:r>
            <a:r>
              <a:rPr lang="en-IN" sz="2600" dirty="0" smtClean="0"/>
              <a:t>nterprise and supply chain</a:t>
            </a:r>
            <a:r>
              <a:rPr lang="en-IN" sz="2600" i="1" dirty="0" smtClean="0"/>
              <a:t>.</a:t>
            </a:r>
            <a:endParaRPr lang="en-IN" sz="2600" b="1" i="1" u="sng" dirty="0" smtClean="0"/>
          </a:p>
          <a:p>
            <a:pPr marL="457200" indent="-457200" algn="just">
              <a:buFont typeface="+mj-lt"/>
              <a:buAutoNum type="arabicPeriod"/>
            </a:pPr>
            <a:r>
              <a:rPr lang="en-IN" sz="2600" b="1" u="sng" dirty="0" smtClean="0"/>
              <a:t>Procurement Intelligence– </a:t>
            </a:r>
            <a:r>
              <a:rPr lang="en-IN" sz="2600" dirty="0" smtClean="0"/>
              <a:t>Provide a single point of all procurement related information.</a:t>
            </a:r>
            <a:endParaRPr lang="en-IN" sz="2600" b="1" i="1" u="sng" dirty="0" smtClean="0"/>
          </a:p>
        </p:txBody>
      </p:sp>
    </p:spTree>
    <p:extLst>
      <p:ext uri="{BB962C8B-B14F-4D97-AF65-F5344CB8AC3E}">
        <p14:creationId xmlns:p14="http://schemas.microsoft.com/office/powerpoint/2010/main" val="1571566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u="sng" dirty="0" smtClean="0"/>
              <a:t>Benefits of E-Procurement</a:t>
            </a:r>
            <a:endParaRPr lang="en-IN" sz="2800" b="1" u="sng" dirty="0"/>
          </a:p>
        </p:txBody>
      </p:sp>
      <p:sp>
        <p:nvSpPr>
          <p:cNvPr id="3" name="Content Placeholder 2"/>
          <p:cNvSpPr>
            <a:spLocks noGrp="1"/>
          </p:cNvSpPr>
          <p:nvPr>
            <p:ph sz="quarter" idx="1"/>
          </p:nvPr>
        </p:nvSpPr>
        <p:spPr/>
        <p:txBody>
          <a:bodyPr/>
          <a:lstStyle/>
          <a:p>
            <a:pPr marL="0" indent="0">
              <a:buNone/>
            </a:pPr>
            <a:r>
              <a:rPr lang="en-IN" dirty="0" smtClean="0"/>
              <a:t>The benefits of e-procurement is defined as the following:</a:t>
            </a:r>
          </a:p>
          <a:p>
            <a:pPr marL="457200" indent="-457200">
              <a:buFont typeface="+mj-lt"/>
              <a:buAutoNum type="alphaLcParenR"/>
            </a:pPr>
            <a:r>
              <a:rPr lang="en-IN" dirty="0" smtClean="0"/>
              <a:t>Reduce purchase cycle time</a:t>
            </a:r>
          </a:p>
          <a:p>
            <a:pPr marL="457200" indent="-457200">
              <a:buFont typeface="+mj-lt"/>
              <a:buAutoNum type="alphaLcParenR"/>
            </a:pPr>
            <a:r>
              <a:rPr lang="en-IN" dirty="0" smtClean="0"/>
              <a:t>Enhance budget control</a:t>
            </a:r>
          </a:p>
          <a:p>
            <a:pPr marL="457200" indent="-457200">
              <a:buFont typeface="+mj-lt"/>
              <a:buAutoNum type="alphaLcParenR"/>
            </a:pPr>
            <a:r>
              <a:rPr lang="en-IN" dirty="0" smtClean="0"/>
              <a:t>Increase buyer’s productivity</a:t>
            </a:r>
          </a:p>
          <a:p>
            <a:pPr marL="457200" indent="-457200">
              <a:buFont typeface="+mj-lt"/>
              <a:buAutoNum type="alphaLcParenR"/>
            </a:pPr>
            <a:r>
              <a:rPr lang="en-IN" dirty="0" smtClean="0"/>
              <a:t>Improve information management</a:t>
            </a:r>
          </a:p>
          <a:p>
            <a:pPr marL="457200" indent="-457200">
              <a:buFont typeface="+mj-lt"/>
              <a:buAutoNum type="alphaLcParenR"/>
            </a:pPr>
            <a:r>
              <a:rPr lang="en-IN" dirty="0" smtClean="0"/>
              <a:t>Improve payment process</a:t>
            </a:r>
            <a:endParaRPr lang="en-IN" dirty="0"/>
          </a:p>
        </p:txBody>
      </p:sp>
    </p:spTree>
    <p:extLst>
      <p:ext uri="{BB962C8B-B14F-4D97-AF65-F5344CB8AC3E}">
        <p14:creationId xmlns:p14="http://schemas.microsoft.com/office/powerpoint/2010/main" val="4047797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u="sng" dirty="0" smtClean="0"/>
              <a:t>JUST IN TIME DELIVERY(JIT</a:t>
            </a:r>
            <a:r>
              <a:rPr lang="en-IN" b="1" u="sng" dirty="0" smtClean="0"/>
              <a:t>)</a:t>
            </a:r>
            <a:endParaRPr lang="en-IN" b="1" u="sng" dirty="0"/>
          </a:p>
        </p:txBody>
      </p:sp>
      <p:sp>
        <p:nvSpPr>
          <p:cNvPr id="3" name="Content Placeholder 2"/>
          <p:cNvSpPr>
            <a:spLocks noGrp="1"/>
          </p:cNvSpPr>
          <p:nvPr>
            <p:ph sz="quarter" idx="1"/>
          </p:nvPr>
        </p:nvSpPr>
        <p:spPr/>
        <p:txBody>
          <a:bodyPr/>
          <a:lstStyle/>
          <a:p>
            <a:pPr marL="0" indent="0" algn="just">
              <a:buNone/>
            </a:pPr>
            <a:r>
              <a:rPr lang="en-IN" dirty="0" smtClean="0"/>
              <a:t>Just In Time is a production strategy that improve a business return on investment by reducing in process inventory.</a:t>
            </a:r>
          </a:p>
          <a:p>
            <a:pPr marL="0" indent="0" algn="just">
              <a:buNone/>
            </a:pPr>
            <a:r>
              <a:rPr lang="en-IN" dirty="0" smtClean="0"/>
              <a:t>Just in time </a:t>
            </a:r>
            <a:r>
              <a:rPr lang="en-IN" b="1" dirty="0" smtClean="0"/>
              <a:t>reduces inventory cost</a:t>
            </a:r>
            <a:r>
              <a:rPr lang="en-IN" dirty="0" smtClean="0"/>
              <a:t> between B2B entities.</a:t>
            </a:r>
          </a:p>
          <a:p>
            <a:pPr marL="0" indent="0" algn="just">
              <a:buNone/>
            </a:pPr>
            <a:r>
              <a:rPr lang="en-IN" b="1" dirty="0" smtClean="0"/>
              <a:t>A main principle of JIT is to keep inventories low and reduces overheads</a:t>
            </a:r>
            <a:r>
              <a:rPr lang="en-IN" dirty="0" smtClean="0"/>
              <a:t>.</a:t>
            </a:r>
            <a:endParaRPr lang="en-IN" dirty="0"/>
          </a:p>
        </p:txBody>
      </p:sp>
    </p:spTree>
    <p:extLst>
      <p:ext uri="{BB962C8B-B14F-4D97-AF65-F5344CB8AC3E}">
        <p14:creationId xmlns:p14="http://schemas.microsoft.com/office/powerpoint/2010/main" val="2587858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Benefits of </a:t>
            </a:r>
            <a:r>
              <a:rPr lang="en-IN" b="1" u="sng" dirty="0" err="1" smtClean="0"/>
              <a:t>jit</a:t>
            </a:r>
            <a:endParaRPr lang="en-IN" b="1" u="sng" dirty="0"/>
          </a:p>
        </p:txBody>
      </p:sp>
      <p:sp>
        <p:nvSpPr>
          <p:cNvPr id="3" name="Content Placeholder 2"/>
          <p:cNvSpPr>
            <a:spLocks noGrp="1"/>
          </p:cNvSpPr>
          <p:nvPr>
            <p:ph sz="quarter" idx="1"/>
          </p:nvPr>
        </p:nvSpPr>
        <p:spPr/>
        <p:txBody>
          <a:bodyPr/>
          <a:lstStyle/>
          <a:p>
            <a:pPr marL="0" indent="0">
              <a:buNone/>
            </a:pPr>
            <a:r>
              <a:rPr lang="en-IN" dirty="0" smtClean="0"/>
              <a:t>The benefits of JIT is defined as:</a:t>
            </a:r>
          </a:p>
          <a:p>
            <a:pPr marL="457200" indent="-457200">
              <a:buFont typeface="+mj-lt"/>
              <a:buAutoNum type="alphaLcParenR"/>
            </a:pPr>
            <a:r>
              <a:rPr lang="en-IN" dirty="0" smtClean="0"/>
              <a:t>Reduce setup time</a:t>
            </a:r>
          </a:p>
          <a:p>
            <a:pPr marL="457200" indent="-457200">
              <a:buFont typeface="+mj-lt"/>
              <a:buAutoNum type="alphaLcParenR"/>
            </a:pPr>
            <a:r>
              <a:rPr lang="en-IN" dirty="0" smtClean="0"/>
              <a:t>Flow of goods from warehouses</a:t>
            </a:r>
          </a:p>
          <a:p>
            <a:pPr marL="457200" indent="-457200">
              <a:buFont typeface="+mj-lt"/>
              <a:buAutoNum type="alphaLcParenR"/>
            </a:pPr>
            <a:r>
              <a:rPr lang="en-IN" dirty="0" smtClean="0"/>
              <a:t>Employee with multiple skills</a:t>
            </a:r>
          </a:p>
          <a:p>
            <a:pPr marL="457200" indent="-457200">
              <a:buFont typeface="+mj-lt"/>
              <a:buAutoNum type="alphaLcParenR"/>
            </a:pPr>
            <a:r>
              <a:rPr lang="en-IN" dirty="0" smtClean="0"/>
              <a:t>Production scheduling and work hour consistency</a:t>
            </a:r>
          </a:p>
          <a:p>
            <a:pPr marL="457200" indent="-457200">
              <a:buFont typeface="+mj-lt"/>
              <a:buAutoNum type="alphaLcParenR"/>
            </a:pPr>
            <a:r>
              <a:rPr lang="en-IN" dirty="0" smtClean="0"/>
              <a:t>Increase suppliers relationship</a:t>
            </a:r>
            <a:endParaRPr lang="en-IN" dirty="0"/>
          </a:p>
        </p:txBody>
      </p:sp>
    </p:spTree>
    <p:extLst>
      <p:ext uri="{BB962C8B-B14F-4D97-AF65-F5344CB8AC3E}">
        <p14:creationId xmlns:p14="http://schemas.microsoft.com/office/powerpoint/2010/main" val="3878289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auction</a:t>
            </a:r>
            <a:endParaRPr lang="en-IN" b="1" u="sng" dirty="0"/>
          </a:p>
        </p:txBody>
      </p:sp>
      <p:sp>
        <p:nvSpPr>
          <p:cNvPr id="3" name="Content Placeholder 2"/>
          <p:cNvSpPr>
            <a:spLocks noGrp="1"/>
          </p:cNvSpPr>
          <p:nvPr>
            <p:ph sz="quarter" idx="1"/>
          </p:nvPr>
        </p:nvSpPr>
        <p:spPr/>
        <p:txBody>
          <a:bodyPr/>
          <a:lstStyle/>
          <a:p>
            <a:pPr marL="0" indent="0">
              <a:buNone/>
            </a:pPr>
            <a:r>
              <a:rPr lang="en-IN" dirty="0" smtClean="0"/>
              <a:t>An auction is a market by which sellers place offer and buyer make sequential bid.</a:t>
            </a:r>
          </a:p>
          <a:p>
            <a:pPr marL="0" indent="0">
              <a:buNone/>
            </a:pPr>
            <a:r>
              <a:rPr lang="en-IN" b="1" dirty="0" smtClean="0"/>
              <a:t>The primary characteristic stage of auction is that prices are determined dynamically by bidding.</a:t>
            </a:r>
          </a:p>
          <a:p>
            <a:pPr marL="0" indent="0">
              <a:buNone/>
            </a:pPr>
            <a:r>
              <a:rPr lang="en-IN" dirty="0" smtClean="0"/>
              <a:t>the internet provides an efficient infrastructure for executing electronic auction that lower cost and with many more involve sellers and buyers.</a:t>
            </a:r>
            <a:endParaRPr lang="en-IN" dirty="0"/>
          </a:p>
        </p:txBody>
      </p:sp>
    </p:spTree>
    <p:extLst>
      <p:ext uri="{BB962C8B-B14F-4D97-AF65-F5344CB8AC3E}">
        <p14:creationId xmlns:p14="http://schemas.microsoft.com/office/powerpoint/2010/main" val="2153262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Types of auction</a:t>
            </a:r>
            <a:endParaRPr lang="en-IN" b="1" u="sng" dirty="0"/>
          </a:p>
        </p:txBody>
      </p:sp>
      <p:sp>
        <p:nvSpPr>
          <p:cNvPr id="3" name="Content Placeholder 2"/>
          <p:cNvSpPr>
            <a:spLocks noGrp="1"/>
          </p:cNvSpPr>
          <p:nvPr>
            <p:ph sz="quarter" idx="1"/>
          </p:nvPr>
        </p:nvSpPr>
        <p:spPr/>
        <p:txBody>
          <a:bodyPr/>
          <a:lstStyle/>
          <a:p>
            <a:pPr marL="0" indent="0">
              <a:buNone/>
            </a:pPr>
            <a:r>
              <a:rPr lang="en-IN" dirty="0" smtClean="0"/>
              <a:t>There are</a:t>
            </a:r>
            <a:r>
              <a:rPr lang="en-IN" b="1" dirty="0" smtClean="0"/>
              <a:t> two </a:t>
            </a:r>
            <a:r>
              <a:rPr lang="en-IN" dirty="0" smtClean="0"/>
              <a:t>types of auction:</a:t>
            </a:r>
          </a:p>
          <a:p>
            <a:pPr marL="457200" indent="-457200">
              <a:buFont typeface="+mj-lt"/>
              <a:buAutoNum type="arabicPeriod"/>
            </a:pPr>
            <a:r>
              <a:rPr lang="en-IN" b="1" u="sng" dirty="0" smtClean="0"/>
              <a:t>Forward Auction </a:t>
            </a:r>
            <a:r>
              <a:rPr lang="en-IN" dirty="0" smtClean="0"/>
              <a:t>– The seller use as selling channel to many potential buyers. Items are placed at side for auction and buyers will bid continuously for that item. </a:t>
            </a:r>
            <a:r>
              <a:rPr lang="en-IN" b="1" dirty="0" smtClean="0"/>
              <a:t>The highest bidder win the item. </a:t>
            </a:r>
          </a:p>
          <a:p>
            <a:pPr marL="457200" indent="-457200">
              <a:buFont typeface="+mj-lt"/>
              <a:buAutoNum type="arabicPeriod"/>
            </a:pPr>
            <a:r>
              <a:rPr lang="en-IN" b="1" u="sng" dirty="0" smtClean="0"/>
              <a:t>Reverse Auction</a:t>
            </a:r>
            <a:r>
              <a:rPr lang="en-IN" dirty="0" smtClean="0"/>
              <a:t> – In reverse auction there is one buyer which want to buy a product or service. Suppliers are invited to submit the bid. The reverse auction is the most common auction for large purchase.   </a:t>
            </a:r>
            <a:r>
              <a:rPr lang="en-IN" b="1" dirty="0" smtClean="0"/>
              <a:t> </a:t>
            </a:r>
          </a:p>
          <a:p>
            <a:pPr marL="0" indent="0">
              <a:buNone/>
            </a:pPr>
            <a:endParaRPr lang="en-IN" dirty="0"/>
          </a:p>
        </p:txBody>
      </p:sp>
    </p:spTree>
    <p:extLst>
      <p:ext uri="{BB962C8B-B14F-4D97-AF65-F5344CB8AC3E}">
        <p14:creationId xmlns:p14="http://schemas.microsoft.com/office/powerpoint/2010/main" val="2152271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normAutofit/>
          </a:bodyPr>
          <a:lstStyle/>
          <a:p>
            <a:pPr algn="l"/>
            <a:r>
              <a:rPr lang="en-IN" sz="3600" b="1" i="1" dirty="0" smtClean="0"/>
              <a:t>Content-</a:t>
            </a:r>
            <a:endParaRPr lang="en-IN" sz="3600" b="1" i="1" dirty="0"/>
          </a:p>
        </p:txBody>
      </p:sp>
      <p:sp>
        <p:nvSpPr>
          <p:cNvPr id="3" name="Content Placeholder 2"/>
          <p:cNvSpPr>
            <a:spLocks noGrp="1"/>
          </p:cNvSpPr>
          <p:nvPr>
            <p:ph sz="quarter" idx="1"/>
          </p:nvPr>
        </p:nvSpPr>
        <p:spPr>
          <a:xfrm>
            <a:off x="457200" y="980728"/>
            <a:ext cx="8229600" cy="5877272"/>
          </a:xfrm>
        </p:spPr>
        <p:txBody>
          <a:bodyPr>
            <a:normAutofit fontScale="92500" lnSpcReduction="10000"/>
          </a:bodyPr>
          <a:lstStyle/>
          <a:p>
            <a:pPr>
              <a:buFont typeface="Wingdings" pitchFamily="2" charset="2"/>
              <a:buChar char="Ø"/>
            </a:pPr>
            <a:r>
              <a:rPr lang="en-IN" dirty="0" smtClean="0"/>
              <a:t>Business-to-Business E-commerce</a:t>
            </a:r>
          </a:p>
          <a:p>
            <a:pPr>
              <a:buFont typeface="Wingdings" pitchFamily="2" charset="2"/>
              <a:buChar char="Ø"/>
            </a:pPr>
            <a:r>
              <a:rPr lang="en-IN" dirty="0" smtClean="0"/>
              <a:t>Models of B2B</a:t>
            </a:r>
          </a:p>
          <a:p>
            <a:pPr>
              <a:buFont typeface="Wingdings" pitchFamily="2" charset="2"/>
              <a:buChar char="Ø"/>
            </a:pPr>
            <a:r>
              <a:rPr lang="en-IN" dirty="0" smtClean="0"/>
              <a:t>Procurement Management</a:t>
            </a:r>
          </a:p>
          <a:p>
            <a:pPr>
              <a:buFont typeface="Wingdings" pitchFamily="2" charset="2"/>
              <a:buChar char="Ø"/>
            </a:pPr>
            <a:r>
              <a:rPr lang="en-IN" dirty="0" smtClean="0"/>
              <a:t>E-Procurement Cycle</a:t>
            </a:r>
          </a:p>
          <a:p>
            <a:pPr>
              <a:buFont typeface="Wingdings" pitchFamily="2" charset="2"/>
              <a:buChar char="Ø"/>
            </a:pPr>
            <a:r>
              <a:rPr lang="en-IN" dirty="0" smtClean="0"/>
              <a:t>Benefits of E-Procurement</a:t>
            </a:r>
          </a:p>
          <a:p>
            <a:pPr>
              <a:buFont typeface="Wingdings" pitchFamily="2" charset="2"/>
              <a:buChar char="Ø"/>
            </a:pPr>
            <a:r>
              <a:rPr lang="en-IN" dirty="0" smtClean="0"/>
              <a:t>Just In Time Delivery(JIT)</a:t>
            </a:r>
          </a:p>
          <a:p>
            <a:pPr>
              <a:buFont typeface="Wingdings" pitchFamily="2" charset="2"/>
              <a:buChar char="Ø"/>
            </a:pPr>
            <a:r>
              <a:rPr lang="en-IN" dirty="0" smtClean="0"/>
              <a:t>Benefits of JIT</a:t>
            </a:r>
          </a:p>
          <a:p>
            <a:pPr>
              <a:buFont typeface="Wingdings" pitchFamily="2" charset="2"/>
              <a:buChar char="Ø"/>
            </a:pPr>
            <a:r>
              <a:rPr lang="en-IN" dirty="0" smtClean="0"/>
              <a:t>Auction</a:t>
            </a:r>
          </a:p>
          <a:p>
            <a:pPr>
              <a:buFont typeface="Wingdings" pitchFamily="2" charset="2"/>
              <a:buChar char="Ø"/>
            </a:pPr>
            <a:r>
              <a:rPr lang="en-IN" dirty="0" smtClean="0"/>
              <a:t>Types of Auction</a:t>
            </a:r>
          </a:p>
          <a:p>
            <a:pPr>
              <a:buFont typeface="Wingdings" pitchFamily="2" charset="2"/>
              <a:buChar char="Ø"/>
            </a:pPr>
            <a:r>
              <a:rPr lang="en-IN" dirty="0" smtClean="0"/>
              <a:t>Benefits of Auction</a:t>
            </a:r>
          </a:p>
          <a:p>
            <a:pPr>
              <a:buFont typeface="Wingdings" pitchFamily="2" charset="2"/>
              <a:buChar char="Ø"/>
            </a:pPr>
            <a:r>
              <a:rPr lang="en-IN" dirty="0" smtClean="0"/>
              <a:t>Disadvantages of Auction</a:t>
            </a:r>
          </a:p>
          <a:p>
            <a:pPr>
              <a:buFont typeface="Wingdings" pitchFamily="2" charset="2"/>
              <a:buChar char="Ø"/>
            </a:pPr>
            <a:r>
              <a:rPr lang="en-IN" dirty="0" smtClean="0"/>
              <a:t>Services of E-Market Place</a:t>
            </a:r>
          </a:p>
          <a:p>
            <a:pPr>
              <a:buFont typeface="Wingdings" pitchFamily="2" charset="2"/>
              <a:buChar char="Ø"/>
            </a:pPr>
            <a:r>
              <a:rPr lang="en-IN" dirty="0" smtClean="0"/>
              <a:t>Solutions of B2B E-commerce</a:t>
            </a:r>
          </a:p>
          <a:p>
            <a:pPr>
              <a:buFont typeface="Wingdings" pitchFamily="2" charset="2"/>
              <a:buChar char="Ø"/>
            </a:pPr>
            <a:r>
              <a:rPr lang="en-IN" dirty="0" smtClean="0"/>
              <a:t>Electronic Data Interchange</a:t>
            </a:r>
          </a:p>
          <a:p>
            <a:pPr>
              <a:buFont typeface="Wingdings" pitchFamily="2" charset="2"/>
              <a:buChar char="Ø"/>
            </a:pPr>
            <a:r>
              <a:rPr lang="en-IN" dirty="0" smtClean="0"/>
              <a:t>EDI Nuts &amp; Bolt Model</a:t>
            </a:r>
          </a:p>
          <a:p>
            <a:endParaRPr lang="en-IN" dirty="0"/>
          </a:p>
        </p:txBody>
      </p:sp>
    </p:spTree>
    <p:extLst>
      <p:ext uri="{BB962C8B-B14F-4D97-AF65-F5344CB8AC3E}">
        <p14:creationId xmlns:p14="http://schemas.microsoft.com/office/powerpoint/2010/main" val="3554471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Benefits of auction</a:t>
            </a:r>
            <a:endParaRPr lang="en-IN" b="1" u="sng" dirty="0"/>
          </a:p>
        </p:txBody>
      </p:sp>
      <p:sp>
        <p:nvSpPr>
          <p:cNvPr id="3" name="Content Placeholder 2"/>
          <p:cNvSpPr>
            <a:spLocks noGrp="1"/>
          </p:cNvSpPr>
          <p:nvPr>
            <p:ph sz="quarter" idx="1"/>
          </p:nvPr>
        </p:nvSpPr>
        <p:spPr/>
        <p:txBody>
          <a:bodyPr>
            <a:normAutofit lnSpcReduction="10000"/>
          </a:bodyPr>
          <a:lstStyle/>
          <a:p>
            <a:r>
              <a:rPr lang="en-IN" b="1" u="sng" dirty="0" smtClean="0"/>
              <a:t>To Seller-</a:t>
            </a:r>
          </a:p>
          <a:p>
            <a:pPr>
              <a:buFont typeface="Wingdings" pitchFamily="2" charset="2"/>
              <a:buChar char="Ø"/>
            </a:pPr>
            <a:r>
              <a:rPr lang="en-IN" dirty="0" smtClean="0"/>
              <a:t>Increased revenue</a:t>
            </a:r>
          </a:p>
          <a:p>
            <a:pPr>
              <a:buFont typeface="Wingdings" pitchFamily="2" charset="2"/>
              <a:buChar char="Ø"/>
            </a:pPr>
            <a:r>
              <a:rPr lang="en-IN" dirty="0" smtClean="0"/>
              <a:t>Optimal price setting</a:t>
            </a:r>
          </a:p>
          <a:p>
            <a:pPr>
              <a:buFont typeface="Wingdings" pitchFamily="2" charset="2"/>
              <a:buChar char="Ø"/>
            </a:pPr>
            <a:r>
              <a:rPr lang="en-IN" dirty="0" smtClean="0"/>
              <a:t>Remove of expensive intermediates</a:t>
            </a:r>
          </a:p>
          <a:p>
            <a:pPr>
              <a:buFont typeface="Wingdings" pitchFamily="2" charset="2"/>
              <a:buChar char="Ø"/>
            </a:pPr>
            <a:r>
              <a:rPr lang="en-IN" dirty="0" smtClean="0"/>
              <a:t>Better customer relationships</a:t>
            </a:r>
          </a:p>
          <a:p>
            <a:pPr>
              <a:buFont typeface="Wingdings" pitchFamily="2" charset="2"/>
              <a:buChar char="Ø"/>
            </a:pPr>
            <a:r>
              <a:rPr lang="en-IN" dirty="0" smtClean="0"/>
              <a:t>Lower transaction costs</a:t>
            </a:r>
          </a:p>
          <a:p>
            <a:r>
              <a:rPr lang="en-IN" b="1" u="sng" dirty="0" smtClean="0"/>
              <a:t>To Buyers-</a:t>
            </a:r>
          </a:p>
          <a:p>
            <a:pPr>
              <a:buFont typeface="Wingdings" pitchFamily="2" charset="2"/>
              <a:buChar char="Ø"/>
            </a:pPr>
            <a:r>
              <a:rPr lang="en-IN" dirty="0" smtClean="0"/>
              <a:t>Opportunities to find unique item</a:t>
            </a:r>
          </a:p>
          <a:p>
            <a:pPr>
              <a:buFont typeface="Wingdings" pitchFamily="2" charset="2"/>
              <a:buChar char="Ø"/>
            </a:pPr>
            <a:r>
              <a:rPr lang="en-IN" dirty="0" smtClean="0"/>
              <a:t>Lower transaction cost</a:t>
            </a:r>
          </a:p>
          <a:p>
            <a:pPr>
              <a:buFont typeface="Wingdings" pitchFamily="2" charset="2"/>
              <a:buChar char="Ø"/>
            </a:pPr>
            <a:r>
              <a:rPr lang="en-IN" dirty="0" smtClean="0"/>
              <a:t>Better relationship with sellers</a:t>
            </a:r>
          </a:p>
          <a:p>
            <a:pPr>
              <a:buFont typeface="Wingdings" pitchFamily="2" charset="2"/>
              <a:buChar char="Ø"/>
            </a:pPr>
            <a:r>
              <a:rPr lang="en-IN" dirty="0" smtClean="0"/>
              <a:t>Entertainment </a:t>
            </a:r>
          </a:p>
        </p:txBody>
      </p:sp>
    </p:spTree>
    <p:extLst>
      <p:ext uri="{BB962C8B-B14F-4D97-AF65-F5344CB8AC3E}">
        <p14:creationId xmlns:p14="http://schemas.microsoft.com/office/powerpoint/2010/main" val="2439484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u="sng" dirty="0" smtClean="0"/>
              <a:t>Disadvantages of auction</a:t>
            </a:r>
            <a:endParaRPr lang="en-IN" sz="2800" b="1" u="sng" dirty="0"/>
          </a:p>
        </p:txBody>
      </p:sp>
      <p:sp>
        <p:nvSpPr>
          <p:cNvPr id="3" name="Content Placeholder 2"/>
          <p:cNvSpPr>
            <a:spLocks noGrp="1"/>
          </p:cNvSpPr>
          <p:nvPr>
            <p:ph sz="quarter" idx="1"/>
          </p:nvPr>
        </p:nvSpPr>
        <p:spPr/>
        <p:txBody>
          <a:bodyPr/>
          <a:lstStyle/>
          <a:p>
            <a:pPr>
              <a:buFont typeface="Wingdings" pitchFamily="2" charset="2"/>
              <a:buChar char="Ø"/>
            </a:pPr>
            <a:r>
              <a:rPr lang="en-IN" dirty="0" smtClean="0"/>
              <a:t>Only invited participant can participate</a:t>
            </a:r>
          </a:p>
          <a:p>
            <a:pPr>
              <a:buFont typeface="Wingdings" pitchFamily="2" charset="2"/>
              <a:buChar char="Ø"/>
            </a:pPr>
            <a:r>
              <a:rPr lang="en-IN" dirty="0" smtClean="0"/>
              <a:t>Lack of security</a:t>
            </a:r>
          </a:p>
          <a:p>
            <a:pPr>
              <a:buFont typeface="Wingdings" pitchFamily="2" charset="2"/>
              <a:buChar char="Ø"/>
            </a:pPr>
            <a:r>
              <a:rPr lang="en-IN" dirty="0" smtClean="0"/>
              <a:t>Expensive auction software</a:t>
            </a:r>
          </a:p>
          <a:p>
            <a:pPr>
              <a:buFont typeface="Wingdings" pitchFamily="2" charset="2"/>
              <a:buChar char="Ø"/>
            </a:pPr>
            <a:r>
              <a:rPr lang="en-IN" dirty="0" smtClean="0"/>
              <a:t>Order fulfilment cost</a:t>
            </a:r>
          </a:p>
          <a:p>
            <a:pPr>
              <a:buFont typeface="Wingdings" pitchFamily="2" charset="2"/>
              <a:buChar char="Ø"/>
            </a:pPr>
            <a:r>
              <a:rPr lang="en-IN" dirty="0" smtClean="0"/>
              <a:t>Long cycle time</a:t>
            </a:r>
          </a:p>
          <a:p>
            <a:pPr>
              <a:buFont typeface="Wingdings" pitchFamily="2" charset="2"/>
              <a:buChar char="Ø"/>
            </a:pPr>
            <a:endParaRPr lang="en-IN" dirty="0" smtClean="0"/>
          </a:p>
          <a:p>
            <a:pPr>
              <a:buFont typeface="Wingdings" pitchFamily="2" charset="2"/>
              <a:buChar char="Ø"/>
            </a:pPr>
            <a:endParaRPr lang="en-IN" dirty="0"/>
          </a:p>
        </p:txBody>
      </p:sp>
    </p:spTree>
    <p:extLst>
      <p:ext uri="{BB962C8B-B14F-4D97-AF65-F5344CB8AC3E}">
        <p14:creationId xmlns:p14="http://schemas.microsoft.com/office/powerpoint/2010/main" val="670536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u="sng" dirty="0" smtClean="0"/>
              <a:t>Services of e-market place</a:t>
            </a:r>
            <a:endParaRPr lang="en-IN" sz="2800" b="1" u="sng" dirty="0"/>
          </a:p>
        </p:txBody>
      </p:sp>
      <p:sp>
        <p:nvSpPr>
          <p:cNvPr id="3" name="Content Placeholder 2"/>
          <p:cNvSpPr>
            <a:spLocks noGrp="1"/>
          </p:cNvSpPr>
          <p:nvPr>
            <p:ph sz="quarter" idx="1"/>
          </p:nvPr>
        </p:nvSpPr>
        <p:spPr/>
        <p:txBody>
          <a:bodyPr>
            <a:normAutofit fontScale="92500" lnSpcReduction="10000"/>
          </a:bodyPr>
          <a:lstStyle/>
          <a:p>
            <a:r>
              <a:rPr lang="en-IN" b="1" u="sng" dirty="0" smtClean="0"/>
              <a:t>E-Infrastructure</a:t>
            </a:r>
            <a:r>
              <a:rPr lang="en-IN" dirty="0" smtClean="0"/>
              <a:t>- It may be considered as an integrated of information and communication technology. It implements a more efficient way for all the market to works on global.</a:t>
            </a:r>
          </a:p>
          <a:p>
            <a:pPr marL="0" indent="0">
              <a:buNone/>
            </a:pPr>
            <a:r>
              <a:rPr lang="en-IN" dirty="0" smtClean="0"/>
              <a:t>      There are different types of e-infrastructure </a:t>
            </a:r>
          </a:p>
          <a:p>
            <a:pPr marL="0" indent="0">
              <a:buNone/>
            </a:pPr>
            <a:r>
              <a:rPr lang="en-IN" dirty="0"/>
              <a:t> </a:t>
            </a:r>
            <a:r>
              <a:rPr lang="en-IN" dirty="0" smtClean="0"/>
              <a:t>      layers which are-</a:t>
            </a:r>
          </a:p>
          <a:p>
            <a:pPr>
              <a:buFont typeface="Wingdings" pitchFamily="2" charset="2"/>
              <a:buChar char="Ø"/>
            </a:pPr>
            <a:r>
              <a:rPr lang="en-IN" dirty="0"/>
              <a:t> </a:t>
            </a:r>
            <a:r>
              <a:rPr lang="en-IN" dirty="0" smtClean="0"/>
              <a:t>  Computing infrastructure</a:t>
            </a:r>
          </a:p>
          <a:p>
            <a:pPr>
              <a:buFont typeface="Wingdings" pitchFamily="2" charset="2"/>
              <a:buChar char="Ø"/>
            </a:pPr>
            <a:r>
              <a:rPr lang="en-IN" dirty="0"/>
              <a:t> </a:t>
            </a:r>
            <a:r>
              <a:rPr lang="en-IN" dirty="0" smtClean="0"/>
              <a:t>  Scientific data</a:t>
            </a:r>
          </a:p>
          <a:p>
            <a:pPr>
              <a:buFont typeface="Wingdings" pitchFamily="2" charset="2"/>
              <a:buChar char="Ø"/>
            </a:pPr>
            <a:r>
              <a:rPr lang="en-IN" dirty="0"/>
              <a:t> </a:t>
            </a:r>
            <a:r>
              <a:rPr lang="en-IN" dirty="0" smtClean="0"/>
              <a:t>  </a:t>
            </a:r>
            <a:r>
              <a:rPr lang="en-IN" dirty="0"/>
              <a:t>C</a:t>
            </a:r>
            <a:r>
              <a:rPr lang="en-IN" dirty="0" smtClean="0"/>
              <a:t>ommunication network </a:t>
            </a:r>
          </a:p>
          <a:p>
            <a:r>
              <a:rPr lang="en-IN" b="1" u="sng" dirty="0" smtClean="0"/>
              <a:t>E-Content</a:t>
            </a:r>
            <a:r>
              <a:rPr lang="en-IN" dirty="0" smtClean="0"/>
              <a:t>-  E-content is  platform which is provided by many organisation with the help of network. </a:t>
            </a:r>
            <a:r>
              <a:rPr lang="en-IN" dirty="0"/>
              <a:t>It </a:t>
            </a:r>
            <a:r>
              <a:rPr lang="en-IN" dirty="0" smtClean="0"/>
              <a:t>provides the </a:t>
            </a:r>
            <a:r>
              <a:rPr lang="en-IN" dirty="0"/>
              <a:t>information and this information can</a:t>
            </a:r>
            <a:endParaRPr lang="en-IN" dirty="0" smtClean="0"/>
          </a:p>
          <a:p>
            <a:pPr marL="0" indent="0">
              <a:buNone/>
            </a:pPr>
            <a:r>
              <a:rPr lang="en-IN" dirty="0" smtClean="0"/>
              <a:t>    informative.</a:t>
            </a:r>
            <a:endParaRPr lang="en-IN" dirty="0"/>
          </a:p>
        </p:txBody>
      </p:sp>
    </p:spTree>
    <p:extLst>
      <p:ext uri="{BB962C8B-B14F-4D97-AF65-F5344CB8AC3E}">
        <p14:creationId xmlns:p14="http://schemas.microsoft.com/office/powerpoint/2010/main" val="782203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u="sng" dirty="0" smtClean="0"/>
              <a:t>Solutions of b2b e-commerce</a:t>
            </a:r>
            <a:endParaRPr lang="en-IN" sz="2800" b="1" u="sng" dirty="0"/>
          </a:p>
        </p:txBody>
      </p:sp>
      <p:sp>
        <p:nvSpPr>
          <p:cNvPr id="3" name="Content Placeholder 2"/>
          <p:cNvSpPr>
            <a:spLocks noGrp="1"/>
          </p:cNvSpPr>
          <p:nvPr>
            <p:ph sz="quarter" idx="1"/>
          </p:nvPr>
        </p:nvSpPr>
        <p:spPr/>
        <p:txBody>
          <a:bodyPr/>
          <a:lstStyle/>
          <a:p>
            <a:pPr marL="0" indent="0">
              <a:buNone/>
            </a:pPr>
            <a:r>
              <a:rPr lang="en-IN" dirty="0" smtClean="0"/>
              <a:t>Experts provides following kind of B2B e-commerce solutions. These are</a:t>
            </a:r>
          </a:p>
          <a:p>
            <a:pPr>
              <a:buFont typeface="Wingdings" pitchFamily="2" charset="2"/>
              <a:buChar char="ü"/>
            </a:pPr>
            <a:r>
              <a:rPr lang="en-IN" dirty="0" smtClean="0"/>
              <a:t>Company to company well solution product supply and procurement exchange solution.</a:t>
            </a:r>
          </a:p>
          <a:p>
            <a:pPr>
              <a:buFont typeface="Wingdings" pitchFamily="2" charset="2"/>
              <a:buChar char="ü"/>
            </a:pPr>
            <a:r>
              <a:rPr lang="en-IN" dirty="0" smtClean="0"/>
              <a:t>Third party type solution</a:t>
            </a:r>
          </a:p>
          <a:p>
            <a:pPr>
              <a:buFont typeface="Wingdings" pitchFamily="2" charset="2"/>
              <a:buChar char="ü"/>
            </a:pPr>
            <a:r>
              <a:rPr lang="en-IN" dirty="0" smtClean="0"/>
              <a:t>Information solution</a:t>
            </a:r>
          </a:p>
          <a:p>
            <a:pPr>
              <a:buFont typeface="Wingdings" pitchFamily="2" charset="2"/>
              <a:buChar char="ü"/>
            </a:pPr>
            <a:r>
              <a:rPr lang="en-IN" dirty="0" smtClean="0"/>
              <a:t>Auction system</a:t>
            </a:r>
            <a:endParaRPr lang="en-IN" dirty="0"/>
          </a:p>
        </p:txBody>
      </p:sp>
    </p:spTree>
    <p:extLst>
      <p:ext uri="{BB962C8B-B14F-4D97-AF65-F5344CB8AC3E}">
        <p14:creationId xmlns:p14="http://schemas.microsoft.com/office/powerpoint/2010/main" val="3583447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Electronic data interchange</a:t>
            </a:r>
            <a:endParaRPr lang="en-IN" b="1" u="sng" dirty="0"/>
          </a:p>
        </p:txBody>
      </p:sp>
      <p:sp>
        <p:nvSpPr>
          <p:cNvPr id="3" name="Content Placeholder 2"/>
          <p:cNvSpPr>
            <a:spLocks noGrp="1"/>
          </p:cNvSpPr>
          <p:nvPr>
            <p:ph sz="quarter" idx="1"/>
          </p:nvPr>
        </p:nvSpPr>
        <p:spPr/>
        <p:txBody>
          <a:bodyPr/>
          <a:lstStyle/>
          <a:p>
            <a:pPr marL="0" indent="0">
              <a:buNone/>
            </a:pPr>
            <a:r>
              <a:rPr lang="en-IN" dirty="0" smtClean="0"/>
              <a:t>EDI is a communication standard that enable the electronic transfer of routine document such as purchase order between the business.</a:t>
            </a:r>
          </a:p>
          <a:p>
            <a:pPr marL="0" indent="0">
              <a:buNone/>
            </a:pPr>
            <a:r>
              <a:rPr lang="en-IN" dirty="0"/>
              <a:t> </a:t>
            </a:r>
            <a:r>
              <a:rPr lang="en-IN" dirty="0" smtClean="0"/>
              <a:t>                </a:t>
            </a:r>
            <a:r>
              <a:rPr lang="en-IN" b="1" u="sng" dirty="0" smtClean="0"/>
              <a:t>ELEMENTS OF EDI</a:t>
            </a:r>
          </a:p>
          <a:p>
            <a:pPr marL="0" indent="0">
              <a:buNone/>
            </a:pPr>
            <a:r>
              <a:rPr lang="en-IN" dirty="0" smtClean="0"/>
              <a:t>Basically the EDI has </a:t>
            </a:r>
            <a:r>
              <a:rPr lang="en-IN" b="1" dirty="0" smtClean="0"/>
              <a:t>four </a:t>
            </a:r>
            <a:r>
              <a:rPr lang="en-IN" dirty="0" smtClean="0"/>
              <a:t>elements-</a:t>
            </a:r>
          </a:p>
          <a:p>
            <a:pPr marL="0" indent="0">
              <a:buNone/>
            </a:pPr>
            <a:endParaRPr lang="en-IN" dirty="0" smtClean="0"/>
          </a:p>
        </p:txBody>
      </p:sp>
      <p:graphicFrame>
        <p:nvGraphicFramePr>
          <p:cNvPr id="4" name="Diagram 3"/>
          <p:cNvGraphicFramePr/>
          <p:nvPr>
            <p:extLst>
              <p:ext uri="{D42A27DB-BD31-4B8C-83A1-F6EECF244321}">
                <p14:modId xmlns:p14="http://schemas.microsoft.com/office/powerpoint/2010/main" val="3911922235"/>
              </p:ext>
            </p:extLst>
          </p:nvPr>
        </p:nvGraphicFramePr>
        <p:xfrm>
          <a:off x="1547664" y="3789040"/>
          <a:ext cx="6192688"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3505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u="sng" dirty="0" smtClean="0"/>
              <a:t>CHARACTERISTICS OF EDI</a:t>
            </a:r>
            <a:endParaRPr lang="en-IN" sz="2800" b="1" u="sng" dirty="0"/>
          </a:p>
        </p:txBody>
      </p:sp>
      <p:sp>
        <p:nvSpPr>
          <p:cNvPr id="3" name="Content Placeholder 2"/>
          <p:cNvSpPr>
            <a:spLocks noGrp="1"/>
          </p:cNvSpPr>
          <p:nvPr>
            <p:ph sz="quarter" idx="1"/>
          </p:nvPr>
        </p:nvSpPr>
        <p:spPr/>
        <p:txBody>
          <a:bodyPr/>
          <a:lstStyle/>
          <a:p>
            <a:pPr marL="0" indent="0">
              <a:buNone/>
            </a:pPr>
            <a:r>
              <a:rPr lang="en-IN" dirty="0" smtClean="0"/>
              <a:t>EDI has following characteristics-</a:t>
            </a:r>
          </a:p>
          <a:p>
            <a:pPr marL="0" indent="0">
              <a:buNone/>
            </a:pPr>
            <a:endParaRPr lang="en-IN" dirty="0"/>
          </a:p>
        </p:txBody>
      </p:sp>
      <p:graphicFrame>
        <p:nvGraphicFramePr>
          <p:cNvPr id="7" name="Diagram 6"/>
          <p:cNvGraphicFramePr/>
          <p:nvPr>
            <p:extLst>
              <p:ext uri="{D42A27DB-BD31-4B8C-83A1-F6EECF244321}">
                <p14:modId xmlns:p14="http://schemas.microsoft.com/office/powerpoint/2010/main" val="3787602710"/>
              </p:ext>
            </p:extLst>
          </p:nvPr>
        </p:nvGraphicFramePr>
        <p:xfrm>
          <a:off x="1524000" y="2276872"/>
          <a:ext cx="6216352" cy="3184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4132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Edi nuts &amp; bolt model</a:t>
            </a:r>
            <a:endParaRPr lang="en-IN" b="1" u="sng" dirty="0"/>
          </a:p>
        </p:txBody>
      </p:sp>
      <p:sp>
        <p:nvSpPr>
          <p:cNvPr id="3" name="Content Placeholder 2"/>
          <p:cNvSpPr>
            <a:spLocks noGrp="1"/>
          </p:cNvSpPr>
          <p:nvPr>
            <p:ph sz="quarter" idx="1"/>
          </p:nvPr>
        </p:nvSpPr>
        <p:spPr/>
        <p:txBody>
          <a:bodyPr/>
          <a:lstStyle/>
          <a:p>
            <a:pPr marL="0" indent="0">
              <a:buNone/>
            </a:pPr>
            <a:r>
              <a:rPr lang="en-IN" dirty="0" smtClean="0"/>
              <a:t>EDI model required for sending and receiving EDI message. EDI defied by its technology and </a:t>
            </a:r>
            <a:r>
              <a:rPr lang="en-IN" dirty="0" err="1" smtClean="0"/>
              <a:t>technial</a:t>
            </a:r>
            <a:r>
              <a:rPr lang="en-IN" dirty="0" smtClean="0"/>
              <a:t> elements of EDI system are:</a:t>
            </a:r>
            <a:endParaRPr lang="en-IN" dirty="0"/>
          </a:p>
        </p:txBody>
      </p:sp>
      <p:graphicFrame>
        <p:nvGraphicFramePr>
          <p:cNvPr id="4" name="Diagram 3"/>
          <p:cNvGraphicFramePr/>
          <p:nvPr>
            <p:extLst>
              <p:ext uri="{D42A27DB-BD31-4B8C-83A1-F6EECF244321}">
                <p14:modId xmlns:p14="http://schemas.microsoft.com/office/powerpoint/2010/main" val="1384128189"/>
              </p:ext>
            </p:extLst>
          </p:nvPr>
        </p:nvGraphicFramePr>
        <p:xfrm>
          <a:off x="1524000" y="2924944"/>
          <a:ext cx="6072336"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2784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Edi standard</a:t>
            </a:r>
            <a:endParaRPr lang="en-IN" b="1" u="sng" dirty="0"/>
          </a:p>
        </p:txBody>
      </p:sp>
      <p:sp>
        <p:nvSpPr>
          <p:cNvPr id="3" name="Content Placeholder 2"/>
          <p:cNvSpPr>
            <a:spLocks noGrp="1"/>
          </p:cNvSpPr>
          <p:nvPr>
            <p:ph sz="quarter" idx="1"/>
          </p:nvPr>
        </p:nvSpPr>
        <p:spPr/>
        <p:txBody>
          <a:bodyPr/>
          <a:lstStyle/>
          <a:p>
            <a:pPr marL="0" indent="0">
              <a:buNone/>
            </a:pPr>
            <a:r>
              <a:rPr lang="en-IN" dirty="0" smtClean="0"/>
              <a:t>EDI standard are basically data standard in the sense that they lay down the syntax and semantics of data being exchanged.</a:t>
            </a:r>
          </a:p>
          <a:p>
            <a:pPr marL="0" indent="0">
              <a:buNone/>
            </a:pPr>
            <a:r>
              <a:rPr lang="en-IN" dirty="0" smtClean="0"/>
              <a:t>EDI standard provide are attempt to provide or attempt to provide a standard for data interchange. </a:t>
            </a:r>
            <a:r>
              <a:rPr lang="en-IN" dirty="0"/>
              <a:t>T</a:t>
            </a:r>
            <a:r>
              <a:rPr lang="en-IN" dirty="0" smtClean="0"/>
              <a:t>hat is-</a:t>
            </a:r>
          </a:p>
          <a:p>
            <a:pPr marL="457200" indent="-457200">
              <a:buFont typeface="+mj-lt"/>
              <a:buAutoNum type="alphaLcParenR"/>
            </a:pPr>
            <a:r>
              <a:rPr lang="en-IN" dirty="0" smtClean="0"/>
              <a:t>Independent of special interest of any party in the trading network.</a:t>
            </a:r>
          </a:p>
          <a:p>
            <a:pPr marL="457200" indent="-457200">
              <a:buFont typeface="+mj-lt"/>
              <a:buAutoNum type="alphaLcParenR"/>
            </a:pPr>
            <a:r>
              <a:rPr lang="en-IN" dirty="0" smtClean="0"/>
              <a:t>Independent of hardware and software.</a:t>
            </a:r>
          </a:p>
          <a:p>
            <a:pPr marL="457200" indent="-457200">
              <a:buFont typeface="+mj-lt"/>
              <a:buAutoNum type="alphaLcParenR"/>
            </a:pPr>
            <a:r>
              <a:rPr lang="en-IN" dirty="0" smtClean="0"/>
              <a:t>Data requirement for any given transaction.</a:t>
            </a:r>
          </a:p>
          <a:p>
            <a:pPr marL="0" indent="0">
              <a:buNone/>
            </a:pPr>
            <a:r>
              <a:rPr lang="en-IN" dirty="0" smtClean="0"/>
              <a:t>EDI standard provide a common language for the interchange of standard transaction.</a:t>
            </a:r>
          </a:p>
        </p:txBody>
      </p:sp>
    </p:spTree>
    <p:extLst>
      <p:ext uri="{BB962C8B-B14F-4D97-AF65-F5344CB8AC3E}">
        <p14:creationId xmlns:p14="http://schemas.microsoft.com/office/powerpoint/2010/main" val="1495559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Edi software</a:t>
            </a:r>
            <a:endParaRPr lang="en-IN" b="1" u="sng" dirty="0"/>
          </a:p>
        </p:txBody>
      </p:sp>
      <p:sp>
        <p:nvSpPr>
          <p:cNvPr id="3" name="Content Placeholder 2"/>
          <p:cNvSpPr>
            <a:spLocks noGrp="1"/>
          </p:cNvSpPr>
          <p:nvPr>
            <p:ph sz="quarter" idx="1"/>
          </p:nvPr>
        </p:nvSpPr>
        <p:spPr/>
        <p:txBody>
          <a:bodyPr/>
          <a:lstStyle/>
          <a:p>
            <a:pPr marL="0" indent="0">
              <a:buNone/>
            </a:pPr>
            <a:r>
              <a:rPr lang="en-IN" dirty="0" smtClean="0"/>
              <a:t>EDI software consist of computer instruction that translate the information from unstructured company specific format to the structured format and then communicate the EDI message </a:t>
            </a:r>
            <a:r>
              <a:rPr lang="en-IN" dirty="0"/>
              <a:t>f</a:t>
            </a:r>
            <a:r>
              <a:rPr lang="en-IN" dirty="0" smtClean="0"/>
              <a:t>rom  sender to receiver.</a:t>
            </a:r>
          </a:p>
          <a:p>
            <a:pPr marL="0" indent="0">
              <a:buNone/>
            </a:pPr>
            <a:r>
              <a:rPr lang="en-IN" dirty="0" smtClean="0"/>
              <a:t> EDI software also receive the message and translate from standard format to company specific format.</a:t>
            </a:r>
          </a:p>
          <a:p>
            <a:pPr marL="0" indent="0">
              <a:buNone/>
            </a:pPr>
            <a:r>
              <a:rPr lang="en-IN" dirty="0" smtClean="0"/>
              <a:t>EDI software was available for mainframe, minicomputer and microcomputer.</a:t>
            </a:r>
            <a:endParaRPr lang="en-IN" dirty="0"/>
          </a:p>
        </p:txBody>
      </p:sp>
    </p:spTree>
    <p:extLst>
      <p:ext uri="{BB962C8B-B14F-4D97-AF65-F5344CB8AC3E}">
        <p14:creationId xmlns:p14="http://schemas.microsoft.com/office/powerpoint/2010/main" val="2181568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5997280"/>
          </a:xfrm>
        </p:spPr>
        <p:txBody>
          <a:bodyPr/>
          <a:lstStyle/>
          <a:p>
            <a:pPr marL="0" indent="0">
              <a:buNone/>
            </a:pPr>
            <a:r>
              <a:rPr lang="en-IN" dirty="0" smtClean="0"/>
              <a:t>The EDI </a:t>
            </a:r>
            <a:r>
              <a:rPr lang="en-IN" b="1" dirty="0" smtClean="0"/>
              <a:t>requirements</a:t>
            </a:r>
            <a:r>
              <a:rPr lang="en-IN" dirty="0" smtClean="0"/>
              <a:t> as follows-</a:t>
            </a:r>
          </a:p>
          <a:p>
            <a:pPr marL="457200" indent="-457200">
              <a:buFont typeface="+mj-lt"/>
              <a:buAutoNum type="arabicParenR"/>
            </a:pPr>
            <a:r>
              <a:rPr lang="en-IN" dirty="0" smtClean="0"/>
              <a:t>Computer</a:t>
            </a:r>
          </a:p>
          <a:p>
            <a:pPr marL="457200" indent="-457200">
              <a:buFont typeface="+mj-lt"/>
              <a:buAutoNum type="arabicParenR"/>
            </a:pPr>
            <a:r>
              <a:rPr lang="en-IN" dirty="0" smtClean="0"/>
              <a:t>A communication interface</a:t>
            </a:r>
          </a:p>
          <a:p>
            <a:pPr marL="457200" indent="-457200">
              <a:buFont typeface="+mj-lt"/>
              <a:buAutoNum type="arabicParenR"/>
            </a:pPr>
            <a:r>
              <a:rPr lang="en-IN" dirty="0" smtClean="0"/>
              <a:t>Appropriate software</a:t>
            </a:r>
          </a:p>
          <a:p>
            <a:pPr marL="0" indent="0">
              <a:buNone/>
            </a:pPr>
            <a:r>
              <a:rPr lang="en-IN" dirty="0"/>
              <a:t> </a:t>
            </a:r>
            <a:r>
              <a:rPr lang="en-IN" dirty="0" smtClean="0"/>
              <a:t>                    </a:t>
            </a:r>
          </a:p>
          <a:p>
            <a:pPr marL="0" indent="0">
              <a:buNone/>
            </a:pPr>
            <a:r>
              <a:rPr lang="en-IN" dirty="0"/>
              <a:t> </a:t>
            </a:r>
            <a:r>
              <a:rPr lang="en-IN" dirty="0" smtClean="0"/>
              <a:t>               </a:t>
            </a:r>
            <a:r>
              <a:rPr lang="en-IN" b="1" u="sng" dirty="0" smtClean="0"/>
              <a:t>LAYERS OF EDI SOFTWARE</a:t>
            </a:r>
            <a:endParaRPr lang="en-IN" dirty="0"/>
          </a:p>
        </p:txBody>
      </p:sp>
      <p:graphicFrame>
        <p:nvGraphicFramePr>
          <p:cNvPr id="4" name="Diagram 3"/>
          <p:cNvGraphicFramePr/>
          <p:nvPr>
            <p:extLst>
              <p:ext uri="{D42A27DB-BD31-4B8C-83A1-F6EECF244321}">
                <p14:modId xmlns:p14="http://schemas.microsoft.com/office/powerpoint/2010/main" val="1414466661"/>
              </p:ext>
            </p:extLst>
          </p:nvPr>
        </p:nvGraphicFramePr>
        <p:xfrm>
          <a:off x="1547664" y="3284984"/>
          <a:ext cx="6072336" cy="2824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623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rmAutofit/>
          </a:bodyPr>
          <a:lstStyle/>
          <a:p>
            <a:pPr algn="l"/>
            <a:r>
              <a:rPr lang="en-IN" sz="2800" b="1" u="sng" dirty="0" smtClean="0"/>
              <a:t>Business-to-Business E-commerce</a:t>
            </a:r>
            <a:endParaRPr lang="en-IN" sz="2800" b="1" u="sng" dirty="0"/>
          </a:p>
        </p:txBody>
      </p:sp>
      <p:sp>
        <p:nvSpPr>
          <p:cNvPr id="3" name="Content Placeholder 2"/>
          <p:cNvSpPr>
            <a:spLocks noGrp="1"/>
          </p:cNvSpPr>
          <p:nvPr>
            <p:ph sz="quarter" idx="1"/>
          </p:nvPr>
        </p:nvSpPr>
        <p:spPr>
          <a:xfrm>
            <a:off x="457200" y="1340768"/>
            <a:ext cx="8229600" cy="4785395"/>
          </a:xfrm>
        </p:spPr>
        <p:txBody>
          <a:bodyPr>
            <a:normAutofit fontScale="92500"/>
          </a:bodyPr>
          <a:lstStyle/>
          <a:p>
            <a:pPr marL="0" indent="0" algn="just">
              <a:buNone/>
            </a:pPr>
            <a:r>
              <a:rPr lang="en-IN" sz="2800" dirty="0" smtClean="0"/>
              <a:t>B2B e-commerce hold electronic transactions among the business. The internet of all business with companies for suppliers utilities and services enhance the popularity of B2B e-commerce.</a:t>
            </a:r>
          </a:p>
          <a:p>
            <a:pPr marL="0" indent="0" algn="just">
              <a:buNone/>
            </a:pPr>
            <a:r>
              <a:rPr lang="en-IN" sz="2800" dirty="0" smtClean="0"/>
              <a:t>In B2B environment purchase orders, invoices, inventory status and business contract handle directly through network. So, many business are connected with each other with the help of internet.</a:t>
            </a:r>
          </a:p>
          <a:p>
            <a:pPr marL="0" indent="0" algn="just">
              <a:buNone/>
            </a:pPr>
            <a:r>
              <a:rPr lang="en-IN" sz="2800" dirty="0" smtClean="0"/>
              <a:t>B2B e-commerce </a:t>
            </a:r>
            <a:r>
              <a:rPr lang="en-IN" sz="2800" b="1" dirty="0" smtClean="0"/>
              <a:t>reduce cycle time </a:t>
            </a:r>
            <a:r>
              <a:rPr lang="en-IN" sz="2800" dirty="0" smtClean="0"/>
              <a:t>and enable business partners to share</a:t>
            </a:r>
            <a:r>
              <a:rPr lang="en-IN" sz="2800" b="1" dirty="0" smtClean="0"/>
              <a:t> accurate </a:t>
            </a:r>
            <a:r>
              <a:rPr lang="en-IN" sz="2800" dirty="0" smtClean="0"/>
              <a:t>and </a:t>
            </a:r>
            <a:r>
              <a:rPr lang="en-IN" sz="2800" b="1" dirty="0" smtClean="0"/>
              <a:t>timely information</a:t>
            </a:r>
            <a:endParaRPr lang="en-IN" sz="2800" b="1" dirty="0"/>
          </a:p>
        </p:txBody>
      </p:sp>
    </p:spTree>
    <p:extLst>
      <p:ext uri="{BB962C8B-B14F-4D97-AF65-F5344CB8AC3E}">
        <p14:creationId xmlns:p14="http://schemas.microsoft.com/office/powerpoint/2010/main" val="1591276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Edi network</a:t>
            </a:r>
            <a:endParaRPr lang="en-IN" b="1" u="sng" dirty="0"/>
          </a:p>
        </p:txBody>
      </p:sp>
      <p:sp>
        <p:nvSpPr>
          <p:cNvPr id="3" name="Content Placeholder 2"/>
          <p:cNvSpPr>
            <a:spLocks noGrp="1"/>
          </p:cNvSpPr>
          <p:nvPr>
            <p:ph sz="quarter" idx="1"/>
          </p:nvPr>
        </p:nvSpPr>
        <p:spPr>
          <a:xfrm>
            <a:off x="457200" y="1600200"/>
            <a:ext cx="8435280" cy="4873752"/>
          </a:xfrm>
        </p:spPr>
        <p:txBody>
          <a:bodyPr>
            <a:normAutofit/>
          </a:bodyPr>
          <a:lstStyle/>
          <a:p>
            <a:pPr marL="0" indent="0">
              <a:buNone/>
            </a:pPr>
            <a:r>
              <a:rPr lang="en-IN" dirty="0" smtClean="0"/>
              <a:t>EDI documents are exchange over communication network which connects trading partner to one another. These documents are stored in user mail boxes on network of EDI server</a:t>
            </a:r>
          </a:p>
          <a:p>
            <a:pPr marL="0" indent="0">
              <a:buNone/>
            </a:pPr>
            <a:r>
              <a:rPr lang="en-IN" dirty="0" smtClean="0"/>
              <a:t>The EDI message is divided in               </a:t>
            </a:r>
            <a:r>
              <a:rPr lang="en-IN" b="1" dirty="0" smtClean="0"/>
              <a:t>&lt;html&gt;</a:t>
            </a:r>
          </a:p>
          <a:p>
            <a:pPr marL="0" indent="0">
              <a:buNone/>
            </a:pPr>
            <a:r>
              <a:rPr lang="en-IN" dirty="0" smtClean="0"/>
              <a:t>to </a:t>
            </a:r>
            <a:r>
              <a:rPr lang="en-IN" b="1" dirty="0" smtClean="0"/>
              <a:t>two</a:t>
            </a:r>
            <a:r>
              <a:rPr lang="en-IN" dirty="0" smtClean="0"/>
              <a:t> parts-                                           </a:t>
            </a:r>
            <a:r>
              <a:rPr lang="en-IN" b="1" dirty="0" smtClean="0"/>
              <a:t>&lt;head&gt;….&lt;/head&gt;</a:t>
            </a:r>
          </a:p>
          <a:p>
            <a:pPr marL="457200" indent="-457200">
              <a:buFont typeface="+mj-lt"/>
              <a:buAutoNum type="arabicParenR"/>
            </a:pPr>
            <a:r>
              <a:rPr lang="en-IN" b="1" u="sng" dirty="0" smtClean="0"/>
              <a:t>HEAD</a:t>
            </a:r>
            <a:r>
              <a:rPr lang="en-IN" dirty="0" smtClean="0"/>
              <a:t> – A set of heading field of     </a:t>
            </a:r>
            <a:r>
              <a:rPr lang="en-IN" b="1" dirty="0" smtClean="0"/>
              <a:t>&lt;body&gt;</a:t>
            </a:r>
          </a:p>
          <a:p>
            <a:pPr marL="0" indent="0">
              <a:buNone/>
            </a:pPr>
            <a:r>
              <a:rPr lang="en-IN" dirty="0" smtClean="0"/>
              <a:t>each one is an information giving a         </a:t>
            </a:r>
            <a:r>
              <a:rPr lang="en-IN" b="1" dirty="0" smtClean="0"/>
              <a:t>…….</a:t>
            </a:r>
          </a:p>
          <a:p>
            <a:pPr marL="0" indent="0">
              <a:buNone/>
            </a:pPr>
            <a:r>
              <a:rPr lang="en-IN" dirty="0" smtClean="0"/>
              <a:t> characteristics to the EDI message.        </a:t>
            </a:r>
            <a:r>
              <a:rPr lang="en-IN" b="1" dirty="0" smtClean="0"/>
              <a:t>…….</a:t>
            </a:r>
          </a:p>
          <a:p>
            <a:pPr marL="457200" indent="-457200">
              <a:buFont typeface="+mj-lt"/>
              <a:buAutoNum type="arabicParenR"/>
            </a:pPr>
            <a:r>
              <a:rPr lang="en-IN" b="1" u="sng" dirty="0" smtClean="0"/>
              <a:t>BODY</a:t>
            </a:r>
            <a:r>
              <a:rPr lang="en-IN" dirty="0" smtClean="0"/>
              <a:t> – A sequence of the text are   </a:t>
            </a:r>
            <a:r>
              <a:rPr lang="en-IN" b="1" dirty="0" smtClean="0"/>
              <a:t>&lt;/body&gt;</a:t>
            </a:r>
          </a:p>
          <a:p>
            <a:pPr marL="0" indent="0">
              <a:buNone/>
            </a:pPr>
            <a:r>
              <a:rPr lang="en-IN" dirty="0"/>
              <a:t>are </a:t>
            </a:r>
            <a:r>
              <a:rPr lang="en-IN" dirty="0" smtClean="0"/>
              <a:t>the part of the message</a:t>
            </a:r>
            <a:r>
              <a:rPr lang="en-IN" b="1" dirty="0" smtClean="0"/>
              <a:t>.                    &lt;/html&gt;</a:t>
            </a:r>
            <a:endParaRPr lang="en-IN" b="1" u="sng" dirty="0"/>
          </a:p>
        </p:txBody>
      </p:sp>
    </p:spTree>
    <p:extLst>
      <p:ext uri="{BB962C8B-B14F-4D97-AF65-F5344CB8AC3E}">
        <p14:creationId xmlns:p14="http://schemas.microsoft.com/office/powerpoint/2010/main" val="42093855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476672"/>
            <a:ext cx="7467600" cy="6097888"/>
          </a:xfrm>
        </p:spPr>
        <p:txBody>
          <a:bodyPr/>
          <a:lstStyle/>
          <a:p>
            <a:pPr marL="0" indent="0">
              <a:buNone/>
            </a:pPr>
            <a:r>
              <a:rPr lang="en-IN" dirty="0" smtClean="0"/>
              <a:t>              </a:t>
            </a:r>
            <a:r>
              <a:rPr lang="en-IN" b="1" u="sng" dirty="0" smtClean="0"/>
              <a:t>EDI COMMUNICATION CHANNEL</a:t>
            </a:r>
          </a:p>
          <a:p>
            <a:pPr marL="0" indent="0">
              <a:buNone/>
            </a:pPr>
            <a:r>
              <a:rPr lang="en-IN" dirty="0" smtClean="0"/>
              <a:t>There are different types of communication channel which are :</a:t>
            </a:r>
          </a:p>
          <a:p>
            <a:pPr marL="457200" indent="-457200">
              <a:buFont typeface="+mj-lt"/>
              <a:buAutoNum type="arabicParenR"/>
            </a:pPr>
            <a:r>
              <a:rPr lang="en-IN" sz="2000" b="1" u="sng" dirty="0" smtClean="0"/>
              <a:t>DIRECT LINK</a:t>
            </a:r>
            <a:r>
              <a:rPr lang="en-IN" sz="2000" dirty="0" smtClean="0"/>
              <a:t> </a:t>
            </a:r>
            <a:r>
              <a:rPr lang="en-IN" dirty="0" smtClean="0"/>
              <a:t>– It is the most straight forward communication method. They allow a company to dial up and connect directly to partners of organisation.</a:t>
            </a:r>
          </a:p>
          <a:p>
            <a:pPr marL="457200" indent="-457200">
              <a:buFont typeface="+mj-lt"/>
              <a:buAutoNum type="arabicParenR"/>
            </a:pPr>
            <a:r>
              <a:rPr lang="en-IN" sz="2000" b="1" u="sng" dirty="0" smtClean="0"/>
              <a:t>PRIVATE NETWORK </a:t>
            </a:r>
            <a:r>
              <a:rPr lang="en-IN" dirty="0" smtClean="0"/>
              <a:t>– A private network provided by a hub company. The hub handles protocol conversion at over net.</a:t>
            </a:r>
          </a:p>
          <a:p>
            <a:pPr marL="457200" indent="-457200">
              <a:buFont typeface="+mj-lt"/>
              <a:buAutoNum type="arabicParenR"/>
            </a:pPr>
            <a:r>
              <a:rPr lang="en-IN" sz="2000" b="1" u="sng" dirty="0" smtClean="0"/>
              <a:t>VALUE ADDED NETWORK</a:t>
            </a:r>
            <a:r>
              <a:rPr lang="en-IN" sz="2000" dirty="0" smtClean="0"/>
              <a:t> </a:t>
            </a:r>
            <a:r>
              <a:rPr lang="en-IN" dirty="0" smtClean="0"/>
              <a:t>– A VAN play an intermediate role to delivery service that provide reliable delivery of documents in a secure environment.</a:t>
            </a:r>
            <a:endParaRPr lang="en-IN" b="1" u="sng" dirty="0"/>
          </a:p>
        </p:txBody>
      </p:sp>
    </p:spTree>
    <p:extLst>
      <p:ext uri="{BB962C8B-B14F-4D97-AF65-F5344CB8AC3E}">
        <p14:creationId xmlns:p14="http://schemas.microsoft.com/office/powerpoint/2010/main" val="3639621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Edi agreement</a:t>
            </a:r>
            <a:endParaRPr lang="en-IN" b="1" u="sng" dirty="0"/>
          </a:p>
        </p:txBody>
      </p:sp>
      <p:sp>
        <p:nvSpPr>
          <p:cNvPr id="3" name="Content Placeholder 2"/>
          <p:cNvSpPr>
            <a:spLocks noGrp="1"/>
          </p:cNvSpPr>
          <p:nvPr>
            <p:ph sz="quarter" idx="1"/>
          </p:nvPr>
        </p:nvSpPr>
        <p:spPr/>
        <p:txBody>
          <a:bodyPr/>
          <a:lstStyle/>
          <a:p>
            <a:pPr marL="0" indent="0">
              <a:buNone/>
            </a:pPr>
            <a:r>
              <a:rPr lang="en-IN" dirty="0" smtClean="0"/>
              <a:t>The EDI agreement is a document (normally on paper) and sign by both trading partners before electronic trading start.</a:t>
            </a:r>
          </a:p>
          <a:p>
            <a:pPr marL="0" indent="0">
              <a:buNone/>
            </a:pPr>
            <a:r>
              <a:rPr lang="en-IN" dirty="0" smtClean="0"/>
              <a:t>The agreement specify the following:</a:t>
            </a:r>
          </a:p>
          <a:p>
            <a:pPr marL="457200" indent="-457200">
              <a:buFont typeface="+mj-lt"/>
              <a:buAutoNum type="arabicParenR"/>
            </a:pPr>
            <a:r>
              <a:rPr lang="en-IN" dirty="0" smtClean="0"/>
              <a:t>The time scale for processing EDI message. </a:t>
            </a:r>
          </a:p>
          <a:p>
            <a:pPr marL="457200" indent="-457200">
              <a:buFont typeface="+mj-lt"/>
              <a:buAutoNum type="arabicParenR"/>
            </a:pPr>
            <a:r>
              <a:rPr lang="en-IN" dirty="0" smtClean="0"/>
              <a:t>The time that copies of the message will be retained.</a:t>
            </a:r>
          </a:p>
          <a:p>
            <a:pPr marL="457200" indent="-457200">
              <a:buFont typeface="+mj-lt"/>
              <a:buAutoNum type="arabicParenR"/>
            </a:pPr>
            <a:r>
              <a:rPr lang="en-IN" dirty="0" smtClean="0"/>
              <a:t>The procedure for settlement and any disputes.</a:t>
            </a:r>
          </a:p>
          <a:p>
            <a:pPr marL="457200" indent="-457200">
              <a:buFont typeface="+mj-lt"/>
              <a:buAutoNum type="arabicParenR"/>
            </a:pPr>
            <a:r>
              <a:rPr lang="en-IN" dirty="0" smtClean="0"/>
              <a:t>The legal advisor also settled any disputes.</a:t>
            </a:r>
            <a:endParaRPr lang="en-IN" dirty="0"/>
          </a:p>
        </p:txBody>
      </p:sp>
    </p:spTree>
    <p:extLst>
      <p:ext uri="{BB962C8B-B14F-4D97-AF65-F5344CB8AC3E}">
        <p14:creationId xmlns:p14="http://schemas.microsoft.com/office/powerpoint/2010/main" val="26261311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04864"/>
            <a:ext cx="6172200" cy="3240360"/>
          </a:xfrm>
        </p:spPr>
        <p:txBody>
          <a:bodyPr>
            <a:normAutofit/>
          </a:bodyPr>
          <a:lstStyle/>
          <a:p>
            <a:r>
              <a:rPr lang="en-IN" sz="4800" b="0" dirty="0"/>
              <a:t> </a:t>
            </a:r>
            <a:r>
              <a:rPr lang="en-IN" sz="4800" b="0" dirty="0" smtClean="0"/>
              <a:t>     </a:t>
            </a:r>
            <a:r>
              <a:rPr lang="en-IN" sz="6000" u="sng" dirty="0" smtClean="0"/>
              <a:t>thank you!!!</a:t>
            </a:r>
            <a:endParaRPr lang="en-IN" sz="6000" u="sng" dirty="0"/>
          </a:p>
        </p:txBody>
      </p:sp>
    </p:spTree>
    <p:extLst>
      <p:ext uri="{BB962C8B-B14F-4D97-AF65-F5344CB8AC3E}">
        <p14:creationId xmlns:p14="http://schemas.microsoft.com/office/powerpoint/2010/main" val="357828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229600" cy="5721499"/>
          </a:xfrm>
        </p:spPr>
        <p:txBody>
          <a:bodyPr/>
          <a:lstStyle/>
          <a:p>
            <a:endParaRPr lang="en-IN" dirty="0"/>
          </a:p>
        </p:txBody>
      </p:sp>
      <p:sp>
        <p:nvSpPr>
          <p:cNvPr id="4" name="Oval 3"/>
          <p:cNvSpPr/>
          <p:nvPr/>
        </p:nvSpPr>
        <p:spPr>
          <a:xfrm>
            <a:off x="3275856" y="2474519"/>
            <a:ext cx="2736304" cy="16090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INTERNET</a:t>
            </a:r>
            <a:endParaRPr lang="en-IN" sz="2400" dirty="0"/>
          </a:p>
        </p:txBody>
      </p:sp>
      <p:sp>
        <p:nvSpPr>
          <p:cNvPr id="5" name="Rectangle 4"/>
          <p:cNvSpPr/>
          <p:nvPr/>
        </p:nvSpPr>
        <p:spPr>
          <a:xfrm>
            <a:off x="755576" y="1484784"/>
            <a:ext cx="180020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BUSINESS</a:t>
            </a:r>
            <a:endParaRPr lang="en-IN" sz="2000" dirty="0"/>
          </a:p>
        </p:txBody>
      </p:sp>
      <p:sp>
        <p:nvSpPr>
          <p:cNvPr id="6" name="Rectangle 5"/>
          <p:cNvSpPr/>
          <p:nvPr/>
        </p:nvSpPr>
        <p:spPr>
          <a:xfrm>
            <a:off x="755576" y="4509120"/>
            <a:ext cx="180020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BUSINESS</a:t>
            </a:r>
            <a:endParaRPr lang="en-IN" sz="2000" dirty="0"/>
          </a:p>
        </p:txBody>
      </p:sp>
      <p:sp>
        <p:nvSpPr>
          <p:cNvPr id="8" name="Rectangle 7"/>
          <p:cNvSpPr/>
          <p:nvPr/>
        </p:nvSpPr>
        <p:spPr>
          <a:xfrm>
            <a:off x="6757392" y="4509120"/>
            <a:ext cx="177504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BUSINESS</a:t>
            </a:r>
            <a:endParaRPr lang="en-IN" sz="2000" dirty="0"/>
          </a:p>
        </p:txBody>
      </p:sp>
      <p:cxnSp>
        <p:nvCxnSpPr>
          <p:cNvPr id="19" name="Straight Connector 18"/>
          <p:cNvCxnSpPr>
            <a:endCxn id="4" idx="3"/>
          </p:cNvCxnSpPr>
          <p:nvPr/>
        </p:nvCxnSpPr>
        <p:spPr>
          <a:xfrm>
            <a:off x="3491880" y="3645024"/>
            <a:ext cx="184698" cy="202896"/>
          </a:xfrm>
          <a:prstGeom prst="line">
            <a:avLst/>
          </a:prstGeom>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3491880" y="620688"/>
            <a:ext cx="199663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LOGISTICS</a:t>
            </a:r>
            <a:endParaRPr lang="en-IN" sz="2400" dirty="0"/>
          </a:p>
        </p:txBody>
      </p:sp>
      <p:sp>
        <p:nvSpPr>
          <p:cNvPr id="23" name="Rounded Rectangle 22"/>
          <p:cNvSpPr/>
          <p:nvPr/>
        </p:nvSpPr>
        <p:spPr>
          <a:xfrm>
            <a:off x="3620825" y="5301208"/>
            <a:ext cx="221265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INVENTORY</a:t>
            </a:r>
            <a:endParaRPr lang="en-IN" sz="2400" dirty="0"/>
          </a:p>
        </p:txBody>
      </p:sp>
      <p:cxnSp>
        <p:nvCxnSpPr>
          <p:cNvPr id="28" name="Straight Connector 27"/>
          <p:cNvCxnSpPr>
            <a:endCxn id="4" idx="1"/>
          </p:cNvCxnSpPr>
          <p:nvPr/>
        </p:nvCxnSpPr>
        <p:spPr>
          <a:xfrm>
            <a:off x="2555776" y="2132856"/>
            <a:ext cx="1120802" cy="5773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4" idx="3"/>
          </p:cNvCxnSpPr>
          <p:nvPr/>
        </p:nvCxnSpPr>
        <p:spPr>
          <a:xfrm flipV="1">
            <a:off x="2555776" y="3847920"/>
            <a:ext cx="1120802" cy="6612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4" idx="4"/>
          </p:cNvCxnSpPr>
          <p:nvPr/>
        </p:nvCxnSpPr>
        <p:spPr>
          <a:xfrm>
            <a:off x="4644008" y="4083558"/>
            <a:ext cx="0" cy="12176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4" idx="7"/>
          </p:cNvCxnSpPr>
          <p:nvPr/>
        </p:nvCxnSpPr>
        <p:spPr>
          <a:xfrm flipV="1">
            <a:off x="5611438" y="2132857"/>
            <a:ext cx="1145954" cy="577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 idx="5"/>
          </p:cNvCxnSpPr>
          <p:nvPr/>
        </p:nvCxnSpPr>
        <p:spPr>
          <a:xfrm>
            <a:off x="5611438" y="3847920"/>
            <a:ext cx="1145954" cy="661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2" idx="2"/>
          </p:cNvCxnSpPr>
          <p:nvPr/>
        </p:nvCxnSpPr>
        <p:spPr>
          <a:xfrm>
            <a:off x="4490196" y="1196752"/>
            <a:ext cx="0" cy="1440160"/>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6757392" y="1484784"/>
            <a:ext cx="177504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BUSINESS</a:t>
            </a:r>
            <a:endParaRPr lang="en-IN" sz="2000" dirty="0"/>
          </a:p>
        </p:txBody>
      </p:sp>
    </p:spTree>
    <p:extLst>
      <p:ext uri="{BB962C8B-B14F-4D97-AF65-F5344CB8AC3E}">
        <p14:creationId xmlns:p14="http://schemas.microsoft.com/office/powerpoint/2010/main" val="2186142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800" b="1" u="sng" dirty="0" smtClean="0"/>
              <a:t>Models of B2B E-Commerce</a:t>
            </a:r>
            <a:endParaRPr lang="en-IN" sz="2800" b="1" u="sng" dirty="0"/>
          </a:p>
        </p:txBody>
      </p:sp>
      <p:sp>
        <p:nvSpPr>
          <p:cNvPr id="3" name="Content Placeholder 2"/>
          <p:cNvSpPr>
            <a:spLocks noGrp="1"/>
          </p:cNvSpPr>
          <p:nvPr>
            <p:ph sz="quarter" idx="1"/>
          </p:nvPr>
        </p:nvSpPr>
        <p:spPr>
          <a:xfrm>
            <a:off x="179512" y="1196752"/>
            <a:ext cx="8229600" cy="4857403"/>
          </a:xfrm>
        </p:spPr>
        <p:txBody>
          <a:bodyPr/>
          <a:lstStyle/>
          <a:p>
            <a:pPr marL="0" indent="0">
              <a:buNone/>
            </a:pPr>
            <a:endParaRPr lang="en-IN" dirty="0" smtClean="0"/>
          </a:p>
          <a:p>
            <a:pPr marL="0" indent="0">
              <a:buNone/>
            </a:pPr>
            <a:r>
              <a:rPr lang="en-IN" dirty="0" smtClean="0"/>
              <a:t>The </a:t>
            </a:r>
            <a:r>
              <a:rPr lang="en-IN" b="1" dirty="0" smtClean="0"/>
              <a:t> three </a:t>
            </a:r>
            <a:r>
              <a:rPr lang="en-IN" dirty="0" smtClean="0"/>
              <a:t>major B2B e-commerce model determine who controls the market place.</a:t>
            </a:r>
          </a:p>
          <a:p>
            <a:pPr marL="0" indent="0">
              <a:buNone/>
            </a:pPr>
            <a:endParaRPr lang="en-IN" dirty="0" smtClean="0"/>
          </a:p>
        </p:txBody>
      </p:sp>
      <p:graphicFrame>
        <p:nvGraphicFramePr>
          <p:cNvPr id="4" name="Diagram 3"/>
          <p:cNvGraphicFramePr/>
          <p:nvPr>
            <p:extLst>
              <p:ext uri="{D42A27DB-BD31-4B8C-83A1-F6EECF244321}">
                <p14:modId xmlns:p14="http://schemas.microsoft.com/office/powerpoint/2010/main" val="2262591323"/>
              </p:ext>
            </p:extLst>
          </p:nvPr>
        </p:nvGraphicFramePr>
        <p:xfrm>
          <a:off x="1547664" y="213285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1691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rmAutofit/>
          </a:bodyPr>
          <a:lstStyle/>
          <a:p>
            <a:pPr algn="l"/>
            <a:r>
              <a:rPr lang="en-IN" sz="2800" b="1" u="sng" dirty="0" smtClean="0"/>
              <a:t>1) Seller Oriented Market Place</a:t>
            </a:r>
            <a:endParaRPr lang="en-IN" sz="2800" b="1" u="sng" dirty="0"/>
          </a:p>
        </p:txBody>
      </p:sp>
      <p:sp>
        <p:nvSpPr>
          <p:cNvPr id="3" name="Content Placeholder 2"/>
          <p:cNvSpPr>
            <a:spLocks noGrp="1"/>
          </p:cNvSpPr>
          <p:nvPr>
            <p:ph sz="quarter" idx="1"/>
          </p:nvPr>
        </p:nvSpPr>
        <p:spPr>
          <a:xfrm>
            <a:off x="436324" y="1340768"/>
            <a:ext cx="8229600" cy="4857403"/>
          </a:xfrm>
        </p:spPr>
        <p:txBody>
          <a:bodyPr>
            <a:normAutofit/>
          </a:bodyPr>
          <a:lstStyle/>
          <a:p>
            <a:pPr marL="0" indent="0" algn="just">
              <a:buNone/>
            </a:pPr>
            <a:r>
              <a:rPr lang="en-IN" dirty="0" smtClean="0"/>
              <a:t>In this model, the sellers who provide the market such as chemicals, electronics and auto- component come together to generate a common trading place for the buyers.</a:t>
            </a:r>
          </a:p>
          <a:p>
            <a:pPr marL="0" indent="0" algn="just">
              <a:buNone/>
            </a:pPr>
            <a:r>
              <a:rPr lang="en-IN" dirty="0" smtClean="0"/>
              <a:t>The key point in the seller side model are:</a:t>
            </a:r>
          </a:p>
          <a:p>
            <a:pPr algn="just"/>
            <a:r>
              <a:rPr lang="en-IN" dirty="0" smtClean="0"/>
              <a:t>Electronic catalogue that can be customize for each large buyer.</a:t>
            </a:r>
          </a:p>
          <a:p>
            <a:pPr algn="just"/>
            <a:r>
              <a:rPr lang="en-IN" dirty="0" smtClean="0"/>
              <a:t>Forward options</a:t>
            </a:r>
          </a:p>
          <a:p>
            <a:pPr marL="0" indent="0" algn="just">
              <a:buNone/>
            </a:pPr>
            <a:r>
              <a:rPr lang="en-IN" dirty="0" smtClean="0"/>
              <a:t>In this model, e-commerce is used to </a:t>
            </a:r>
            <a:r>
              <a:rPr lang="en-IN" b="1" dirty="0" smtClean="0"/>
              <a:t>increase the sales and reduce selling and advertising cost</a:t>
            </a:r>
            <a:r>
              <a:rPr lang="en-IN" dirty="0" smtClean="0"/>
              <a:t>.</a:t>
            </a:r>
          </a:p>
          <a:p>
            <a:pPr marL="0" indent="0">
              <a:buNone/>
            </a:pPr>
            <a:endParaRPr lang="en-IN" dirty="0"/>
          </a:p>
        </p:txBody>
      </p:sp>
    </p:spTree>
    <p:extLst>
      <p:ext uri="{BB962C8B-B14F-4D97-AF65-F5344CB8AC3E}">
        <p14:creationId xmlns:p14="http://schemas.microsoft.com/office/powerpoint/2010/main" val="125733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l"/>
            <a:r>
              <a:rPr lang="en-IN" sz="2800" dirty="0" smtClean="0"/>
              <a:t>2) </a:t>
            </a:r>
            <a:r>
              <a:rPr lang="en-IN" sz="2800" b="1" u="sng" dirty="0" smtClean="0"/>
              <a:t>Buyer Oriented Market Place</a:t>
            </a:r>
            <a:endParaRPr lang="en-IN" sz="2800" dirty="0"/>
          </a:p>
        </p:txBody>
      </p:sp>
      <p:sp>
        <p:nvSpPr>
          <p:cNvPr id="3" name="Content Placeholder 2"/>
          <p:cNvSpPr>
            <a:spLocks noGrp="1"/>
          </p:cNvSpPr>
          <p:nvPr>
            <p:ph sz="quarter" idx="1"/>
          </p:nvPr>
        </p:nvSpPr>
        <p:spPr>
          <a:xfrm>
            <a:off x="457200" y="1340768"/>
            <a:ext cx="8229600" cy="4785395"/>
          </a:xfrm>
        </p:spPr>
        <p:txBody>
          <a:bodyPr>
            <a:normAutofit/>
          </a:bodyPr>
          <a:lstStyle/>
          <a:p>
            <a:pPr marL="0" indent="0">
              <a:buNone/>
            </a:pPr>
            <a:r>
              <a:rPr lang="en-IN" dirty="0" smtClean="0"/>
              <a:t>This model is used by large companies with significant buying. By participating in a buyer side market place a seller could perform the following:</a:t>
            </a:r>
          </a:p>
          <a:p>
            <a:r>
              <a:rPr lang="en-IN" dirty="0" smtClean="0"/>
              <a:t>Get better understanding of buying behaviour</a:t>
            </a:r>
          </a:p>
          <a:p>
            <a:r>
              <a:rPr lang="en-IN" dirty="0" smtClean="0"/>
              <a:t>Carry out sales transactions</a:t>
            </a:r>
          </a:p>
          <a:p>
            <a:r>
              <a:rPr lang="en-IN" dirty="0" smtClean="0"/>
              <a:t>Carryout presales marketing</a:t>
            </a:r>
          </a:p>
          <a:p>
            <a:r>
              <a:rPr lang="en-IN" dirty="0" smtClean="0"/>
              <a:t>Carry out post sales analysis</a:t>
            </a:r>
          </a:p>
          <a:p>
            <a:r>
              <a:rPr lang="en-IN" dirty="0" smtClean="0"/>
              <a:t>Reduce order placement and delivery cycle time</a:t>
            </a:r>
          </a:p>
          <a:p>
            <a:r>
              <a:rPr lang="en-IN" dirty="0" smtClean="0"/>
              <a:t>Automate the order management</a:t>
            </a:r>
          </a:p>
        </p:txBody>
      </p:sp>
    </p:spTree>
    <p:extLst>
      <p:ext uri="{BB962C8B-B14F-4D97-AF65-F5344CB8AC3E}">
        <p14:creationId xmlns:p14="http://schemas.microsoft.com/office/powerpoint/2010/main" val="3308209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7920880" cy="5266843"/>
          </a:xfrm>
        </p:spPr>
        <p:txBody>
          <a:bodyPr/>
          <a:lstStyle/>
          <a:p>
            <a:r>
              <a:rPr lang="en-IN" dirty="0"/>
              <a:t> </a:t>
            </a:r>
            <a:r>
              <a:rPr lang="en-IN" dirty="0" smtClean="0"/>
              <a:t>Automate the fulfilment process.</a:t>
            </a:r>
          </a:p>
        </p:txBody>
      </p:sp>
      <p:sp>
        <p:nvSpPr>
          <p:cNvPr id="5" name="Rectangle 4"/>
          <p:cNvSpPr/>
          <p:nvPr/>
        </p:nvSpPr>
        <p:spPr>
          <a:xfrm>
            <a:off x="467544" y="1196752"/>
            <a:ext cx="180020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SUPPLIERS</a:t>
            </a:r>
            <a:endParaRPr lang="en-IN" sz="2000" dirty="0"/>
          </a:p>
        </p:txBody>
      </p:sp>
      <p:sp>
        <p:nvSpPr>
          <p:cNvPr id="6" name="Rectangle 5"/>
          <p:cNvSpPr/>
          <p:nvPr/>
        </p:nvSpPr>
        <p:spPr>
          <a:xfrm>
            <a:off x="433712" y="5383475"/>
            <a:ext cx="180020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SUPPLIERS</a:t>
            </a:r>
            <a:endParaRPr lang="en-IN" sz="2000" dirty="0"/>
          </a:p>
        </p:txBody>
      </p:sp>
      <p:sp>
        <p:nvSpPr>
          <p:cNvPr id="7" name="Rectangle 6"/>
          <p:cNvSpPr/>
          <p:nvPr/>
        </p:nvSpPr>
        <p:spPr>
          <a:xfrm>
            <a:off x="6732240" y="1196752"/>
            <a:ext cx="180020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SUPPLIERS</a:t>
            </a:r>
            <a:endParaRPr lang="en-IN" sz="2000" dirty="0"/>
          </a:p>
        </p:txBody>
      </p:sp>
      <p:sp>
        <p:nvSpPr>
          <p:cNvPr id="8" name="Rectangle 7"/>
          <p:cNvSpPr/>
          <p:nvPr/>
        </p:nvSpPr>
        <p:spPr>
          <a:xfrm>
            <a:off x="6660232" y="5256652"/>
            <a:ext cx="187220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solidFill>
                  <a:schemeClr val="bg1"/>
                </a:solidFill>
              </a:rPr>
              <a:t>SUPPLIERS</a:t>
            </a:r>
            <a:endParaRPr lang="en-IN" sz="2000" dirty="0">
              <a:solidFill>
                <a:schemeClr val="bg1"/>
              </a:solidFill>
            </a:endParaRPr>
          </a:p>
        </p:txBody>
      </p:sp>
      <p:cxnSp>
        <p:nvCxnSpPr>
          <p:cNvPr id="10" name="Straight Connector 9"/>
          <p:cNvCxnSpPr/>
          <p:nvPr/>
        </p:nvCxnSpPr>
        <p:spPr>
          <a:xfrm>
            <a:off x="2267744" y="1772816"/>
            <a:ext cx="1080120"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051720" y="3933056"/>
            <a:ext cx="1296144" cy="1611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5780034" y="4114863"/>
            <a:ext cx="948088" cy="12155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940152" y="1772816"/>
            <a:ext cx="792088" cy="108012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18503419">
            <a:off x="1757857" y="4541020"/>
            <a:ext cx="1427313" cy="307777"/>
          </a:xfrm>
          <a:prstGeom prst="rect">
            <a:avLst/>
          </a:prstGeom>
          <a:noFill/>
        </p:spPr>
        <p:txBody>
          <a:bodyPr wrap="square" rtlCol="0">
            <a:spAutoFit/>
          </a:bodyPr>
          <a:lstStyle/>
          <a:p>
            <a:r>
              <a:rPr lang="en-IN" sz="1400" b="1" dirty="0" smtClean="0"/>
              <a:t>Supplier bid </a:t>
            </a:r>
            <a:endParaRPr lang="en-IN" sz="1400" b="1" dirty="0"/>
          </a:p>
        </p:txBody>
      </p:sp>
      <p:sp>
        <p:nvSpPr>
          <p:cNvPr id="13" name="TextBox 12"/>
          <p:cNvSpPr txBox="1"/>
          <p:nvPr/>
        </p:nvSpPr>
        <p:spPr>
          <a:xfrm rot="18549524">
            <a:off x="2051991" y="4635440"/>
            <a:ext cx="1511625" cy="307777"/>
          </a:xfrm>
          <a:prstGeom prst="rect">
            <a:avLst/>
          </a:prstGeom>
          <a:noFill/>
        </p:spPr>
        <p:txBody>
          <a:bodyPr wrap="square" rtlCol="0">
            <a:spAutoFit/>
          </a:bodyPr>
          <a:lstStyle/>
          <a:p>
            <a:r>
              <a:rPr lang="en-IN" sz="1400" b="1" dirty="0" smtClean="0"/>
              <a:t>Information</a:t>
            </a:r>
            <a:endParaRPr lang="en-IN" sz="1400" b="1" dirty="0"/>
          </a:p>
        </p:txBody>
      </p:sp>
      <p:sp>
        <p:nvSpPr>
          <p:cNvPr id="15" name="Oval 14"/>
          <p:cNvSpPr/>
          <p:nvPr/>
        </p:nvSpPr>
        <p:spPr>
          <a:xfrm>
            <a:off x="2699792" y="2443991"/>
            <a:ext cx="3523728" cy="220353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000" b="1" dirty="0">
                <a:solidFill>
                  <a:schemeClr val="tx1"/>
                </a:solidFill>
              </a:rPr>
              <a:t>Buyer’s Electronic Marketplace</a:t>
            </a:r>
          </a:p>
          <a:p>
            <a:pPr algn="ctr"/>
            <a:r>
              <a:rPr lang="en-IN" sz="2000" b="1" dirty="0">
                <a:solidFill>
                  <a:schemeClr val="tx1"/>
                </a:solidFill>
              </a:rPr>
              <a:t>Product Listing Request</a:t>
            </a:r>
          </a:p>
          <a:p>
            <a:pPr algn="ctr"/>
            <a:r>
              <a:rPr lang="en-IN" sz="2000" b="1" dirty="0">
                <a:solidFill>
                  <a:schemeClr val="tx1"/>
                </a:solidFill>
              </a:rPr>
              <a:t>For Quotation </a:t>
            </a:r>
          </a:p>
          <a:p>
            <a:pPr algn="ctr"/>
            <a:endParaRPr lang="en-IN" dirty="0"/>
          </a:p>
        </p:txBody>
      </p:sp>
    </p:spTree>
    <p:extLst>
      <p:ext uri="{BB962C8B-B14F-4D97-AF65-F5344CB8AC3E}">
        <p14:creationId xmlns:p14="http://schemas.microsoft.com/office/powerpoint/2010/main" val="184459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l"/>
            <a:r>
              <a:rPr lang="en-IN" sz="2800" b="1" u="sng" dirty="0" smtClean="0"/>
              <a:t>3) Third</a:t>
            </a:r>
            <a:r>
              <a:rPr lang="en-IN" sz="2800" b="1" i="1" u="sng" dirty="0" smtClean="0"/>
              <a:t> </a:t>
            </a:r>
            <a:r>
              <a:rPr lang="en-IN" sz="2800" b="1" u="sng" dirty="0" smtClean="0"/>
              <a:t>Party Exchange Market Place</a:t>
            </a:r>
            <a:endParaRPr lang="en-IN" sz="2800" b="1" u="sng" dirty="0"/>
          </a:p>
        </p:txBody>
      </p:sp>
      <p:sp>
        <p:nvSpPr>
          <p:cNvPr id="3" name="Content Placeholder 2"/>
          <p:cNvSpPr>
            <a:spLocks noGrp="1"/>
          </p:cNvSpPr>
          <p:nvPr>
            <p:ph sz="quarter" idx="1"/>
          </p:nvPr>
        </p:nvSpPr>
        <p:spPr>
          <a:xfrm>
            <a:off x="457200" y="1340768"/>
            <a:ext cx="8229600" cy="4785395"/>
          </a:xfrm>
        </p:spPr>
        <p:txBody>
          <a:bodyPr/>
          <a:lstStyle/>
          <a:p>
            <a:pPr marL="0" indent="0" algn="just">
              <a:buNone/>
            </a:pPr>
            <a:r>
              <a:rPr lang="en-IN" dirty="0" smtClean="0"/>
              <a:t>Third party controlled marketplace model is </a:t>
            </a:r>
            <a:r>
              <a:rPr lang="en-IN" b="1" dirty="0" smtClean="0"/>
              <a:t>controlled by third party </a:t>
            </a:r>
            <a:r>
              <a:rPr lang="en-IN" dirty="0" smtClean="0"/>
              <a:t>not by sellers or buyers</a:t>
            </a:r>
          </a:p>
          <a:p>
            <a:pPr marL="0" indent="0" algn="just">
              <a:buNone/>
            </a:pPr>
            <a:r>
              <a:rPr lang="en-IN" dirty="0" smtClean="0"/>
              <a:t>A third party control marketplace model offers suppliers a direct channel of communication to buyers through online store front.</a:t>
            </a:r>
          </a:p>
          <a:p>
            <a:pPr marL="0" indent="0" algn="just">
              <a:buNone/>
            </a:pPr>
            <a:r>
              <a:rPr lang="en-IN" dirty="0" smtClean="0"/>
              <a:t>The third party marketplace is categorized as </a:t>
            </a:r>
          </a:p>
          <a:p>
            <a:pPr marL="514350" indent="-514350" algn="just">
              <a:buFont typeface="+mj-lt"/>
              <a:buAutoNum type="arabicPeriod"/>
            </a:pPr>
            <a:r>
              <a:rPr lang="en-IN" dirty="0" smtClean="0"/>
              <a:t>Vertical distributors for direct materials</a:t>
            </a:r>
          </a:p>
          <a:p>
            <a:pPr marL="514350" indent="-514350" algn="just">
              <a:buFont typeface="+mj-lt"/>
              <a:buAutoNum type="arabicPeriod"/>
            </a:pPr>
            <a:r>
              <a:rPr lang="en-IN" dirty="0" smtClean="0"/>
              <a:t>Vertical exchange for indirect materials</a:t>
            </a:r>
          </a:p>
        </p:txBody>
      </p:sp>
    </p:spTree>
    <p:extLst>
      <p:ext uri="{BB962C8B-B14F-4D97-AF65-F5344CB8AC3E}">
        <p14:creationId xmlns:p14="http://schemas.microsoft.com/office/powerpoint/2010/main" val="9561459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639</TotalTime>
  <Words>1563</Words>
  <Application>Microsoft Office PowerPoint</Application>
  <PresentationFormat>On-screen Show (4:3)</PresentationFormat>
  <Paragraphs>218</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Century Schoolbook</vt:lpstr>
      <vt:lpstr>Wingdings</vt:lpstr>
      <vt:lpstr>Wingdings 2</vt:lpstr>
      <vt:lpstr>Oriel</vt:lpstr>
      <vt:lpstr>         DEPARTMENT OF COMPUTER APPLICATION   UIET -4                      introduction to e-commerce                                     bca-603(n)                                                 unit-2                                                                                            </vt:lpstr>
      <vt:lpstr>Content-</vt:lpstr>
      <vt:lpstr>Business-to-Business E-commerce</vt:lpstr>
      <vt:lpstr>PowerPoint Presentation</vt:lpstr>
      <vt:lpstr>Models of B2B E-Commerce</vt:lpstr>
      <vt:lpstr>1) Seller Oriented Market Place</vt:lpstr>
      <vt:lpstr>2) Buyer Oriented Market Place</vt:lpstr>
      <vt:lpstr>PowerPoint Presentation</vt:lpstr>
      <vt:lpstr>3) Third Party Exchange Market Place</vt:lpstr>
      <vt:lpstr>PowerPoint Presentation</vt:lpstr>
      <vt:lpstr>PROCUREMENT MANAGEMENT</vt:lpstr>
      <vt:lpstr>E-procurement Cycle</vt:lpstr>
      <vt:lpstr>PowerPoint Presentation</vt:lpstr>
      <vt:lpstr>PowerPoint Presentation</vt:lpstr>
      <vt:lpstr>Benefits of E-Procurement</vt:lpstr>
      <vt:lpstr>JUST IN TIME DELIVERY(JIT)</vt:lpstr>
      <vt:lpstr>Benefits of jit</vt:lpstr>
      <vt:lpstr>auction</vt:lpstr>
      <vt:lpstr>Types of auction</vt:lpstr>
      <vt:lpstr>Benefits of auction</vt:lpstr>
      <vt:lpstr>Disadvantages of auction</vt:lpstr>
      <vt:lpstr>Services of e-market place</vt:lpstr>
      <vt:lpstr>Solutions of b2b e-commerce</vt:lpstr>
      <vt:lpstr>Electronic data interchange</vt:lpstr>
      <vt:lpstr>CHARACTERISTICS OF EDI</vt:lpstr>
      <vt:lpstr>Edi nuts &amp; bolt model</vt:lpstr>
      <vt:lpstr>Edi standard</vt:lpstr>
      <vt:lpstr>Edi software</vt:lpstr>
      <vt:lpstr>PowerPoint Presentation</vt:lpstr>
      <vt:lpstr>Edi network</vt:lpstr>
      <vt:lpstr>PowerPoint Presentation</vt:lpstr>
      <vt:lpstr>Edi agreement</vt:lpstr>
      <vt:lpstr>      thank you!!!</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Abhishek</dc:creator>
  <cp:lastModifiedBy>HP</cp:lastModifiedBy>
  <cp:revision>57</cp:revision>
  <dcterms:created xsi:type="dcterms:W3CDTF">2022-05-28T14:26:58Z</dcterms:created>
  <dcterms:modified xsi:type="dcterms:W3CDTF">2022-06-04T08:23:28Z</dcterms:modified>
</cp:coreProperties>
</file>