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17-Oct-22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17-Oct-22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17-Oct-22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17-Oct-22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17-Oct-22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17-Oct-22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17-Oct-22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17-Oct-22</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17-Oct-22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healthsite.com/fitness/yoga-asana/yoga-pose-for-better-sex-sarvangasana-or-the-shoulder-stand-209552/" TargetMode="External"/><Relationship Id="rId2" Type="http://schemas.openxmlformats.org/officeDocument/2006/relationships/hyperlink" Target="https://www.thehealthsite.com/fitness/baddha-padmasana-yoga-asana-to-detoxify-your-liver-t0717-509802/" TargetMode="External"/><Relationship Id="rId1" Type="http://schemas.openxmlformats.org/officeDocument/2006/relationships/slideLayout" Target="../slideLayouts/slideLayout2.xml"/><Relationship Id="rId5" Type="http://schemas.openxmlformats.org/officeDocument/2006/relationships/hyperlink" Target="https://www.thehealthsite.com/beauty/fish-pose-or-matsyasana-a-yoga-asana-for-naturally-glowing-skin-146724/" TargetMode="External"/><Relationship Id="rId4" Type="http://schemas.openxmlformats.org/officeDocument/2006/relationships/hyperlink" Target="https://www.thehealthsite.com/diseases-conditions/hepatitis/world-hepatitis-day-2014-yoga-for-a-healthy-liver-and-stronger-immunity-18848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thehealthsite.com/fitness/tips-to-do-shavasan-or-yoga-nidra-the-right-way-66695/" TargetMode="External"/><Relationship Id="rId2" Type="http://schemas.openxmlformats.org/officeDocument/2006/relationships/hyperlink" Target="https://www.thehealthsite.com/diseases-conditions/beat-headaches-and-sinusitis-with-ujjayi-pranayam-10940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artofliving.org/in-en/yoga/breathing-techniques/alternate-nostril-breathing-nadi-shodha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rtofliving.org/in-en/yoga/breathing-techniques/skull-shining-breath-kapal-bhat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latin typeface="Algerian" pitchFamily="82" charset="0"/>
              </a:rPr>
              <a:t>EFFECT OF YOGA ON VARIOUS DISEASES</a:t>
            </a:r>
          </a:p>
        </p:txBody>
      </p:sp>
      <p:sp>
        <p:nvSpPr>
          <p:cNvPr id="2" name="Title 1"/>
          <p:cNvSpPr>
            <a:spLocks noGrp="1"/>
          </p:cNvSpPr>
          <p:nvPr>
            <p:ph type="ctrTitle"/>
          </p:nvPr>
        </p:nvSpPr>
        <p:spPr/>
        <p:txBody>
          <a:bodyPr/>
          <a:lstStyle/>
          <a:p>
            <a:r>
              <a:rPr lang="en-US" dirty="0" smtClean="0"/>
              <a:t>YOGIC SCIENCE</a:t>
            </a:r>
            <a:endParaRPr lang="en-US" dirty="0"/>
          </a:p>
        </p:txBody>
      </p:sp>
    </p:spTree>
    <p:extLst>
      <p:ext uri="{BB962C8B-B14F-4D97-AF65-F5344CB8AC3E}">
        <p14:creationId xmlns:p14="http://schemas.microsoft.com/office/powerpoint/2010/main" val="3223587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a:t>Jaundice may occur if the liver can't efficiently process red blood cells as they break down. It's normal in healthy newborns and usually clears on its own. At other ages, it may signal infection or liver disease.</a:t>
            </a:r>
          </a:p>
          <a:p>
            <a:r>
              <a:rPr lang="en-US" dirty="0"/>
              <a:t>Symptoms include yellowing of the skin and whites of the eyes.</a:t>
            </a:r>
          </a:p>
          <a:p>
            <a:endParaRPr lang="en-US" dirty="0"/>
          </a:p>
        </p:txBody>
      </p:sp>
    </p:spTree>
    <p:extLst>
      <p:ext uri="{BB962C8B-B14F-4D97-AF65-F5344CB8AC3E}">
        <p14:creationId xmlns:p14="http://schemas.microsoft.com/office/powerpoint/2010/main" val="144321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 of asana and yogic practice on jaundice</a:t>
            </a:r>
          </a:p>
        </p:txBody>
      </p:sp>
      <p:sp>
        <p:nvSpPr>
          <p:cNvPr id="3" name="Content Placeholder 2"/>
          <p:cNvSpPr>
            <a:spLocks noGrp="1"/>
          </p:cNvSpPr>
          <p:nvPr>
            <p:ph idx="1"/>
          </p:nvPr>
        </p:nvSpPr>
        <p:spPr/>
        <p:txBody>
          <a:bodyPr>
            <a:normAutofit/>
          </a:bodyPr>
          <a:lstStyle/>
          <a:p>
            <a:pPr fontAlgn="t"/>
            <a:r>
              <a:rPr lang="en-US" dirty="0" err="1">
                <a:hlinkClick r:id="rId2"/>
              </a:rPr>
              <a:t>Bandha</a:t>
            </a:r>
            <a:r>
              <a:rPr lang="en-US" dirty="0">
                <a:hlinkClick r:id="rId2"/>
              </a:rPr>
              <a:t> :</a:t>
            </a:r>
            <a:r>
              <a:rPr lang="en-US" dirty="0"/>
              <a:t> This asana helps tone and strengthen your abdominal organs especially the liver.</a:t>
            </a:r>
          </a:p>
          <a:p>
            <a:pPr fontAlgn="t"/>
            <a:r>
              <a:rPr lang="en-US" dirty="0" err="1">
                <a:hlinkClick r:id="rId3"/>
              </a:rPr>
              <a:t>Sarvangasana</a:t>
            </a:r>
            <a:r>
              <a:rPr lang="en-US" dirty="0"/>
              <a:t>: It also helps strengthen the liver, kidneys and respiratory system. Also, perform these</a:t>
            </a:r>
            <a:r>
              <a:rPr lang="en-US" dirty="0">
                <a:hlinkClick r:id="rId4"/>
              </a:rPr>
              <a:t> yoga poses for a healthy liver and stronger immunity.</a:t>
            </a:r>
            <a:endParaRPr lang="en-US" dirty="0"/>
          </a:p>
          <a:p>
            <a:pPr fontAlgn="t"/>
            <a:r>
              <a:rPr lang="en-US" dirty="0" err="1">
                <a:hlinkClick r:id="rId5"/>
              </a:rPr>
              <a:t>Matsyasana</a:t>
            </a:r>
            <a:r>
              <a:rPr lang="en-US" dirty="0">
                <a:hlinkClick r:id="rId5"/>
              </a:rPr>
              <a:t>:</a:t>
            </a:r>
            <a:r>
              <a:rPr lang="en-US" dirty="0"/>
              <a:t> This asana not only boosts birth circulation to your head but also tones all your abdominal organs and eliminate toxins.</a:t>
            </a:r>
          </a:p>
          <a:p>
            <a:endParaRPr lang="en-US" dirty="0"/>
          </a:p>
        </p:txBody>
      </p:sp>
    </p:spTree>
    <p:extLst>
      <p:ext uri="{BB962C8B-B14F-4D97-AF65-F5344CB8AC3E}">
        <p14:creationId xmlns:p14="http://schemas.microsoft.com/office/powerpoint/2010/main" val="278145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t"/>
            <a:r>
              <a:rPr lang="en-US" dirty="0" err="1">
                <a:hlinkClick r:id="rId2"/>
              </a:rPr>
              <a:t>Ujjayi</a:t>
            </a:r>
            <a:r>
              <a:rPr lang="en-US" dirty="0">
                <a:hlinkClick r:id="rId2"/>
              </a:rPr>
              <a:t> breathing</a:t>
            </a:r>
            <a:r>
              <a:rPr lang="en-US" dirty="0"/>
              <a:t>: </a:t>
            </a:r>
            <a:r>
              <a:rPr lang="en-US" dirty="0" err="1"/>
              <a:t>Ujjayi</a:t>
            </a:r>
            <a:r>
              <a:rPr lang="en-US" dirty="0"/>
              <a:t> breath brings relaxation in the body and mind immediately.</a:t>
            </a:r>
          </a:p>
          <a:p>
            <a:pPr fontAlgn="t"/>
            <a:r>
              <a:rPr lang="en-US" dirty="0">
                <a:hlinkClick r:id="rId3"/>
              </a:rPr>
              <a:t>Yoga </a:t>
            </a:r>
            <a:r>
              <a:rPr lang="en-US" dirty="0" err="1">
                <a:hlinkClick r:id="rId3"/>
              </a:rPr>
              <a:t>nidra</a:t>
            </a:r>
            <a:r>
              <a:rPr lang="en-US" dirty="0"/>
              <a:t>: Yoga </a:t>
            </a:r>
            <a:r>
              <a:rPr lang="en-US" dirty="0" err="1"/>
              <a:t>nidra</a:t>
            </a:r>
            <a:r>
              <a:rPr lang="en-US" dirty="0"/>
              <a:t> or yogic sleep proves to be a good relaxing technique for the body and mind and replenish the body naturally, helping it get proper restful sleep.</a:t>
            </a:r>
          </a:p>
          <a:p>
            <a:pPr fontAlgn="t"/>
            <a:r>
              <a:rPr lang="en-US" dirty="0" err="1"/>
              <a:t>Vaman</a:t>
            </a:r>
            <a:r>
              <a:rPr lang="en-US" dirty="0"/>
              <a:t> </a:t>
            </a:r>
            <a:r>
              <a:rPr lang="en-US" dirty="0" err="1"/>
              <a:t>dhauti</a:t>
            </a:r>
            <a:r>
              <a:rPr lang="en-US" dirty="0"/>
              <a:t>: </a:t>
            </a:r>
            <a:r>
              <a:rPr lang="en-US" dirty="0" err="1"/>
              <a:t>Vaman</a:t>
            </a:r>
            <a:r>
              <a:rPr lang="en-US" dirty="0"/>
              <a:t> </a:t>
            </a:r>
            <a:r>
              <a:rPr lang="en-US" dirty="0" err="1"/>
              <a:t>dhauti</a:t>
            </a:r>
            <a:r>
              <a:rPr lang="en-US" dirty="0"/>
              <a:t> is the process of vomiting by stimulating the root of your tongue with index and middle finger. This process helps get rid of excess bile and gas in the elementary canal.</a:t>
            </a:r>
          </a:p>
          <a:p>
            <a:endParaRPr lang="en-US" dirty="0"/>
          </a:p>
        </p:txBody>
      </p:sp>
    </p:spTree>
    <p:extLst>
      <p:ext uri="{BB962C8B-B14F-4D97-AF65-F5344CB8AC3E}">
        <p14:creationId xmlns:p14="http://schemas.microsoft.com/office/powerpoint/2010/main" val="69168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Hepatitis</a:t>
            </a:r>
            <a:endParaRPr lang="en-US" dirty="0"/>
          </a:p>
        </p:txBody>
      </p:sp>
      <p:sp>
        <p:nvSpPr>
          <p:cNvPr id="3" name="Content Placeholder 2"/>
          <p:cNvSpPr>
            <a:spLocks noGrp="1"/>
          </p:cNvSpPr>
          <p:nvPr>
            <p:ph idx="1"/>
          </p:nvPr>
        </p:nvSpPr>
        <p:spPr/>
        <p:txBody>
          <a:bodyPr/>
          <a:lstStyle/>
          <a:p>
            <a:r>
              <a:rPr lang="en-US" b="1" dirty="0"/>
              <a:t>Hepatitis damages the liver, making it less able to move bilirubin into the bile ducts</a:t>
            </a:r>
            <a:r>
              <a:rPr lang="en-US" dirty="0"/>
              <a:t>. Hepatitis may be acute (short-lived) or chronic (lasting at least 6 months). Acute viral hepatitis is a common cause of jaundice, particularly jaundice that occurs in young and otherwise healthy people.</a:t>
            </a:r>
          </a:p>
          <a:p>
            <a:endParaRPr lang="en-US" dirty="0"/>
          </a:p>
          <a:p>
            <a:endParaRPr lang="en-US" dirty="0"/>
          </a:p>
        </p:txBody>
      </p:sp>
    </p:spTree>
    <p:extLst>
      <p:ext uri="{BB962C8B-B14F-4D97-AF65-F5344CB8AC3E}">
        <p14:creationId xmlns:p14="http://schemas.microsoft.com/office/powerpoint/2010/main" val="4160224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PRESSURE</a:t>
            </a:r>
          </a:p>
        </p:txBody>
      </p:sp>
      <p:sp>
        <p:nvSpPr>
          <p:cNvPr id="3" name="Content Placeholder 2"/>
          <p:cNvSpPr>
            <a:spLocks noGrp="1"/>
          </p:cNvSpPr>
          <p:nvPr>
            <p:ph idx="1"/>
          </p:nvPr>
        </p:nvSpPr>
        <p:spPr/>
        <p:txBody>
          <a:bodyPr>
            <a:normAutofit/>
          </a:bodyPr>
          <a:lstStyle/>
          <a:p>
            <a:r>
              <a:rPr lang="en-US" dirty="0"/>
              <a:t>A normal blood pressure level is </a:t>
            </a:r>
            <a:r>
              <a:rPr lang="en-US" b="1" dirty="0"/>
              <a:t>less than 120/80 mmHg</a:t>
            </a:r>
          </a:p>
          <a:p>
            <a:pPr marL="0" indent="0">
              <a:buNone/>
            </a:pPr>
            <a:r>
              <a:rPr lang="en-US" b="1" dirty="0"/>
              <a:t>    What is blood pressure means?</a:t>
            </a:r>
          </a:p>
          <a:p>
            <a:r>
              <a:rPr lang="en-US" dirty="0"/>
              <a:t>What is blood pressure? Blood pressure is the force of your blood pushing against the walls of your arteries. Each time your heart beats, it pumps blood into the arteries. Your blood pressure is highest when your heart beats, pumping the blood</a:t>
            </a:r>
          </a:p>
          <a:p>
            <a:endParaRPr lang="en-US" dirty="0"/>
          </a:p>
          <a:p>
            <a:endParaRPr lang="en-US" dirty="0"/>
          </a:p>
        </p:txBody>
      </p:sp>
    </p:spTree>
    <p:extLst>
      <p:ext uri="{BB962C8B-B14F-4D97-AF65-F5344CB8AC3E}">
        <p14:creationId xmlns:p14="http://schemas.microsoft.com/office/powerpoint/2010/main" val="851374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 A condition in which the force of the blood            against the artery walls is too high.</a:t>
            </a:r>
          </a:p>
          <a:p>
            <a:r>
              <a:rPr lang="en-US" dirty="0"/>
              <a:t>Usually hypertension is defined as blood pressure above 140/90, and is considered severe if the pressure is above 180/120.</a:t>
            </a:r>
          </a:p>
          <a:p>
            <a:r>
              <a:rPr lang="en-US" dirty="0"/>
              <a:t>High blood pressure often has no symptoms. Over time, if untreated, it can cause health conditions, such as heart disease and stroke.</a:t>
            </a:r>
          </a:p>
          <a:p>
            <a:r>
              <a:rPr lang="en-US" dirty="0"/>
              <a:t>Eating a healthier diet with less salt, exercising regularly and taking medication can help lower blood pressure.</a:t>
            </a:r>
          </a:p>
        </p:txBody>
      </p:sp>
    </p:spTree>
    <p:extLst>
      <p:ext uri="{BB962C8B-B14F-4D97-AF65-F5344CB8AC3E}">
        <p14:creationId xmlns:p14="http://schemas.microsoft.com/office/powerpoint/2010/main" val="127887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Systolic and diastolic pressure</a:t>
            </a:r>
            <a:endParaRPr lang="en-US" dirty="0"/>
          </a:p>
        </p:txBody>
      </p:sp>
      <p:sp>
        <p:nvSpPr>
          <p:cNvPr id="3" name="Content Placeholder 2"/>
          <p:cNvSpPr>
            <a:spLocks noGrp="1"/>
          </p:cNvSpPr>
          <p:nvPr>
            <p:ph idx="1"/>
          </p:nvPr>
        </p:nvSpPr>
        <p:spPr/>
        <p:txBody>
          <a:bodyPr/>
          <a:lstStyle/>
          <a:p>
            <a:r>
              <a:rPr lang="en-US" dirty="0"/>
              <a:t>The first number, called </a:t>
            </a:r>
            <a:r>
              <a:rPr lang="en-US" b="1" i="1" dirty="0"/>
              <a:t>systolic</a:t>
            </a:r>
            <a:r>
              <a:rPr lang="en-US" b="1" dirty="0"/>
              <a:t> blood pressure, </a:t>
            </a:r>
            <a:r>
              <a:rPr lang="en-US" dirty="0"/>
              <a:t>measures the pressure in your arteries when your heart beats.</a:t>
            </a:r>
          </a:p>
          <a:p>
            <a:pPr marL="0" indent="0">
              <a:buNone/>
            </a:pPr>
            <a:endParaRPr lang="en-US" dirty="0"/>
          </a:p>
          <a:p>
            <a:r>
              <a:rPr lang="en-US" dirty="0"/>
              <a:t>The second number, called </a:t>
            </a:r>
            <a:r>
              <a:rPr lang="en-US" b="1" i="1" dirty="0"/>
              <a:t>diastolic</a:t>
            </a:r>
            <a:r>
              <a:rPr lang="en-US" b="1" dirty="0"/>
              <a:t> blood pressure</a:t>
            </a:r>
            <a:r>
              <a:rPr lang="en-US" dirty="0"/>
              <a:t>, measures the pressure in your arteries when your heart rests between beats.</a:t>
            </a:r>
          </a:p>
          <a:p>
            <a:endParaRPr lang="en-US" dirty="0"/>
          </a:p>
          <a:p>
            <a:endParaRPr lang="en-US" dirty="0"/>
          </a:p>
        </p:txBody>
      </p:sp>
    </p:spTree>
    <p:extLst>
      <p:ext uri="{BB962C8B-B14F-4D97-AF65-F5344CB8AC3E}">
        <p14:creationId xmlns:p14="http://schemas.microsoft.com/office/powerpoint/2010/main" val="3260665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Yoga asana </a:t>
            </a:r>
            <a:r>
              <a:rPr lang="en-US" dirty="0" smtClean="0"/>
              <a:t> to cure  blood pressure</a:t>
            </a:r>
            <a:endParaRPr lang="en-US" dirty="0"/>
          </a:p>
        </p:txBody>
      </p:sp>
      <p:sp>
        <p:nvSpPr>
          <p:cNvPr id="3" name="Content Placeholder 2"/>
          <p:cNvSpPr>
            <a:spLocks noGrp="1"/>
          </p:cNvSpPr>
          <p:nvPr>
            <p:ph idx="1"/>
          </p:nvPr>
        </p:nvSpPr>
        <p:spPr/>
        <p:txBody>
          <a:bodyPr/>
          <a:lstStyle/>
          <a:p>
            <a:r>
              <a:rPr lang="en-US" b="1" dirty="0"/>
              <a:t>Meditation</a:t>
            </a:r>
          </a:p>
          <a:p>
            <a:r>
              <a:rPr lang="en-US" b="1" dirty="0" err="1"/>
              <a:t>Alom</a:t>
            </a:r>
            <a:r>
              <a:rPr lang="en-US" b="1" dirty="0"/>
              <a:t>- </a:t>
            </a:r>
            <a:r>
              <a:rPr lang="en-US" b="1" dirty="0" err="1"/>
              <a:t>vilom</a:t>
            </a:r>
            <a:endParaRPr lang="en-US" b="1" dirty="0"/>
          </a:p>
          <a:p>
            <a:r>
              <a:rPr lang="en-US" b="1" dirty="0" err="1"/>
              <a:t>Savasana</a:t>
            </a:r>
            <a:endParaRPr lang="en-US" b="1" dirty="0"/>
          </a:p>
          <a:p>
            <a:r>
              <a:rPr lang="en-US" b="1" dirty="0" err="1"/>
              <a:t>Makarasana</a:t>
            </a:r>
            <a:endParaRPr lang="en-US" b="1" dirty="0"/>
          </a:p>
          <a:p>
            <a:r>
              <a:rPr lang="en-US" b="1" dirty="0"/>
              <a:t>pranayama</a:t>
            </a:r>
          </a:p>
          <a:p>
            <a:endParaRPr lang="en-US" dirty="0"/>
          </a:p>
        </p:txBody>
      </p:sp>
    </p:spTree>
    <p:extLst>
      <p:ext uri="{BB962C8B-B14F-4D97-AF65-F5344CB8AC3E}">
        <p14:creationId xmlns:p14="http://schemas.microsoft.com/office/powerpoint/2010/main" val="1687360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HP\Desktop\images\THANK YOU IMAG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418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Asthma </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Asthma </a:t>
            </a:r>
            <a:r>
              <a:rPr lang="en-US" dirty="0"/>
              <a:t>is </a:t>
            </a:r>
            <a:r>
              <a:rPr lang="en-US" b="1" dirty="0"/>
              <a:t>a condition in which your airways narrow and swell and may produce extra mucus</a:t>
            </a:r>
            <a:r>
              <a:rPr lang="en-US" dirty="0"/>
              <a:t>. This can make breathing difficult and trigger coughing, a whistling sound (wheezing) when you breathe out and shortness of breath. For some people, asthma is a minor </a:t>
            </a:r>
            <a:r>
              <a:rPr lang="en-US" dirty="0" smtClean="0"/>
              <a:t>nuisance</a:t>
            </a:r>
          </a:p>
          <a:p>
            <a:endParaRPr lang="en-US" dirty="0"/>
          </a:p>
          <a:p>
            <a:endParaRPr lang="en-US" dirty="0"/>
          </a:p>
        </p:txBody>
      </p:sp>
    </p:spTree>
    <p:extLst>
      <p:ext uri="{BB962C8B-B14F-4D97-AF65-F5344CB8AC3E}">
        <p14:creationId xmlns:p14="http://schemas.microsoft.com/office/powerpoint/2010/main" val="169770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839199"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024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Common </a:t>
            </a:r>
            <a:r>
              <a:rPr lang="en-US" b="1" dirty="0"/>
              <a:t>Asthma Triggers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Tobacco Smoke.</a:t>
            </a:r>
          </a:p>
          <a:p>
            <a:r>
              <a:rPr lang="en-US" dirty="0"/>
              <a:t>Dust Mites.</a:t>
            </a:r>
          </a:p>
          <a:p>
            <a:r>
              <a:rPr lang="en-US" dirty="0"/>
              <a:t>Outdoor Air Pollution.</a:t>
            </a:r>
          </a:p>
          <a:p>
            <a:r>
              <a:rPr lang="en-US" dirty="0"/>
              <a:t>Pests (e.g., cockroaches, mice)</a:t>
            </a:r>
          </a:p>
          <a:p>
            <a:r>
              <a:rPr lang="en-US" dirty="0"/>
              <a:t>Pets</a:t>
            </a:r>
            <a:r>
              <a:rPr lang="en-US" dirty="0" smtClean="0"/>
              <a:t>.</a:t>
            </a:r>
            <a:endParaRPr lang="en-US" dirty="0"/>
          </a:p>
          <a:p>
            <a:r>
              <a:rPr lang="en-US" dirty="0"/>
              <a:t>Other Triggers.</a:t>
            </a:r>
          </a:p>
          <a:p>
            <a:endParaRPr lang="en-US" dirty="0"/>
          </a:p>
        </p:txBody>
      </p:sp>
    </p:spTree>
    <p:extLst>
      <p:ext uri="{BB962C8B-B14F-4D97-AF65-F5344CB8AC3E}">
        <p14:creationId xmlns:p14="http://schemas.microsoft.com/office/powerpoint/2010/main" val="221155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EFFECY OF YOGA ON ASTAMA</a:t>
            </a:r>
            <a:endParaRPr lang="en-US" dirty="0"/>
          </a:p>
        </p:txBody>
      </p:sp>
      <p:sp>
        <p:nvSpPr>
          <p:cNvPr id="3" name="Content Placeholder 2"/>
          <p:cNvSpPr>
            <a:spLocks noGrp="1"/>
          </p:cNvSpPr>
          <p:nvPr>
            <p:ph idx="1"/>
          </p:nvPr>
        </p:nvSpPr>
        <p:spPr/>
        <p:txBody>
          <a:bodyPr>
            <a:normAutofit/>
          </a:bodyPr>
          <a:lstStyle/>
          <a:p>
            <a:pPr fontAlgn="base"/>
            <a:r>
              <a:rPr lang="en-US" dirty="0" err="1"/>
              <a:t>Nadi</a:t>
            </a:r>
            <a:r>
              <a:rPr lang="en-US" dirty="0"/>
              <a:t> </a:t>
            </a:r>
            <a:r>
              <a:rPr lang="en-US" dirty="0" err="1"/>
              <a:t>Shodhan</a:t>
            </a:r>
            <a:r>
              <a:rPr lang="en-US" dirty="0"/>
              <a:t> pranayama (Alternate Nostril Breathing technique)</a:t>
            </a:r>
          </a:p>
          <a:p>
            <a:pPr fontAlgn="base"/>
            <a:r>
              <a:rPr lang="en-US" dirty="0" err="1"/>
              <a:t>Kapal</a:t>
            </a:r>
            <a:r>
              <a:rPr lang="en-US" dirty="0"/>
              <a:t> </a:t>
            </a:r>
            <a:r>
              <a:rPr lang="en-US" dirty="0" err="1"/>
              <a:t>Bhati</a:t>
            </a:r>
            <a:endParaRPr lang="en-US" dirty="0"/>
          </a:p>
          <a:p>
            <a:pPr fontAlgn="base"/>
            <a:r>
              <a:rPr lang="en-US" dirty="0" err="1"/>
              <a:t>Ardha</a:t>
            </a:r>
            <a:r>
              <a:rPr lang="en-US" dirty="0"/>
              <a:t> </a:t>
            </a:r>
            <a:r>
              <a:rPr lang="en-US" dirty="0" err="1"/>
              <a:t>Matsyendrasana</a:t>
            </a:r>
            <a:r>
              <a:rPr lang="en-US" dirty="0"/>
              <a:t> (Sitting Half Spinal Twist)</a:t>
            </a:r>
          </a:p>
          <a:p>
            <a:pPr fontAlgn="base"/>
            <a:r>
              <a:rPr lang="en-US" dirty="0" err="1"/>
              <a:t>Pavanamuktasana</a:t>
            </a:r>
            <a:r>
              <a:rPr lang="en-US" dirty="0"/>
              <a:t> (Wind Relieving Pose)</a:t>
            </a:r>
          </a:p>
          <a:p>
            <a:pPr fontAlgn="base"/>
            <a:r>
              <a:rPr lang="en-US" dirty="0" err="1"/>
              <a:t>Setu</a:t>
            </a:r>
            <a:r>
              <a:rPr lang="en-US" dirty="0"/>
              <a:t> </a:t>
            </a:r>
            <a:r>
              <a:rPr lang="en-US" dirty="0" err="1"/>
              <a:t>Bandhasana</a:t>
            </a:r>
            <a:r>
              <a:rPr lang="en-US" dirty="0"/>
              <a:t> (Bridge Pose)</a:t>
            </a:r>
          </a:p>
          <a:p>
            <a:pPr fontAlgn="base"/>
            <a:r>
              <a:rPr lang="en-US" dirty="0" err="1"/>
              <a:t>Bhujangasana</a:t>
            </a:r>
            <a:r>
              <a:rPr lang="en-US" dirty="0"/>
              <a:t> (Cobra Pose</a:t>
            </a:r>
            <a:r>
              <a:rPr lang="en-US" dirty="0" smtClean="0"/>
              <a:t>)</a:t>
            </a:r>
            <a:endParaRPr lang="en-US" dirty="0"/>
          </a:p>
          <a:p>
            <a:pPr fontAlgn="base"/>
            <a:r>
              <a:rPr lang="en-US" dirty="0" err="1"/>
              <a:t>Badhakonasana</a:t>
            </a:r>
            <a:r>
              <a:rPr lang="en-US" dirty="0"/>
              <a:t> (Butterfly Pose)</a:t>
            </a:r>
          </a:p>
          <a:p>
            <a:pPr fontAlgn="base"/>
            <a:r>
              <a:rPr lang="en-US" dirty="0" err="1"/>
              <a:t>Poorvottanasana</a:t>
            </a:r>
            <a:r>
              <a:rPr lang="en-US" dirty="0"/>
              <a:t> (Upward Plank Pose)</a:t>
            </a:r>
          </a:p>
          <a:p>
            <a:pPr fontAlgn="base"/>
            <a:r>
              <a:rPr lang="en-US" dirty="0" err="1"/>
              <a:t>Shavasana</a:t>
            </a:r>
            <a:r>
              <a:rPr lang="en-US" dirty="0"/>
              <a:t> (Corpse Pose)</a:t>
            </a:r>
          </a:p>
          <a:p>
            <a:endParaRPr lang="en-US" dirty="0"/>
          </a:p>
        </p:txBody>
      </p:sp>
    </p:spTree>
    <p:extLst>
      <p:ext uri="{BB962C8B-B14F-4D97-AF65-F5344CB8AC3E}">
        <p14:creationId xmlns:p14="http://schemas.microsoft.com/office/powerpoint/2010/main" val="664622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hlinkClick r:id="rId2"/>
              </a:rPr>
              <a:t/>
            </a:r>
            <a:br>
              <a:rPr lang="en-US" b="1" u="sng" dirty="0" smtClean="0">
                <a:hlinkClick r:id="rId2"/>
              </a:rPr>
            </a:br>
            <a:r>
              <a:rPr lang="en-US" b="1" u="sng" dirty="0">
                <a:hlinkClick r:id="rId2"/>
              </a:rPr>
              <a:t/>
            </a:r>
            <a:br>
              <a:rPr lang="en-US" b="1" u="sng" dirty="0">
                <a:hlinkClick r:id="rId2"/>
              </a:rPr>
            </a:br>
            <a:r>
              <a:rPr lang="en-US" b="1" u="sng" dirty="0" err="1" smtClean="0">
                <a:hlinkClick r:id="rId2"/>
              </a:rPr>
              <a:t>Nadi</a:t>
            </a:r>
            <a:r>
              <a:rPr lang="en-US" b="1" u="sng" dirty="0" smtClean="0">
                <a:hlinkClick r:id="rId2"/>
              </a:rPr>
              <a:t> </a:t>
            </a:r>
            <a:r>
              <a:rPr lang="en-US" b="1" u="sng" dirty="0" err="1">
                <a:hlinkClick r:id="rId2"/>
              </a:rPr>
              <a:t>Shodhan</a:t>
            </a:r>
            <a:r>
              <a:rPr lang="en-US" b="1" u="sng" dirty="0">
                <a:hlinkClick r:id="rId2"/>
              </a:rPr>
              <a:t> </a:t>
            </a:r>
            <a:r>
              <a:rPr lang="en-US" b="1" u="sng" dirty="0" smtClean="0">
                <a:hlinkClick r:id="rId2"/>
              </a:rPr>
              <a:t>pranayama</a:t>
            </a:r>
            <a:br>
              <a:rPr lang="en-US" b="1" u="sng" dirty="0" smtClean="0">
                <a:hlinkClick r:id="rId2"/>
              </a:rPr>
            </a:br>
            <a:r>
              <a:rPr lang="en-US" b="1" u="sng" dirty="0" smtClean="0">
                <a:hlinkClick r:id="rId2"/>
              </a:rPr>
              <a:t> </a:t>
            </a:r>
            <a:r>
              <a:rPr lang="en-US" b="1" u="sng" dirty="0">
                <a:hlinkClick r:id="rId2"/>
              </a:rPr>
              <a:t>(Alternate Nostril Breathing technique)</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Begin </a:t>
            </a:r>
            <a:r>
              <a:rPr lang="en-US" dirty="0"/>
              <a:t>with this pranayama to calm your mind and relieving the body of accumulated stress. This breathing technique has a healing effect on many respiratory and circulatory problems.</a:t>
            </a: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191000"/>
            <a:ext cx="28575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480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hlinkClick r:id="rId2"/>
              </a:rPr>
              <a:t/>
            </a:r>
            <a:br>
              <a:rPr lang="en-US" b="1" u="sng" dirty="0">
                <a:hlinkClick r:id="rId2"/>
              </a:rPr>
            </a:br>
            <a:r>
              <a:rPr lang="en-US" b="1" u="sng" dirty="0" smtClean="0">
                <a:hlinkClick r:id="rId2"/>
              </a:rPr>
              <a:t/>
            </a:r>
            <a:br>
              <a:rPr lang="en-US" b="1" u="sng" dirty="0" smtClean="0">
                <a:hlinkClick r:id="rId2"/>
              </a:rPr>
            </a:br>
            <a:r>
              <a:rPr lang="en-US" b="1" u="sng" dirty="0" err="1" smtClean="0">
                <a:hlinkClick r:id="rId2"/>
              </a:rPr>
              <a:t>Kapal</a:t>
            </a:r>
            <a:r>
              <a:rPr lang="en-US" b="1" u="sng" dirty="0" smtClean="0">
                <a:hlinkClick r:id="rId2"/>
              </a:rPr>
              <a:t> </a:t>
            </a:r>
            <a:r>
              <a:rPr lang="en-US" b="1" u="sng" dirty="0" err="1">
                <a:hlinkClick r:id="rId2"/>
              </a:rPr>
              <a:t>Bhati</a:t>
            </a:r>
            <a:r>
              <a:rPr lang="en-US" b="1" dirty="0"/>
              <a:t/>
            </a:r>
            <a:br>
              <a:rPr lang="en-US" b="1" dirty="0"/>
            </a:br>
            <a:endParaRPr lang="en-US" dirty="0"/>
          </a:p>
        </p:txBody>
      </p:sp>
      <p:sp>
        <p:nvSpPr>
          <p:cNvPr id="3" name="Content Placeholder 2"/>
          <p:cNvSpPr>
            <a:spLocks noGrp="1"/>
          </p:cNvSpPr>
          <p:nvPr>
            <p:ph idx="1"/>
          </p:nvPr>
        </p:nvSpPr>
        <p:spPr/>
        <p:txBody>
          <a:bodyPr/>
          <a:lstStyle/>
          <a:p>
            <a:pPr marL="0" indent="0" fontAlgn="base">
              <a:buNone/>
            </a:pPr>
            <a:endParaRPr lang="en-US" b="1" dirty="0"/>
          </a:p>
          <a:p>
            <a:pPr fontAlgn="base"/>
            <a:r>
              <a:rPr lang="en-US" dirty="0"/>
              <a:t>This breathing technique relaxes the mind and energizes the nervous system. It also clears all the </a:t>
            </a:r>
            <a:r>
              <a:rPr lang="en-US" dirty="0" err="1"/>
              <a:t>nadis</a:t>
            </a:r>
            <a:r>
              <a:rPr lang="en-US" dirty="0"/>
              <a:t> (energy channels) and improves blood circulation.</a:t>
            </a:r>
          </a:p>
          <a:p>
            <a:pPr marL="0" indent="0">
              <a:buNone/>
            </a:pPr>
            <a:r>
              <a:rPr lang="en-US" dirty="0" smtClean="0"/>
              <a:t>                                    </a:t>
            </a:r>
            <a:endParaRPr lang="en-US" dirty="0"/>
          </a:p>
        </p:txBody>
      </p:sp>
    </p:spTree>
    <p:extLst>
      <p:ext uri="{BB962C8B-B14F-4D97-AF65-F5344CB8AC3E}">
        <p14:creationId xmlns:p14="http://schemas.microsoft.com/office/powerpoint/2010/main" val="187368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a:t/>
            </a:r>
            <a:br>
              <a:rPr lang="en-US" b="1" u="sng" dirty="0"/>
            </a:br>
            <a:r>
              <a:rPr lang="en-US" b="1" u="sng" dirty="0" err="1" smtClean="0"/>
              <a:t>Ardha</a:t>
            </a:r>
            <a:r>
              <a:rPr lang="en-US" b="1" u="sng" dirty="0" smtClean="0"/>
              <a:t> </a:t>
            </a:r>
            <a:r>
              <a:rPr lang="en-US" b="1" u="sng" dirty="0" err="1" smtClean="0"/>
              <a:t>Matsyendrasana</a:t>
            </a:r>
            <a:r>
              <a:rPr lang="en-US" b="1" u="sng" dirty="0" smtClean="0"/>
              <a:t/>
            </a:r>
            <a:br>
              <a:rPr lang="en-US" b="1" u="sng" dirty="0" smtClean="0"/>
            </a:br>
            <a:r>
              <a:rPr lang="en-US" b="1" u="sng" dirty="0" smtClean="0"/>
              <a:t> </a:t>
            </a:r>
            <a:r>
              <a:rPr lang="en-US" b="1" u="sng" dirty="0"/>
              <a:t>(Sitting Half Spinal Twist)</a:t>
            </a:r>
            <a:br>
              <a:rPr lang="en-US" b="1" u="sng" dirty="0"/>
            </a:br>
            <a:endParaRPr lang="en-US" dirty="0"/>
          </a:p>
        </p:txBody>
      </p:sp>
      <p:sp>
        <p:nvSpPr>
          <p:cNvPr id="3" name="Content Placeholder 2"/>
          <p:cNvSpPr>
            <a:spLocks noGrp="1"/>
          </p:cNvSpPr>
          <p:nvPr>
            <p:ph idx="1"/>
          </p:nvPr>
        </p:nvSpPr>
        <p:spPr/>
        <p:txBody>
          <a:bodyPr/>
          <a:lstStyle/>
          <a:p>
            <a:pPr marL="0" indent="0" fontAlgn="base">
              <a:buNone/>
            </a:pPr>
            <a:endParaRPr lang="en-US" b="1" dirty="0"/>
          </a:p>
          <a:p>
            <a:pPr marL="0" indent="0" fontAlgn="base">
              <a:buNone/>
            </a:pPr>
            <a:r>
              <a:rPr lang="en-US" dirty="0"/>
              <a:t>The Sitting Half Spinal Twist opens the chest and improves the supply of oxygen to the lungs, thereby reducing the probability of asthma restricting you.</a:t>
            </a:r>
          </a:p>
          <a:p>
            <a:endParaRPr lang="en-US" dirty="0"/>
          </a:p>
        </p:txBody>
      </p:sp>
    </p:spTree>
    <p:extLst>
      <p:ext uri="{BB962C8B-B14F-4D97-AF65-F5344CB8AC3E}">
        <p14:creationId xmlns:p14="http://schemas.microsoft.com/office/powerpoint/2010/main" val="411746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Jaundice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a:t>Jaundice is </a:t>
            </a:r>
            <a:r>
              <a:rPr lang="en-US" b="1" dirty="0"/>
              <a:t>a condition in which the skin, whites of the eyes and mucous membranes turn yellow because of a high level of bilirubin, a yellow-orange bile pigment</a:t>
            </a:r>
            <a:r>
              <a:rPr lang="en-US" dirty="0"/>
              <a:t>. Jaundice has many causes, including hepatitis, gallstones . </a:t>
            </a:r>
          </a:p>
          <a:p>
            <a:pPr>
              <a:buFont typeface="Wingdings" pitchFamily="2" charset="2"/>
              <a:buChar char="v"/>
            </a:pPr>
            <a:r>
              <a:rPr lang="en-US" b="1" dirty="0"/>
              <a:t>You can get jaundice if a gallstone passes out of the gallbladder into the bile duct and blocks the flow of bile</a:t>
            </a:r>
          </a:p>
          <a:p>
            <a:pPr>
              <a:buFont typeface="Wingdings" pitchFamily="2" charset="2"/>
              <a:buChar char="v"/>
            </a:pPr>
            <a:endParaRPr lang="en-US" dirty="0"/>
          </a:p>
          <a:p>
            <a:endParaRPr lang="en-US" dirty="0"/>
          </a:p>
        </p:txBody>
      </p:sp>
    </p:spTree>
    <p:extLst>
      <p:ext uri="{BB962C8B-B14F-4D97-AF65-F5344CB8AC3E}">
        <p14:creationId xmlns:p14="http://schemas.microsoft.com/office/powerpoint/2010/main" val="13349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67</TotalTime>
  <Words>497</Words>
  <Application>Microsoft Office PowerPoint</Application>
  <PresentationFormat>On-screen Show (4:3)</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Apothecary</vt:lpstr>
      <vt:lpstr>YOGIC SCIENCE</vt:lpstr>
      <vt:lpstr>Asthma </vt:lpstr>
      <vt:lpstr>PowerPoint Presentation</vt:lpstr>
      <vt:lpstr> Common Asthma Triggers </vt:lpstr>
      <vt:lpstr> EFFECY OF YOGA ON ASTAMA</vt:lpstr>
      <vt:lpstr>  Nadi Shodhan pranayama  (Alternate Nostril Breathing technique) </vt:lpstr>
      <vt:lpstr>  Kapal Bhati </vt:lpstr>
      <vt:lpstr>  Ardha Matsyendrasana  (Sitting Half Spinal Twist) </vt:lpstr>
      <vt:lpstr>Jaundice</vt:lpstr>
      <vt:lpstr>PowerPoint Presentation</vt:lpstr>
      <vt:lpstr>Effect of asana and yogic practice on jaundice</vt:lpstr>
      <vt:lpstr>PowerPoint Presentation</vt:lpstr>
      <vt:lpstr>Hepatitis</vt:lpstr>
      <vt:lpstr>BLOOD PRESSURE</vt:lpstr>
      <vt:lpstr>PowerPoint Presentation</vt:lpstr>
      <vt:lpstr>Systolic and diastolic pressure</vt:lpstr>
      <vt:lpstr>Yoga asana  to cure  blood pressure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Windows User</cp:lastModifiedBy>
  <cp:revision>8</cp:revision>
  <dcterms:created xsi:type="dcterms:W3CDTF">2006-08-16T00:00:00Z</dcterms:created>
  <dcterms:modified xsi:type="dcterms:W3CDTF">2022-10-17T10:25:54Z</dcterms:modified>
</cp:coreProperties>
</file>