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D2390-D296-43DC-825B-ACB41D5FF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30EEA0-2280-4FA8-B5E8-EAFD987CA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4E55A-97C0-45AB-837A-C6A8F49F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3180-8D3F-4A49-80C9-86F79111C7A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961B5-8C07-4916-9B33-034CB5965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EE2C-FC51-451F-B12F-0FB0FD76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032-B3AB-4C00-A53D-9DC975E7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3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40FF-1600-4DBE-B457-9CF14E8A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F157C-069A-4B29-A26B-C4BBB6755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40C35-8750-4114-AA96-1176E876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3180-8D3F-4A49-80C9-86F79111C7A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A02C-F7BA-4CED-A2F9-F233F76D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AEF2-A1DB-4B52-A891-038FAB9C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032-B3AB-4C00-A53D-9DC975E7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7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AF2D5-DA8B-467F-AF0E-7F60250BE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C92F1-BE9F-437A-B801-7A051FD2A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0B21F-2226-4A28-9236-7769C309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3180-8D3F-4A49-80C9-86F79111C7A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AA969-4831-4C9B-B4E3-9169AF32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F17A5-9245-4C30-9241-788AC722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032-B3AB-4C00-A53D-9DC975E7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1FF6C-1FC1-4454-A0BD-A6C79709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1E6D-6079-44D6-B615-17DDBBC2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F0B25-4539-414C-8AA3-813CAA7F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3180-8D3F-4A49-80C9-86F79111C7A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56C8F-64AF-4007-B3F6-84377DB2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C143C-943C-4C18-9317-8D682DD9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032-B3AB-4C00-A53D-9DC975E7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0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222E6-DDE9-4B38-B266-F3D511BF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60BB4-8343-4B9C-AB51-EBA0AAC14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1420-2F07-43F1-8C44-D4EF4D3F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3180-8D3F-4A49-80C9-86F79111C7A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8336-B342-433B-B1C0-8F080CAE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B8ED8-9DF6-4937-B3CA-5BAD2CAD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032-B3AB-4C00-A53D-9DC975E7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3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D4D2-920C-481D-A577-300AB836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EBE57-FF7F-44D0-A20F-E3B08980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8942F-083F-4E7B-9E14-73985AE73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20602-4EA7-47D5-91AD-6D91FB60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3180-8D3F-4A49-80C9-86F79111C7A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756A8-83AE-438A-8CC9-2D37A44C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AC1BF-A967-4982-B52D-4013C659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032-B3AB-4C00-A53D-9DC975E7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3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AEB1-5093-4981-A875-F0E5D1D6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CBDC7-FADB-4253-AD42-0C1DA693D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4ED6C-82D7-43D9-A6F8-CF8AD17E2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AB8C45-76E5-4EF5-9BA1-DD4C330FF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9B4D25-7649-4D0D-929E-7590B3A6A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89572-5152-4835-B8B7-E56CFA70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3180-8D3F-4A49-80C9-86F79111C7A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0E013-06CD-4DDA-AF7F-867445C7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4FC43-E807-4DD5-AFA0-9E3C8FDA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032-B3AB-4C00-A53D-9DC975E7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3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711C-52FB-4E97-83C9-14ADD18F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06BEC-02CE-448F-AD13-C3901951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3180-8D3F-4A49-80C9-86F79111C7A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34FE6-9195-4F44-8549-A6F4FF95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A7E88-9DFD-4C38-A155-BC129B91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032-B3AB-4C00-A53D-9DC975E7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8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5D435-16B1-43B8-872D-E9A0CECF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3180-8D3F-4A49-80C9-86F79111C7A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47EDD-EC9D-4BAD-B9DD-ACEE4220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D88AB-15AF-4195-96C9-88111429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032-B3AB-4C00-A53D-9DC975E7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5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BEB8-BDCD-4188-9E6A-127CA69C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3FCF1-1331-45DF-A54D-33DAE3C2F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3F232-EF34-41FC-AB0D-3138E557B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CBC91-F1F2-4DFB-85B8-2FD23A14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3180-8D3F-4A49-80C9-86F79111C7A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71874-2DCA-4F87-94C0-0FA135CC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C8160-E092-4D2F-900F-11402F9E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032-B3AB-4C00-A53D-9DC975E7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0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E87A-A43A-4214-93D2-446AEEEA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6FFB9-F731-40E3-B916-4AC8CBA9ED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86DE6-D05F-4DCA-9AD7-E9E1C01E0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164CF-192B-40CC-8F59-30E5628C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3180-8D3F-4A49-80C9-86F79111C7A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C5D67-4772-4D75-A5B3-225AC46F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BD580-E41F-47F2-BEAD-5633EDC4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7032-B3AB-4C00-A53D-9DC975E7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9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AE742-81CE-4798-97BC-CCD15A86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10382-A6F8-42AE-AA35-87D6C3649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23020-29EC-4E1E-B8B6-033543E93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3180-8D3F-4A49-80C9-86F79111C7A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A28E9-FF0E-41D1-B78D-55C08D11F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9DB14-AA21-444C-83B0-9945916FF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7032-B3AB-4C00-A53D-9DC975E7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0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C439-0A68-4AFA-9899-7D703F131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AND SAMPLING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B59E3D-BD9D-458A-A4C2-291C560ECC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F8A6-DEB6-4C71-A561-0E153D6F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pPr algn="ctr"/>
            <a:r>
              <a:rPr lang="en-US" b="1" dirty="0"/>
              <a:t>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72734-5B0B-4DC3-A978-B08EFB2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452"/>
            <a:ext cx="10515600" cy="4944511"/>
          </a:xfrm>
        </p:spPr>
        <p:txBody>
          <a:bodyPr/>
          <a:lstStyle/>
          <a:p>
            <a:r>
              <a:rPr lang="en-US" dirty="0"/>
              <a:t>Sample is a relatively small group of selected number of individuals or objects or cases drawn from a particular population and used to through light on population characteristics.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72D87C-79BD-485A-83D9-53BB2C8F48E1}"/>
              </a:ext>
            </a:extLst>
          </p:cNvPr>
          <p:cNvSpPr/>
          <p:nvPr/>
        </p:nvSpPr>
        <p:spPr>
          <a:xfrm>
            <a:off x="3617843" y="3140765"/>
            <a:ext cx="3790122" cy="2623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F6D430-F6B6-4537-9E9C-13EE6A82607F}"/>
              </a:ext>
            </a:extLst>
          </p:cNvPr>
          <p:cNvSpPr/>
          <p:nvPr/>
        </p:nvSpPr>
        <p:spPr>
          <a:xfrm>
            <a:off x="4439478" y="3617843"/>
            <a:ext cx="742122" cy="3975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E4F61-AE1B-4ADF-BB30-C9ED9E3DB157}"/>
              </a:ext>
            </a:extLst>
          </p:cNvPr>
          <p:cNvSpPr txBox="1"/>
          <p:nvPr/>
        </p:nvSpPr>
        <p:spPr>
          <a:xfrm>
            <a:off x="7752521" y="3335375"/>
            <a:ext cx="194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719531-C311-4C36-9E2E-65F00F3136E3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6852914" y="3501753"/>
            <a:ext cx="899607" cy="23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FA8AF2-DF77-4581-95CF-816E2A6A23F6}"/>
              </a:ext>
            </a:extLst>
          </p:cNvPr>
          <p:cNvSpPr txBox="1"/>
          <p:nvPr/>
        </p:nvSpPr>
        <p:spPr>
          <a:xfrm>
            <a:off x="2320787" y="3617843"/>
            <a:ext cx="145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B25B10-9543-4D62-9B6B-C0AABDF743EE}"/>
              </a:ext>
            </a:extLst>
          </p:cNvPr>
          <p:cNvCxnSpPr/>
          <p:nvPr/>
        </p:nvCxnSpPr>
        <p:spPr>
          <a:xfrm>
            <a:off x="3299791" y="3816626"/>
            <a:ext cx="13252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B287F1-E5A9-41E9-B5F5-2434809D0E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3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AAC5C-4472-4F54-9CED-510CBFBF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933588"/>
          </a:xfrm>
        </p:spPr>
        <p:txBody>
          <a:bodyPr/>
          <a:lstStyle/>
          <a:p>
            <a:r>
              <a:rPr lang="en-US" b="1" u="sng" dirty="0"/>
              <a:t>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706E5-50BE-4B81-86AC-9B1E1867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802757"/>
            <a:ext cx="11860696" cy="551853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Only few items are selected from the population in such a way that they represent the population. Such a section of population is sample and the selection of a part of a population to represent the whole population is known as sampling.</a:t>
            </a:r>
          </a:p>
          <a:p>
            <a:pPr marL="0" indent="0">
              <a:buNone/>
            </a:pPr>
            <a:endParaRPr lang="en-US" sz="4000" u="sng" dirty="0"/>
          </a:p>
          <a:p>
            <a:pPr marL="0" indent="0">
              <a:buNone/>
            </a:pPr>
            <a:r>
              <a:rPr lang="en-US" sz="4000" u="sng" dirty="0"/>
              <a:t>Essentials of sampling</a:t>
            </a:r>
          </a:p>
          <a:p>
            <a:r>
              <a:rPr lang="en-US" dirty="0"/>
              <a:t>Sample should be homogenous </a:t>
            </a:r>
          </a:p>
          <a:p>
            <a:r>
              <a:rPr lang="en-US" dirty="0"/>
              <a:t>Reasonable number of items are to be included</a:t>
            </a:r>
          </a:p>
          <a:p>
            <a:r>
              <a:rPr lang="en-US" dirty="0"/>
              <a:t>Similar characteristics</a:t>
            </a:r>
          </a:p>
          <a:p>
            <a:r>
              <a:rPr lang="en-US" dirty="0"/>
              <a:t>Items should be independent of each other</a:t>
            </a:r>
          </a:p>
          <a:p>
            <a:r>
              <a:rPr lang="en-US" dirty="0"/>
              <a:t>More number of observations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31DF4E-B684-4BAD-8B88-FEC633068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3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108</Words>
  <Application>Microsoft Office PowerPoint</Application>
  <PresentationFormat>Widescreen</PresentationFormat>
  <Paragraphs>14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SAMPLE AND SAMPLING</vt:lpstr>
      <vt:lpstr>Sample</vt:lpstr>
      <vt:lpstr>Sampling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AND SAMPLING</dc:title>
  <dc:creator>ankita awasthi</dc:creator>
  <cp:lastModifiedBy>Abhishek Dwivedi</cp:lastModifiedBy>
  <cp:revision>21</cp:revision>
  <dcterms:created xsi:type="dcterms:W3CDTF">2020-10-21T15:42:59Z</dcterms:created>
  <dcterms:modified xsi:type="dcterms:W3CDTF">2022-07-04T11:04:17Z</dcterms:modified>
</cp:coreProperties>
</file>