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9" r:id="rId3"/>
    <p:sldId id="264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25301F-B781-6E6E-197E-08FA0E400C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2F60EAB-6243-50FA-15B3-F36F111E85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769E5A-EE8D-9DFE-89D1-667401CE6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CFB5E-4373-4E0D-9EED-D28461BC5A10}" type="datetimeFigureOut">
              <a:rPr lang="en-IN" smtClean="0"/>
              <a:t>04-07-2022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6F89EA-E98F-552E-ED38-1C03C1F0B8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619657-CF7A-E219-3BA6-62CCCC5F32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6EC55-F722-4D91-83C6-ED3E48C1823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64009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2CB620-E46E-39AE-E935-90628D1686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E5E273-51F0-97ED-D2AB-AC895EC96A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6E0413-E9D7-3028-DC4E-725C2A4E03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CFB5E-4373-4E0D-9EED-D28461BC5A10}" type="datetimeFigureOut">
              <a:rPr lang="en-IN" smtClean="0"/>
              <a:t>04-07-2022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ABE160-7129-4712-B355-DB7FA631E6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228D43-36DC-5350-AF09-B9528F4469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6EC55-F722-4D91-83C6-ED3E48C1823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912354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04BE122-AB19-2CA6-9E39-EC115CF93C0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66C704-578C-3650-F99F-25ABFA17C4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DB09D2-5ABD-A891-D1D5-E83656892F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CFB5E-4373-4E0D-9EED-D28461BC5A10}" type="datetimeFigureOut">
              <a:rPr lang="en-IN" smtClean="0"/>
              <a:t>04-07-2022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ABC373-BEF2-5C85-0772-BBE6D245A5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596E66-9322-52F2-05D6-5CCD480E9B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6EC55-F722-4D91-83C6-ED3E48C1823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378481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F95415-C8F2-0470-1849-4DBD56A29C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A63E32-740F-0BC2-4A4E-785E770946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37C80A-3291-6290-B4BC-7590EE0F39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CFB5E-4373-4E0D-9EED-D28461BC5A10}" type="datetimeFigureOut">
              <a:rPr lang="en-IN" smtClean="0"/>
              <a:t>04-07-2022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385DA8-08FA-21F5-2AA1-969C623FC9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23840E-3167-5AC9-18B8-F199F2010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6EC55-F722-4D91-83C6-ED3E48C1823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518371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B88183-1315-8A76-7D8C-9E792A056C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A4DDB7-4FFC-F19D-A745-5B8DB1CF38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0ED9A7-7812-DC56-05C4-2BD5217DEB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CFB5E-4373-4E0D-9EED-D28461BC5A10}" type="datetimeFigureOut">
              <a:rPr lang="en-IN" smtClean="0"/>
              <a:t>04-07-2022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672A19-B073-0BAC-CFEC-BFF4C35E2D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6B0B01-3A63-3CF5-F284-D77560357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6EC55-F722-4D91-83C6-ED3E48C1823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081693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806B76-D0B9-0E1F-8A42-0199F42D76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97CEA3-0A5A-9717-32DC-BF1FC851E1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BFE5DA0-15CD-8E24-25CF-30DB54BD64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406F08-A269-82CD-F757-1F7A41B233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CFB5E-4373-4E0D-9EED-D28461BC5A10}" type="datetimeFigureOut">
              <a:rPr lang="en-IN" smtClean="0"/>
              <a:t>04-07-2022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87CCB1-6FDD-DEE1-6029-451709E73D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F6A489-D93E-9AB0-8B11-15B3239B7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6EC55-F722-4D91-83C6-ED3E48C1823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707676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FEBF0D-3117-3AE7-4D1B-B5958D0A4B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011B57-AF35-6F78-9620-A71E6D0E10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DF520C-AC6F-9BA3-BC6E-56055B3650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57E088D-924C-B0A7-C5B6-157A484CE0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1A77563-6C1E-5E7D-5CEA-41BE8D683A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6B4CB32-E1ED-B2E8-370F-C0F88498DF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CFB5E-4373-4E0D-9EED-D28461BC5A10}" type="datetimeFigureOut">
              <a:rPr lang="en-IN" smtClean="0"/>
              <a:t>04-07-2022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4788266-AE80-8049-66AC-AE9EB9C3BA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6BF43DB-9924-F657-14E7-B1C755235B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6EC55-F722-4D91-83C6-ED3E48C1823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133883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EA7A71-194A-0F92-A7FE-0A049A6ED6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4A149F-3168-4A1B-A2E9-3EB42DC8D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CFB5E-4373-4E0D-9EED-D28461BC5A10}" type="datetimeFigureOut">
              <a:rPr lang="en-IN" smtClean="0"/>
              <a:t>04-07-2022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1E5597-A80E-6535-FA4F-0F47D28F57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41013C-800A-C888-9899-AD488115F9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6EC55-F722-4D91-83C6-ED3E48C1823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261140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958DF86-E892-AF17-959F-19C008CC1D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CFB5E-4373-4E0D-9EED-D28461BC5A10}" type="datetimeFigureOut">
              <a:rPr lang="en-IN" smtClean="0"/>
              <a:t>04-07-2022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E001AEC-0CEC-37C0-B951-4060C9FFE0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60D57A-DFEF-44AD-DA7E-46B20A0E6B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6EC55-F722-4D91-83C6-ED3E48C1823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198958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6E94EB-B448-4B8F-9B3D-A4250C73D8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E1F81F-6CB7-9B84-EDEF-3BF3C198FB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1E9931-10C9-63D4-08BC-BB37E624AB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76B7B6-CB59-8A81-EA26-2854C15029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CFB5E-4373-4E0D-9EED-D28461BC5A10}" type="datetimeFigureOut">
              <a:rPr lang="en-IN" smtClean="0"/>
              <a:t>04-07-2022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0286A9-7811-CC96-54CF-33E644D92A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33BE3E-3474-EA6A-8B0E-716EA20C2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6EC55-F722-4D91-83C6-ED3E48C1823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483142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53E659-7B6B-AE89-5B15-96A32B0F4F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09967CD-DDBB-BA4A-2D2A-82054CFC3D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7B08E6-B126-A74D-B600-4CE544B927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E76ACC-E502-13C3-715F-5A0E2FBE81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CFB5E-4373-4E0D-9EED-D28461BC5A10}" type="datetimeFigureOut">
              <a:rPr lang="en-IN" smtClean="0"/>
              <a:t>04-07-2022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CBF725-0347-7B09-5E61-2395B7C8D1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8E69C3-6DD5-0DC7-D73C-765438B0CF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6EC55-F722-4D91-83C6-ED3E48C1823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8483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1EE9401-4C9B-A34B-393C-B1A28B9BF3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76F730-D82A-B290-248F-40DF87FCC5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A12A01-70BB-1FB6-4D55-7BA4BAF945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ACFB5E-4373-4E0D-9EED-D28461BC5A10}" type="datetimeFigureOut">
              <a:rPr lang="en-IN" smtClean="0"/>
              <a:t>04-07-2022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BEDA89-50EA-462E-5851-849AD93395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BDEEFE-05E6-93C1-2F16-D8BB79F59C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D6EC55-F722-4D91-83C6-ED3E48C1823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72176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jpe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Relationship Id="rId9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84C22AC0-4193-4D75-B2FE-EB235F80725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1899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2344330092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34543143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Merits of sampling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Demerits of sampling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27882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Saves time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 case of small population, sampling is impossible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58353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In case of infinite population, sampling is the only method which can be used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Results may be false, inaccurate and misleading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75669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Reduces the cost of experiments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Personal biased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1995275"/>
                  </a:ext>
                </a:extLst>
              </a:tr>
            </a:tbl>
          </a:graphicData>
        </a:graphic>
      </p:graphicFrame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C97557E-5F91-4C25-A361-CC6B082B0E7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255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15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EDAF6-1303-4906-B7F9-8E4238412A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26353"/>
          </a:xfrm>
        </p:spPr>
        <p:txBody>
          <a:bodyPr/>
          <a:lstStyle/>
          <a:p>
            <a:pPr algn="ctr"/>
            <a:r>
              <a:rPr lang="en-US" b="1" dirty="0"/>
              <a:t>Methods of sampling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C730EB-6069-4A5E-AFF2-4E735FBC1B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Random</a:t>
            </a:r>
          </a:p>
          <a:p>
            <a:r>
              <a:rPr lang="en-US" dirty="0"/>
              <a:t>Systematic</a:t>
            </a:r>
          </a:p>
          <a:p>
            <a:r>
              <a:rPr lang="en-US" dirty="0"/>
              <a:t>Stratified</a:t>
            </a:r>
          </a:p>
          <a:p>
            <a:r>
              <a:rPr lang="en-US" dirty="0"/>
              <a:t>Cluster</a:t>
            </a:r>
          </a:p>
          <a:p>
            <a:r>
              <a:rPr lang="en-US"/>
              <a:t>Non-Random</a:t>
            </a:r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BF76FC5-C06B-4A76-85AC-D046743B52F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357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79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CFFDB26-7A69-45BC-84A1-1741D2A694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7915" y="24641"/>
            <a:ext cx="3754085" cy="2743821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2C5A580-8238-4EF6-A49A-63790FAA975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5270" y="3386964"/>
            <a:ext cx="4988360" cy="278192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34BA661-175A-4D8C-885E-DE5F0984671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981" y="3564950"/>
            <a:ext cx="3896062" cy="260393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5C966C1-CFC8-4732-951F-D5C8810CD95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567" y="24641"/>
            <a:ext cx="3754085" cy="237400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3A6C5A0-77A8-41EC-9750-DB85761A42E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0043" y="24641"/>
            <a:ext cx="3471913" cy="247852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2F90C5C-1543-4EB4-A46F-B473DDE7085E}"/>
              </a:ext>
            </a:extLst>
          </p:cNvPr>
          <p:cNvSpPr txBox="1"/>
          <p:nvPr/>
        </p:nvSpPr>
        <p:spPr>
          <a:xfrm>
            <a:off x="662725" y="2664726"/>
            <a:ext cx="17492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Random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BEDBAA6-9B10-4038-81B6-493584724927}"/>
              </a:ext>
            </a:extLst>
          </p:cNvPr>
          <p:cNvSpPr txBox="1"/>
          <p:nvPr/>
        </p:nvSpPr>
        <p:spPr>
          <a:xfrm>
            <a:off x="5294244" y="2664726"/>
            <a:ext cx="1842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Systematic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3E1A5AB-4F7F-4D70-98FE-8B778507F038}"/>
              </a:ext>
            </a:extLst>
          </p:cNvPr>
          <p:cNvSpPr txBox="1"/>
          <p:nvPr/>
        </p:nvSpPr>
        <p:spPr>
          <a:xfrm>
            <a:off x="9604185" y="2716594"/>
            <a:ext cx="1961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Stratified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EF96958-CF98-4D08-A02F-7A07A578105E}"/>
              </a:ext>
            </a:extLst>
          </p:cNvPr>
          <p:cNvSpPr txBox="1"/>
          <p:nvPr/>
        </p:nvSpPr>
        <p:spPr>
          <a:xfrm>
            <a:off x="1152939" y="6168885"/>
            <a:ext cx="2411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Cluster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390F307-0AE1-41A1-BAE9-39A3C35AA3D3}"/>
              </a:ext>
            </a:extLst>
          </p:cNvPr>
          <p:cNvSpPr txBox="1"/>
          <p:nvPr/>
        </p:nvSpPr>
        <p:spPr>
          <a:xfrm>
            <a:off x="7447722" y="6168885"/>
            <a:ext cx="26371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Non-random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759F6AD-2768-4934-9380-D28A4CC8162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914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558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60</Words>
  <Application>Microsoft Office PowerPoint</Application>
  <PresentationFormat>Widescreen</PresentationFormat>
  <Paragraphs>19</Paragraphs>
  <Slides>3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Methods of sampling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Abhishek Dwivedi</dc:creator>
  <cp:lastModifiedBy>Abhishek Dwivedi</cp:lastModifiedBy>
  <cp:revision>1</cp:revision>
  <dcterms:created xsi:type="dcterms:W3CDTF">2022-07-04T11:03:23Z</dcterms:created>
  <dcterms:modified xsi:type="dcterms:W3CDTF">2022-07-04T11:03:58Z</dcterms:modified>
</cp:coreProperties>
</file>