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7" r:id="rId7"/>
    <p:sldId id="278" r:id="rId8"/>
    <p:sldId id="279"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518"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 y="0"/>
            <a:ext cx="9130145" cy="6934200"/>
          </a:xfrm>
        </p:spPr>
        <p:style>
          <a:lnRef idx="1">
            <a:schemeClr val="accent2"/>
          </a:lnRef>
          <a:fillRef idx="2">
            <a:schemeClr val="accent2"/>
          </a:fillRef>
          <a:effectRef idx="1">
            <a:schemeClr val="accent2"/>
          </a:effectRef>
          <a:fontRef idx="minor">
            <a:schemeClr val="dk1"/>
          </a:fontRef>
        </p:style>
        <p:txBody>
          <a:bodyPr/>
          <a:lstStyle/>
          <a:p>
            <a:r>
              <a:rPr lang="en-IN" b="1" smtClean="0">
                <a:solidFill>
                  <a:srgbClr val="7030A0"/>
                </a:solidFill>
                <a:latin typeface="Times New Roman" pitchFamily="18" charset="0"/>
                <a:cs typeface="Times New Roman" pitchFamily="18" charset="0"/>
              </a:rPr>
              <a:t>COMMON SPORTS INJURIES </a:t>
            </a:r>
            <a:r>
              <a:rPr lang="en-IN" b="1" dirty="0" smtClean="0">
                <a:solidFill>
                  <a:srgbClr val="7030A0"/>
                </a:solidFill>
                <a:latin typeface="Times New Roman" pitchFamily="18" charset="0"/>
                <a:cs typeface="Times New Roman" pitchFamily="18" charset="0"/>
              </a:rPr>
              <a:t/>
            </a:r>
            <a:br>
              <a:rPr lang="en-IN" b="1" dirty="0" smtClean="0">
                <a:solidFill>
                  <a:srgbClr val="7030A0"/>
                </a:solidFill>
                <a:latin typeface="Times New Roman" pitchFamily="18" charset="0"/>
                <a:cs typeface="Times New Roman" pitchFamily="18" charset="0"/>
              </a:rPr>
            </a:br>
            <a:r>
              <a:rPr lang="en-IN" b="1" dirty="0" smtClean="0">
                <a:solidFill>
                  <a:srgbClr val="7030A0"/>
                </a:solidFill>
                <a:latin typeface="Times New Roman" pitchFamily="18" charset="0"/>
                <a:cs typeface="Times New Roman" pitchFamily="18" charset="0"/>
              </a:rPr>
              <a:t>BY</a:t>
            </a:r>
            <a:br>
              <a:rPr lang="en-IN"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DR ASHISH KUMAR DUBEY</a:t>
            </a:r>
            <a:br>
              <a:rPr lang="en-IN" sz="3600"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ASSIT. PROFESSOR</a:t>
            </a:r>
            <a:br>
              <a:rPr lang="en-IN" sz="3600"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DEPT. OF PHYSICAL EDUCATION</a:t>
            </a:r>
            <a:endParaRPr lang="en-IN" sz="36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77855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COMMON SPORTS </a:t>
            </a:r>
            <a:r>
              <a:rPr lang="en-IN" dirty="0" smtClean="0"/>
              <a:t>INJURIES</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dirty="0" smtClean="0"/>
              <a:t>SPORTS INJURIES CAN BE CLASSIFIED IN THE FOLLOWING WAYS –</a:t>
            </a:r>
          </a:p>
          <a:p>
            <a:r>
              <a:rPr lang="en-IN" dirty="0" smtClean="0"/>
              <a:t>SOFT TISSUE INJURIES</a:t>
            </a:r>
          </a:p>
          <a:p>
            <a:r>
              <a:rPr lang="en-IN" dirty="0" smtClean="0"/>
              <a:t>BONE INJURIES</a:t>
            </a:r>
          </a:p>
          <a:p>
            <a:r>
              <a:rPr lang="en-IN" dirty="0" smtClean="0"/>
              <a:t>JOINT INJURIES</a:t>
            </a:r>
            <a:endParaRPr lang="en-IN" dirty="0"/>
          </a:p>
        </p:txBody>
      </p:sp>
    </p:spTree>
    <p:extLst>
      <p:ext uri="{BB962C8B-B14F-4D97-AF65-F5344CB8AC3E}">
        <p14:creationId xmlns:p14="http://schemas.microsoft.com/office/powerpoint/2010/main" val="46119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smtClean="0"/>
              <a:t>SOFT </a:t>
            </a:r>
            <a:r>
              <a:rPr lang="en-IN" dirty="0" smtClean="0"/>
              <a:t>TISSUE INJURIES</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sz="2800" dirty="0" smtClean="0"/>
              <a:t>THERE ARE FOLLOWING TYPES OF SOFT TISSUE INJURIES-</a:t>
            </a:r>
          </a:p>
          <a:p>
            <a:r>
              <a:rPr lang="en-IN" sz="2800" dirty="0" smtClean="0"/>
              <a:t>SPRAIN</a:t>
            </a:r>
          </a:p>
          <a:p>
            <a:r>
              <a:rPr lang="en-IN" sz="2800" dirty="0" smtClean="0"/>
              <a:t>STRAIN </a:t>
            </a:r>
          </a:p>
          <a:p>
            <a:r>
              <a:rPr lang="en-IN" sz="2800" dirty="0" smtClean="0"/>
              <a:t>CONTUSION</a:t>
            </a:r>
          </a:p>
          <a:p>
            <a:r>
              <a:rPr lang="en-IN" sz="2800" dirty="0" smtClean="0"/>
              <a:t>ABRASION</a:t>
            </a:r>
          </a:p>
          <a:p>
            <a:r>
              <a:rPr lang="en-IN" sz="2800" dirty="0" smtClean="0"/>
              <a:t>LACERATION</a:t>
            </a:r>
          </a:p>
          <a:p>
            <a:r>
              <a:rPr lang="en-IN" sz="2800" dirty="0" smtClean="0"/>
              <a:t>INCISION</a:t>
            </a:r>
          </a:p>
          <a:p>
            <a:endParaRPr lang="en-IN" sz="2800" dirty="0"/>
          </a:p>
        </p:txBody>
      </p:sp>
    </p:spTree>
    <p:extLst>
      <p:ext uri="{BB962C8B-B14F-4D97-AF65-F5344CB8AC3E}">
        <p14:creationId xmlns:p14="http://schemas.microsoft.com/office/powerpoint/2010/main" val="162940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IN" dirty="0" smtClean="0"/>
              <a:t>SPRAIN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en-IN" dirty="0" smtClean="0"/>
              <a:t>It is a ligament injury.it may occur due to overstretching or tearing of ligament. </a:t>
            </a:r>
            <a:r>
              <a:rPr lang="en-IN" dirty="0"/>
              <a:t>M</a:t>
            </a:r>
            <a:r>
              <a:rPr lang="en-IN" dirty="0" smtClean="0"/>
              <a:t>any thing can cause sprain . Falling , twisting or getting hit can force a point out of its normal position .This can cause ligaments around the joint to tear . generally sprain occurs at wrist joint and ankle joint.</a:t>
            </a:r>
            <a:endParaRPr lang="en-IN" dirty="0"/>
          </a:p>
        </p:txBody>
      </p:sp>
    </p:spTree>
    <p:extLst>
      <p:ext uri="{BB962C8B-B14F-4D97-AF65-F5344CB8AC3E}">
        <p14:creationId xmlns:p14="http://schemas.microsoft.com/office/powerpoint/2010/main" val="1474241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STRAIN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Strain is a muscle injury. Strain can be mild as well as severe. Sometimes the complete muscles can be ruptured. It may occur at any time during the practice or competitions. As a matter of fact strain is caused by twisting or pulling a muscle or tendon.it can happen suddenly or develop over days or weeks.</a:t>
            </a:r>
            <a:endParaRPr lang="en-IN" dirty="0"/>
          </a:p>
        </p:txBody>
      </p:sp>
    </p:spTree>
    <p:extLst>
      <p:ext uri="{BB962C8B-B14F-4D97-AF65-F5344CB8AC3E}">
        <p14:creationId xmlns:p14="http://schemas.microsoft.com/office/powerpoint/2010/main" val="1062419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CONTUSION</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dirty="0" smtClean="0"/>
              <a:t>Contusion is a muscle injury. A direct hit with or without any sports equipment can be the main cause of contusion .In contusion blood vessels in the muscles are broken and sometimes bleeding may occur in the muscles. Stiffness and swelling are common features at the site of contusion.</a:t>
            </a:r>
            <a:endParaRPr lang="en-IN" dirty="0"/>
          </a:p>
        </p:txBody>
      </p:sp>
    </p:spTree>
    <p:extLst>
      <p:ext uri="{BB962C8B-B14F-4D97-AF65-F5344CB8AC3E}">
        <p14:creationId xmlns:p14="http://schemas.microsoft.com/office/powerpoint/2010/main" val="4053843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ABRAISON </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Abrasion is a major skin injury. It usually occurs due to friction with certain equipment or a fall over the area where the bone is very close to the skin . It may be caused by falling on a hard surface. When someone falls or slides on the ground , layers of the skin rub off due to friction. It can occur in basketball court , </a:t>
            </a:r>
            <a:r>
              <a:rPr lang="en-IN" dirty="0" err="1" smtClean="0"/>
              <a:t>kabaddi</a:t>
            </a:r>
            <a:r>
              <a:rPr lang="en-IN" dirty="0" smtClean="0"/>
              <a:t> , athletics hockey football etc.</a:t>
            </a:r>
            <a:endParaRPr lang="en-IN" dirty="0"/>
          </a:p>
        </p:txBody>
      </p:sp>
    </p:spTree>
    <p:extLst>
      <p:ext uri="{BB962C8B-B14F-4D97-AF65-F5344CB8AC3E}">
        <p14:creationId xmlns:p14="http://schemas.microsoft.com/office/powerpoint/2010/main" val="1882954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IN" dirty="0" smtClean="0"/>
              <a:t>LACERATION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A laceration is an irregular cut in the skin from a sharp object or sharp edged sports equipment . Such wounds are not smooth. These wounds may be very poisonous. Usually rough marks remain even after the treatment. </a:t>
            </a:r>
            <a:endParaRPr lang="en-IN" dirty="0"/>
          </a:p>
        </p:txBody>
      </p:sp>
    </p:spTree>
    <p:extLst>
      <p:ext uri="{BB962C8B-B14F-4D97-AF65-F5344CB8AC3E}">
        <p14:creationId xmlns:p14="http://schemas.microsoft.com/office/powerpoint/2010/main" val="2118915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IN" dirty="0" smtClean="0"/>
              <a:t>INCISION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Incision may also occur due to sharp- edged objects of sports equipment or spikes, etc. Sometimes arteries or veins may be cut. Blood usually comes out freely from incisions.</a:t>
            </a:r>
            <a:endParaRPr lang="en-IN" dirty="0"/>
          </a:p>
        </p:txBody>
      </p:sp>
    </p:spTree>
    <p:extLst>
      <p:ext uri="{BB962C8B-B14F-4D97-AF65-F5344CB8AC3E}">
        <p14:creationId xmlns:p14="http://schemas.microsoft.com/office/powerpoint/2010/main" val="3050917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367</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COMMON SPORTS INJURIES  BY DR ASHISH KUMAR DUBEY ASSIT. PROFESSOR DEPT. OF PHYSICAL EDUCATION</vt:lpstr>
      <vt:lpstr>COMMON SPORTS INJURIES</vt:lpstr>
      <vt:lpstr>SOFT TISSUE INJURIES</vt:lpstr>
      <vt:lpstr>SPRAIN</vt:lpstr>
      <vt:lpstr>STRAIN</vt:lpstr>
      <vt:lpstr>CONTUSION</vt:lpstr>
      <vt:lpstr>ABRAISON </vt:lpstr>
      <vt:lpstr>LACERATION</vt:lpstr>
      <vt:lpstr>INCISION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28</cp:revision>
  <dcterms:created xsi:type="dcterms:W3CDTF">2006-08-16T00:00:00Z</dcterms:created>
  <dcterms:modified xsi:type="dcterms:W3CDTF">2022-08-27T13:09:15Z</dcterms:modified>
</cp:coreProperties>
</file>