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vinder Singh" userId="5ec3cafc8039774e" providerId="LiveId" clId="{95E431ED-1F52-4144-907A-AACCFCA490A5}"/>
    <pc:docChg chg="custSel addSld modSld addMainMaster delMainMaster">
      <pc:chgData name="Manvinder Singh" userId="5ec3cafc8039774e" providerId="LiveId" clId="{95E431ED-1F52-4144-907A-AACCFCA490A5}" dt="2022-07-04T12:20:16.343" v="1910" actId="5793"/>
      <pc:docMkLst>
        <pc:docMk/>
      </pc:docMkLst>
      <pc:sldChg chg="modSp">
        <pc:chgData name="Manvinder Singh" userId="5ec3cafc8039774e" providerId="LiveId" clId="{95E431ED-1F52-4144-907A-AACCFCA490A5}" dt="2022-07-04T11:40:23.251" v="37" actId="20577"/>
        <pc:sldMkLst>
          <pc:docMk/>
          <pc:sldMk cId="1340031494" sldId="256"/>
        </pc:sldMkLst>
        <pc:spChg chg="mod">
          <ac:chgData name="Manvinder Singh" userId="5ec3cafc8039774e" providerId="LiveId" clId="{95E431ED-1F52-4144-907A-AACCFCA490A5}" dt="2022-07-04T11:40:00.094" v="20" actId="20577"/>
          <ac:spMkLst>
            <pc:docMk/>
            <pc:sldMk cId="1340031494" sldId="256"/>
            <ac:spMk id="2" creationId="{4409A656-E53A-7C49-9F78-FE36E0A2E9FF}"/>
          </ac:spMkLst>
        </pc:spChg>
        <pc:spChg chg="mod">
          <ac:chgData name="Manvinder Singh" userId="5ec3cafc8039774e" providerId="LiveId" clId="{95E431ED-1F52-4144-907A-AACCFCA490A5}" dt="2022-07-04T11:40:23.251" v="37" actId="20577"/>
          <ac:spMkLst>
            <pc:docMk/>
            <pc:sldMk cId="1340031494" sldId="256"/>
            <ac:spMk id="3" creationId="{53A563E6-208A-2747-98E0-6823509BFE4A}"/>
          </ac:spMkLst>
        </pc:spChg>
      </pc:sldChg>
      <pc:sldChg chg="modSp new">
        <pc:chgData name="Manvinder Singh" userId="5ec3cafc8039774e" providerId="LiveId" clId="{95E431ED-1F52-4144-907A-AACCFCA490A5}" dt="2022-07-04T11:47:15.235" v="494" actId="20577"/>
        <pc:sldMkLst>
          <pc:docMk/>
          <pc:sldMk cId="188329423" sldId="257"/>
        </pc:sldMkLst>
        <pc:spChg chg="mod">
          <ac:chgData name="Manvinder Singh" userId="5ec3cafc8039774e" providerId="LiveId" clId="{95E431ED-1F52-4144-907A-AACCFCA490A5}" dt="2022-07-04T11:41:52.743" v="51" actId="20577"/>
          <ac:spMkLst>
            <pc:docMk/>
            <pc:sldMk cId="188329423" sldId="257"/>
            <ac:spMk id="2" creationId="{EAD99677-E4E4-EF4D-B052-94624BF158C1}"/>
          </ac:spMkLst>
        </pc:spChg>
        <pc:spChg chg="mod">
          <ac:chgData name="Manvinder Singh" userId="5ec3cafc8039774e" providerId="LiveId" clId="{95E431ED-1F52-4144-907A-AACCFCA490A5}" dt="2022-07-04T11:47:15.235" v="494" actId="20577"/>
          <ac:spMkLst>
            <pc:docMk/>
            <pc:sldMk cId="188329423" sldId="257"/>
            <ac:spMk id="3" creationId="{B290B285-829D-0F48-B225-C67FC533E80B}"/>
          </ac:spMkLst>
        </pc:spChg>
      </pc:sldChg>
      <pc:sldChg chg="addSp modSp new">
        <pc:chgData name="Manvinder Singh" userId="5ec3cafc8039774e" providerId="LiveId" clId="{95E431ED-1F52-4144-907A-AACCFCA490A5}" dt="2022-07-04T11:51:31.108" v="582" actId="1076"/>
        <pc:sldMkLst>
          <pc:docMk/>
          <pc:sldMk cId="2190558382" sldId="258"/>
        </pc:sldMkLst>
        <pc:spChg chg="mod">
          <ac:chgData name="Manvinder Singh" userId="5ec3cafc8039774e" providerId="LiveId" clId="{95E431ED-1F52-4144-907A-AACCFCA490A5}" dt="2022-07-04T11:50:10.297" v="524" actId="20577"/>
          <ac:spMkLst>
            <pc:docMk/>
            <pc:sldMk cId="2190558382" sldId="258"/>
            <ac:spMk id="2" creationId="{88FD5C2C-707C-734C-8272-65544F15B06F}"/>
          </ac:spMkLst>
        </pc:spChg>
        <pc:spChg chg="mod">
          <ac:chgData name="Manvinder Singh" userId="5ec3cafc8039774e" providerId="LiveId" clId="{95E431ED-1F52-4144-907A-AACCFCA490A5}" dt="2022-07-04T11:50:55.855" v="575" actId="20577"/>
          <ac:spMkLst>
            <pc:docMk/>
            <pc:sldMk cId="2190558382" sldId="258"/>
            <ac:spMk id="3" creationId="{D2D6F5C8-A7A2-E740-BE77-7A427D23221A}"/>
          </ac:spMkLst>
        </pc:spChg>
        <pc:spChg chg="add mod">
          <ac:chgData name="Manvinder Singh" userId="5ec3cafc8039774e" providerId="LiveId" clId="{95E431ED-1F52-4144-907A-AACCFCA490A5}" dt="2022-07-04T11:48:57.086" v="502" actId="1076"/>
          <ac:spMkLst>
            <pc:docMk/>
            <pc:sldMk cId="2190558382" sldId="258"/>
            <ac:spMk id="4" creationId="{7B7F06DF-CC5E-D046-A663-BB21C45972CC}"/>
          </ac:spMkLst>
        </pc:spChg>
        <pc:spChg chg="add mod">
          <ac:chgData name="Manvinder Singh" userId="5ec3cafc8039774e" providerId="LiveId" clId="{95E431ED-1F52-4144-907A-AACCFCA490A5}" dt="2022-07-04T11:51:21.804" v="580" actId="1076"/>
          <ac:spMkLst>
            <pc:docMk/>
            <pc:sldMk cId="2190558382" sldId="258"/>
            <ac:spMk id="5" creationId="{0585F473-5479-C64C-A183-DC2D5B05E1AB}"/>
          </ac:spMkLst>
        </pc:spChg>
        <pc:spChg chg="add mod">
          <ac:chgData name="Manvinder Singh" userId="5ec3cafc8039774e" providerId="LiveId" clId="{95E431ED-1F52-4144-907A-AACCFCA490A5}" dt="2022-07-04T11:51:31.108" v="582" actId="1076"/>
          <ac:spMkLst>
            <pc:docMk/>
            <pc:sldMk cId="2190558382" sldId="258"/>
            <ac:spMk id="6" creationId="{4D27DE8E-3165-0B49-9FFB-6EFBFE71EDD8}"/>
          </ac:spMkLst>
        </pc:spChg>
      </pc:sldChg>
      <pc:sldChg chg="modSp new">
        <pc:chgData name="Manvinder Singh" userId="5ec3cafc8039774e" providerId="LiveId" clId="{95E431ED-1F52-4144-907A-AACCFCA490A5}" dt="2022-07-04T11:56:26.163" v="867" actId="20577"/>
        <pc:sldMkLst>
          <pc:docMk/>
          <pc:sldMk cId="1995714487" sldId="259"/>
        </pc:sldMkLst>
        <pc:spChg chg="mod">
          <ac:chgData name="Manvinder Singh" userId="5ec3cafc8039774e" providerId="LiveId" clId="{95E431ED-1F52-4144-907A-AACCFCA490A5}" dt="2022-07-04T11:52:26.298" v="613" actId="20577"/>
          <ac:spMkLst>
            <pc:docMk/>
            <pc:sldMk cId="1995714487" sldId="259"/>
            <ac:spMk id="2" creationId="{DDFC1ED1-D845-2B40-AF63-73656992314E}"/>
          </ac:spMkLst>
        </pc:spChg>
        <pc:spChg chg="mod">
          <ac:chgData name="Manvinder Singh" userId="5ec3cafc8039774e" providerId="LiveId" clId="{95E431ED-1F52-4144-907A-AACCFCA490A5}" dt="2022-07-04T11:56:26.163" v="867" actId="20577"/>
          <ac:spMkLst>
            <pc:docMk/>
            <pc:sldMk cId="1995714487" sldId="259"/>
            <ac:spMk id="3" creationId="{CB77A52A-9F17-AA48-A9F6-01D0ED3BD8E1}"/>
          </ac:spMkLst>
        </pc:spChg>
      </pc:sldChg>
      <pc:sldChg chg="modSp new">
        <pc:chgData name="Manvinder Singh" userId="5ec3cafc8039774e" providerId="LiveId" clId="{95E431ED-1F52-4144-907A-AACCFCA490A5}" dt="2022-07-04T12:00:47.003" v="1095" actId="20577"/>
        <pc:sldMkLst>
          <pc:docMk/>
          <pc:sldMk cId="2859455320" sldId="260"/>
        </pc:sldMkLst>
        <pc:spChg chg="mod">
          <ac:chgData name="Manvinder Singh" userId="5ec3cafc8039774e" providerId="LiveId" clId="{95E431ED-1F52-4144-907A-AACCFCA490A5}" dt="2022-07-04T11:57:55.435" v="896" actId="20577"/>
          <ac:spMkLst>
            <pc:docMk/>
            <pc:sldMk cId="2859455320" sldId="260"/>
            <ac:spMk id="2" creationId="{CCA3ECDC-B44E-B145-BE59-92B8B9C2FC8A}"/>
          </ac:spMkLst>
        </pc:spChg>
        <pc:spChg chg="mod">
          <ac:chgData name="Manvinder Singh" userId="5ec3cafc8039774e" providerId="LiveId" clId="{95E431ED-1F52-4144-907A-AACCFCA490A5}" dt="2022-07-04T12:00:47.003" v="1095" actId="20577"/>
          <ac:spMkLst>
            <pc:docMk/>
            <pc:sldMk cId="2859455320" sldId="260"/>
            <ac:spMk id="3" creationId="{CAF6FB40-D70F-0348-8EE5-12FB04076D15}"/>
          </ac:spMkLst>
        </pc:spChg>
      </pc:sldChg>
      <pc:sldChg chg="modSp new">
        <pc:chgData name="Manvinder Singh" userId="5ec3cafc8039774e" providerId="LiveId" clId="{95E431ED-1F52-4144-907A-AACCFCA490A5}" dt="2022-07-04T12:03:18.579" v="1205" actId="20577"/>
        <pc:sldMkLst>
          <pc:docMk/>
          <pc:sldMk cId="107446000" sldId="261"/>
        </pc:sldMkLst>
        <pc:spChg chg="mod">
          <ac:chgData name="Manvinder Singh" userId="5ec3cafc8039774e" providerId="LiveId" clId="{95E431ED-1F52-4144-907A-AACCFCA490A5}" dt="2022-07-04T12:01:56.161" v="1133" actId="20577"/>
          <ac:spMkLst>
            <pc:docMk/>
            <pc:sldMk cId="107446000" sldId="261"/>
            <ac:spMk id="2" creationId="{5ABCD0F8-3F2A-9E46-AF24-8C9593ED3DE5}"/>
          </ac:spMkLst>
        </pc:spChg>
        <pc:spChg chg="mod">
          <ac:chgData name="Manvinder Singh" userId="5ec3cafc8039774e" providerId="LiveId" clId="{95E431ED-1F52-4144-907A-AACCFCA490A5}" dt="2022-07-04T12:03:18.579" v="1205" actId="20577"/>
          <ac:spMkLst>
            <pc:docMk/>
            <pc:sldMk cId="107446000" sldId="261"/>
            <ac:spMk id="3" creationId="{73758D7C-8CD5-4C4F-8ABF-B05712E2C2AB}"/>
          </ac:spMkLst>
        </pc:spChg>
      </pc:sldChg>
      <pc:sldChg chg="modSp new">
        <pc:chgData name="Manvinder Singh" userId="5ec3cafc8039774e" providerId="LiveId" clId="{95E431ED-1F52-4144-907A-AACCFCA490A5}" dt="2022-07-04T12:05:58.855" v="1323" actId="20577"/>
        <pc:sldMkLst>
          <pc:docMk/>
          <pc:sldMk cId="2124597089" sldId="262"/>
        </pc:sldMkLst>
        <pc:spChg chg="mod">
          <ac:chgData name="Manvinder Singh" userId="5ec3cafc8039774e" providerId="LiveId" clId="{95E431ED-1F52-4144-907A-AACCFCA490A5}" dt="2022-07-04T12:04:34.656" v="1234" actId="20577"/>
          <ac:spMkLst>
            <pc:docMk/>
            <pc:sldMk cId="2124597089" sldId="262"/>
            <ac:spMk id="2" creationId="{1610BAB8-4043-7E45-80EF-7F2309601450}"/>
          </ac:spMkLst>
        </pc:spChg>
        <pc:spChg chg="mod">
          <ac:chgData name="Manvinder Singh" userId="5ec3cafc8039774e" providerId="LiveId" clId="{95E431ED-1F52-4144-907A-AACCFCA490A5}" dt="2022-07-04T12:05:58.855" v="1323" actId="20577"/>
          <ac:spMkLst>
            <pc:docMk/>
            <pc:sldMk cId="2124597089" sldId="262"/>
            <ac:spMk id="3" creationId="{74582828-0C69-0E49-9464-A810C5B85C84}"/>
          </ac:spMkLst>
        </pc:spChg>
      </pc:sldChg>
      <pc:sldChg chg="modSp new">
        <pc:chgData name="Manvinder Singh" userId="5ec3cafc8039774e" providerId="LiveId" clId="{95E431ED-1F52-4144-907A-AACCFCA490A5}" dt="2022-07-04T12:14:34.267" v="1686" actId="20577"/>
        <pc:sldMkLst>
          <pc:docMk/>
          <pc:sldMk cId="2259179553" sldId="263"/>
        </pc:sldMkLst>
        <pc:spChg chg="mod">
          <ac:chgData name="Manvinder Singh" userId="5ec3cafc8039774e" providerId="LiveId" clId="{95E431ED-1F52-4144-907A-AACCFCA490A5}" dt="2022-07-04T12:07:30.042" v="1373" actId="20577"/>
          <ac:spMkLst>
            <pc:docMk/>
            <pc:sldMk cId="2259179553" sldId="263"/>
            <ac:spMk id="2" creationId="{40B3A897-28F3-E24E-84B2-8CB9155379B2}"/>
          </ac:spMkLst>
        </pc:spChg>
        <pc:spChg chg="mod">
          <ac:chgData name="Manvinder Singh" userId="5ec3cafc8039774e" providerId="LiveId" clId="{95E431ED-1F52-4144-907A-AACCFCA490A5}" dt="2022-07-04T12:14:34.267" v="1686" actId="20577"/>
          <ac:spMkLst>
            <pc:docMk/>
            <pc:sldMk cId="2259179553" sldId="263"/>
            <ac:spMk id="3" creationId="{628F6B40-AEE7-404C-A9AE-3590715B0E9B}"/>
          </ac:spMkLst>
        </pc:spChg>
      </pc:sldChg>
      <pc:sldChg chg="modSp new">
        <pc:chgData name="Manvinder Singh" userId="5ec3cafc8039774e" providerId="LiveId" clId="{95E431ED-1F52-4144-907A-AACCFCA490A5}" dt="2022-07-04T12:17:32.901" v="1880" actId="20577"/>
        <pc:sldMkLst>
          <pc:docMk/>
          <pc:sldMk cId="3597934515" sldId="264"/>
        </pc:sldMkLst>
        <pc:spChg chg="mod">
          <ac:chgData name="Manvinder Singh" userId="5ec3cafc8039774e" providerId="LiveId" clId="{95E431ED-1F52-4144-907A-AACCFCA490A5}" dt="2022-07-04T12:16:00.449" v="1734" actId="20577"/>
          <ac:spMkLst>
            <pc:docMk/>
            <pc:sldMk cId="3597934515" sldId="264"/>
            <ac:spMk id="2" creationId="{5B4B9C9C-6861-5E4E-AC03-81CDC90DAEF2}"/>
          </ac:spMkLst>
        </pc:spChg>
        <pc:spChg chg="mod">
          <ac:chgData name="Manvinder Singh" userId="5ec3cafc8039774e" providerId="LiveId" clId="{95E431ED-1F52-4144-907A-AACCFCA490A5}" dt="2022-07-04T12:17:32.901" v="1880" actId="20577"/>
          <ac:spMkLst>
            <pc:docMk/>
            <pc:sldMk cId="3597934515" sldId="264"/>
            <ac:spMk id="3" creationId="{EDFC3592-0358-4649-BCA7-404EE889BAE3}"/>
          </ac:spMkLst>
        </pc:spChg>
      </pc:sldChg>
      <pc:sldChg chg="modSp new">
        <pc:chgData name="Manvinder Singh" userId="5ec3cafc8039774e" providerId="LiveId" clId="{95E431ED-1F52-4144-907A-AACCFCA490A5}" dt="2022-07-04T12:20:16.343" v="1910" actId="5793"/>
        <pc:sldMkLst>
          <pc:docMk/>
          <pc:sldMk cId="1952395832" sldId="265"/>
        </pc:sldMkLst>
        <pc:spChg chg="mod">
          <ac:chgData name="Manvinder Singh" userId="5ec3cafc8039774e" providerId="LiveId" clId="{95E431ED-1F52-4144-907A-AACCFCA490A5}" dt="2022-07-04T12:17:56.819" v="1895" actId="20577"/>
          <ac:spMkLst>
            <pc:docMk/>
            <pc:sldMk cId="1952395832" sldId="265"/>
            <ac:spMk id="2" creationId="{42B47C6F-C0FD-584D-8B54-BB6D7F959E96}"/>
          </ac:spMkLst>
        </pc:spChg>
        <pc:spChg chg="mod">
          <ac:chgData name="Manvinder Singh" userId="5ec3cafc8039774e" providerId="LiveId" clId="{95E431ED-1F52-4144-907A-AACCFCA490A5}" dt="2022-07-04T12:20:16.343" v="1910" actId="5793"/>
          <ac:spMkLst>
            <pc:docMk/>
            <pc:sldMk cId="1952395832" sldId="265"/>
            <ac:spMk id="3" creationId="{8130C0CD-6E8D-0B49-A84C-E6E7E76792E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57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89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943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7660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59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461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755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267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359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534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37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011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52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4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51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218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268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665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9A656-E53A-7C49-9F78-FE36E0A2E9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Fever and hypothermia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A563E6-208A-2747-98E0-6823509BF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1" y="4394039"/>
            <a:ext cx="11116567" cy="2097072"/>
          </a:xfrm>
        </p:spPr>
        <p:txBody>
          <a:bodyPr>
            <a:normAutofit/>
          </a:bodyPr>
          <a:lstStyle/>
          <a:p>
            <a:r>
              <a:rPr lang="en-US" dirty="0" smtClean="0"/>
              <a:t>By-</a:t>
            </a:r>
          </a:p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Aamena</a:t>
            </a:r>
            <a:r>
              <a:rPr lang="en-US" dirty="0" smtClean="0"/>
              <a:t> Zaidi</a:t>
            </a:r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School of Health Sciences</a:t>
            </a:r>
          </a:p>
          <a:p>
            <a:r>
              <a:rPr lang="en-US" dirty="0" smtClean="0"/>
              <a:t>CSJMU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031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47C6F-C0FD-584D-8B54-BB6D7F959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THANK YOU !!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395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99677-E4E4-EF4D-B052-94624BF15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Definition: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0B285-829D-0F48-B225-C67FC533E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/>
              <a:t>Body temperature is degree of hotness and coldness of body</a:t>
            </a:r>
          </a:p>
          <a:p>
            <a:pPr marL="0" indent="0">
              <a:buNone/>
            </a:pPr>
            <a:r>
              <a:rPr lang="en-GB"/>
              <a:t>It is somatic sensation of heat and cold.it is the degree or intensity of heat of body in relation to e ternal environment.</a:t>
            </a:r>
          </a:p>
          <a:p>
            <a:pPr marL="0" indent="0">
              <a:buNone/>
            </a:pPr>
            <a:r>
              <a:rPr lang="en-GB"/>
              <a:t>The body temperature is the difference between the amount of heat produced by the body processess and the amount of heat lost to the environment.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9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D5C2C-707C-734C-8272-65544F15B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Temperature Regulation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6F5C8-A7A2-E740-BE77-7A427D232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/>
              <a:t>Body temprature = thermogenesis-Heat loss</a:t>
            </a:r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7B7F06DF-CC5E-D046-A663-BB21C45972CC}"/>
              </a:ext>
            </a:extLst>
          </p:cNvPr>
          <p:cNvSpPr/>
          <p:nvPr/>
        </p:nvSpPr>
        <p:spPr>
          <a:xfrm>
            <a:off x="2767017" y="3506972"/>
            <a:ext cx="2121408" cy="1828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85F473-5479-C64C-A183-DC2D5B05E1AB}"/>
              </a:ext>
            </a:extLst>
          </p:cNvPr>
          <p:cNvSpPr txBox="1"/>
          <p:nvPr/>
        </p:nvSpPr>
        <p:spPr>
          <a:xfrm rot="4809664">
            <a:off x="12757296" y="4046155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4D27DE8E-3165-0B49-9FFB-6EFBFE71EDD8}"/>
              </a:ext>
            </a:extLst>
          </p:cNvPr>
          <p:cNvSpPr/>
          <p:nvPr/>
        </p:nvSpPr>
        <p:spPr>
          <a:xfrm>
            <a:off x="5182169" y="3506972"/>
            <a:ext cx="2121408" cy="1828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58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C1ED1-D845-2B40-AF63-736569923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Types of Temperature: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7A52A-9F17-AA48-A9F6-01D0ED3BD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/>
              <a:t>Core temperature: it is the temperature of internal body tissues below the skin and subcutaneous tissues. The sites of measurement are rectum, tympanic membrane, esophagus, pulmonary artery and urinary bladder.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14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3ECDC-B44E-B145-BE59-92B8B9C2F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Types of Temperature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6FB40-D70F-0348-8EE5-12FB04076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Surface body temperature – it refers to the body temperature of external body tissues at the surface that is of the skin and subcutaneous tissues.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55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CD0F8-3F2A-9E46-AF24-8C9593ED3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Factors Affecting Bodytemperature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58D7C-8CD5-4C4F-8ABF-B05712E2C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Age</a:t>
            </a:r>
          </a:p>
          <a:p>
            <a:r>
              <a:rPr lang="en-GB"/>
              <a:t>Exercise</a:t>
            </a:r>
          </a:p>
          <a:p>
            <a:r>
              <a:rPr lang="en-GB"/>
              <a:t>Hormonal level</a:t>
            </a:r>
          </a:p>
          <a:p>
            <a:r>
              <a:rPr lang="en-GB"/>
              <a:t>Stress</a:t>
            </a:r>
          </a:p>
          <a:p>
            <a:r>
              <a:rPr lang="en-GB"/>
              <a:t>Circardian rhythm</a:t>
            </a:r>
          </a:p>
          <a:p>
            <a:r>
              <a:rPr lang="en-GB"/>
              <a:t>Environment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6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0BAB8-4043-7E45-80EF-7F2309601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Signs and Symptoms of fever: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82828-0C69-0E49-9464-A810C5B85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Increased heart rate , respiratory rate and depth.</a:t>
            </a:r>
          </a:p>
          <a:p>
            <a:r>
              <a:rPr lang="en-GB"/>
              <a:t>Shivering</a:t>
            </a:r>
          </a:p>
          <a:p>
            <a:r>
              <a:rPr lang="en-GB"/>
              <a:t>Cyanotic nail beds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97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3A897-28F3-E24E-84B2-8CB915537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Management of Fever and Hyperthermia: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F6B40-AEE7-404C-A9AE-3590715B0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Provide adequate nutrition and fluids to meet the increased metabolic demands and prevent dehydration</a:t>
            </a:r>
          </a:p>
          <a:p>
            <a:r>
              <a:rPr lang="en-GB"/>
              <a:t>Reduce physical activity to limit heat production especially during the flush stage.</a:t>
            </a:r>
          </a:p>
          <a:p>
            <a:r>
              <a:rPr lang="en-GB"/>
              <a:t>Provide a tepid sponge bath to increase Heat loss through conduction.</a:t>
            </a:r>
          </a:p>
          <a:p>
            <a:r>
              <a:rPr lang="en-GB"/>
              <a:t>Provide dry clothing and bed linens.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79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B9C9C-6861-5E4E-AC03-81CDC90DA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Management of Fever and hyperthermia: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C3592-0358-4649-BCA7-404EE889B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Remove excess blankets when the patient feels warm, but provide extra warmth when the patient feels chilled.</a:t>
            </a:r>
          </a:p>
          <a:p>
            <a:endParaRPr lang="en-GB"/>
          </a:p>
          <a:p>
            <a:r>
              <a:rPr lang="en-GB"/>
              <a:t>Administer antibiotics ax ordered.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34515"/>
      </p:ext>
    </p:extLst>
  </p:cSld>
  <p:clrMapOvr>
    <a:masterClrMapping/>
  </p:clrMapOvr>
</p:sld>
</file>

<file path=ppt/theme/theme1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TM04033917[[fn=Berlin]]_novariants</vt:lpstr>
      <vt:lpstr>Fever and hypothermia</vt:lpstr>
      <vt:lpstr>Definition:</vt:lpstr>
      <vt:lpstr>Temperature Regulation</vt:lpstr>
      <vt:lpstr>Types of Temperature:</vt:lpstr>
      <vt:lpstr>Types of Temperature</vt:lpstr>
      <vt:lpstr>Factors Affecting Bodytemperature</vt:lpstr>
      <vt:lpstr>Signs and Symptoms of fever:</vt:lpstr>
      <vt:lpstr>Management of Fever and Hyperthermia:</vt:lpstr>
      <vt:lpstr>Management of Fever and hyperthermia:</vt:lpstr>
      <vt:lpstr>THANK YOU 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Fever and hypothermia</dc:title>
  <dc:creator>Manvinder Singh</dc:creator>
  <cp:lastModifiedBy>USER</cp:lastModifiedBy>
  <cp:revision>2</cp:revision>
  <dcterms:created xsi:type="dcterms:W3CDTF">2022-07-04T11:39:00Z</dcterms:created>
  <dcterms:modified xsi:type="dcterms:W3CDTF">2022-09-15T08:12:26Z</dcterms:modified>
</cp:coreProperties>
</file>