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5CA64-3D99-4B3C-8B5F-540FB21FA6A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6129-DF66-43E1-9635-1CA853ED1E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52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9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31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1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9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13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02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49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25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28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0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85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19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9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23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C0B5D-4AFE-453B-859E-F5D12265F90D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8F14-CEB7-46A6-AD47-D73B7E8A0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88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45" y="3196344"/>
            <a:ext cx="1165629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733" b="1" dirty="0">
                <a:solidFill>
                  <a:srgbClr val="FF0000"/>
                </a:solidFill>
              </a:rPr>
              <a:t>General requirements of Fermentation </a:t>
            </a:r>
            <a:endParaRPr lang="en-IN" sz="3733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6766" y="1"/>
            <a:ext cx="37905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solidFill>
                  <a:srgbClr val="FF0000"/>
                </a:solidFill>
              </a:rPr>
              <a:t>Fermentation </a:t>
            </a:r>
            <a:endParaRPr lang="en-IN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51709" y="2"/>
            <a:ext cx="9088583" cy="681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62546" y="147782"/>
            <a:ext cx="8645236" cy="64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 rotWithShape="1">
          <a:blip r:embed="rId3"/>
          <a:srcRect b="-4"/>
          <a:stretch/>
        </p:blipFill>
        <p:spPr>
          <a:xfrm>
            <a:off x="1754908" y="140853"/>
            <a:ext cx="8248073" cy="278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207491" y="212434"/>
            <a:ext cx="8054109" cy="604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r="36" b="57"/>
          <a:stretch/>
        </p:blipFill>
        <p:spPr bwMode="auto">
          <a:xfrm>
            <a:off x="1184371" y="981074"/>
            <a:ext cx="9917739" cy="53088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57153" y="34777"/>
            <a:ext cx="6050952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733" b="1" dirty="0">
                <a:solidFill>
                  <a:srgbClr val="FF0000"/>
                </a:solidFill>
              </a:rPr>
              <a:t>Major Fermentation Products</a:t>
            </a:r>
            <a:endParaRPr lang="en-IN" sz="3733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11685" y="175490"/>
            <a:ext cx="8694497" cy="652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1</cp:revision>
  <dcterms:created xsi:type="dcterms:W3CDTF">2022-08-28T05:37:28Z</dcterms:created>
  <dcterms:modified xsi:type="dcterms:W3CDTF">2022-08-28T05:38:07Z</dcterms:modified>
</cp:coreProperties>
</file>