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57" r:id="rId4"/>
    <p:sldId id="258" r:id="rId5"/>
    <p:sldId id="295" r:id="rId6"/>
    <p:sldId id="259" r:id="rId7"/>
    <p:sldId id="278" r:id="rId8"/>
    <p:sldId id="262" r:id="rId9"/>
    <p:sldId id="263" r:id="rId10"/>
    <p:sldId id="264" r:id="rId11"/>
    <p:sldId id="265" r:id="rId12"/>
    <p:sldId id="266" r:id="rId13"/>
    <p:sldId id="267" r:id="rId14"/>
    <p:sldId id="289" r:id="rId15"/>
    <p:sldId id="270" r:id="rId16"/>
    <p:sldId id="271" r:id="rId17"/>
    <p:sldId id="272" r:id="rId18"/>
    <p:sldId id="273" r:id="rId19"/>
    <p:sldId id="292" r:id="rId20"/>
    <p:sldId id="291" r:id="rId21"/>
    <p:sldId id="290" r:id="rId22"/>
    <p:sldId id="293" r:id="rId23"/>
    <p:sldId id="294" r:id="rId2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10" d="100"/>
          <a:sy n="110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6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27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34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40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2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49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8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4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909" y="2397258"/>
            <a:ext cx="8742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FF0000"/>
                </a:solidFill>
              </a:rPr>
              <a:t>General requirements of Fermentation </a:t>
            </a:r>
            <a:endParaRPr lang="en-IN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0074" y="0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Fermentation 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86345" y="51955"/>
            <a:ext cx="6788727" cy="50915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51708" y="166254"/>
            <a:ext cx="6179127" cy="46343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02326" y="145473"/>
            <a:ext cx="6373091" cy="47798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45672" y="342899"/>
            <a:ext cx="5777345" cy="4333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-2"/>
          <a:stretch/>
        </p:blipFill>
        <p:spPr>
          <a:xfrm>
            <a:off x="1495206" y="477982"/>
            <a:ext cx="2481048" cy="4762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655" y="433297"/>
            <a:ext cx="1665390" cy="4540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41866" y="-123065"/>
            <a:ext cx="2058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Sterilization</a:t>
            </a:r>
            <a:endParaRPr lang="en-I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99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76398" y="237258"/>
            <a:ext cx="5936673" cy="4452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56509" y="374071"/>
            <a:ext cx="6289964" cy="4717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65563" y="455468"/>
            <a:ext cx="5534891" cy="415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50818" y="25977"/>
            <a:ext cx="6823364" cy="5117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75509" y="121227"/>
            <a:ext cx="6359236" cy="476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027" y="960158"/>
            <a:ext cx="813261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dirty="0" smtClean="0"/>
              <a:t>Introduction</a:t>
            </a:r>
          </a:p>
          <a:p>
            <a:endParaRPr lang="en-IN" sz="1600" dirty="0"/>
          </a:p>
          <a:p>
            <a:r>
              <a:rPr lang="en-IN" sz="1600" dirty="0" smtClean="0"/>
              <a:t>Fermentation methods</a:t>
            </a:r>
          </a:p>
          <a:p>
            <a:endParaRPr lang="en-IN" sz="1600" dirty="0"/>
          </a:p>
          <a:p>
            <a:r>
              <a:rPr lang="en-IN" sz="1600" dirty="0" smtClean="0"/>
              <a:t>Study of media</a:t>
            </a:r>
          </a:p>
          <a:p>
            <a:endParaRPr lang="en-IN" sz="1600" dirty="0" smtClean="0"/>
          </a:p>
          <a:p>
            <a:r>
              <a:rPr lang="en-IN" sz="1600" dirty="0" smtClean="0"/>
              <a:t>Fermenter</a:t>
            </a:r>
          </a:p>
          <a:p>
            <a:endParaRPr lang="en-IN" sz="1600" dirty="0"/>
          </a:p>
          <a:p>
            <a:r>
              <a:rPr lang="en-IN" sz="1600" dirty="0" smtClean="0"/>
              <a:t>Sterilization </a:t>
            </a:r>
          </a:p>
          <a:p>
            <a:endParaRPr lang="en-IN" sz="1600" dirty="0" smtClean="0"/>
          </a:p>
          <a:p>
            <a:r>
              <a:rPr lang="en-IN" sz="1600" dirty="0" smtClean="0"/>
              <a:t>Aeration </a:t>
            </a:r>
          </a:p>
          <a:p>
            <a:endParaRPr lang="en-IN" sz="1600" dirty="0"/>
          </a:p>
          <a:p>
            <a:r>
              <a:rPr lang="en-IN" sz="1600" dirty="0" smtClean="0"/>
              <a:t>Agitation</a:t>
            </a:r>
          </a:p>
          <a:p>
            <a:endParaRPr lang="en-IN" sz="1600" dirty="0"/>
          </a:p>
          <a:p>
            <a:r>
              <a:rPr lang="en-IN" sz="1600" dirty="0" smtClean="0"/>
              <a:t>Scale up studies</a:t>
            </a:r>
            <a:endParaRPr lang="en-IN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266283" y="26083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Contents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7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60762" y="271895"/>
            <a:ext cx="6296891" cy="472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64673" y="221673"/>
            <a:ext cx="6352309" cy="476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57745" y="192231"/>
            <a:ext cx="6670964" cy="500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95400" y="292676"/>
            <a:ext cx="6276110" cy="470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63781" y="1"/>
            <a:ext cx="6816437" cy="511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46909" y="110836"/>
            <a:ext cx="6483927" cy="4862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rcRect b="-4"/>
          <a:stretch/>
        </p:blipFill>
        <p:spPr>
          <a:xfrm>
            <a:off x="1316180" y="105640"/>
            <a:ext cx="6186055" cy="20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55618" y="159325"/>
            <a:ext cx="6040582" cy="4530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r="36" b="57"/>
          <a:stretch/>
        </p:blipFill>
        <p:spPr bwMode="auto">
          <a:xfrm>
            <a:off x="888278" y="735805"/>
            <a:ext cx="7438304" cy="3981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7865" y="26083"/>
            <a:ext cx="5178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Major Fermentation Products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33763" y="131617"/>
            <a:ext cx="6520873" cy="4890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30036" y="72735"/>
            <a:ext cx="6590145" cy="49426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44</Words>
  <Application>Microsoft Office PowerPoint</Application>
  <PresentationFormat>On-screen Show (16:9)</PresentationFormat>
  <Paragraphs>41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Ajay</cp:lastModifiedBy>
  <cp:revision>16</cp:revision>
  <dcterms:created xsi:type="dcterms:W3CDTF">2022-06-07T04:56:52Z</dcterms:created>
  <dcterms:modified xsi:type="dcterms:W3CDTF">2022-06-19T02:58:56Z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863722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