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F08ED-E45C-990D-7CE9-9A46C4953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HISTORY OF ATHLETICS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722C3-5F40-BC53-101D-63F71A780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DR. ASHISH KUMAR DUBEY (H.O.D. PHYSICAL EDUCATION, C.S.J.M.U.)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723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A5CE8-9568-2AEF-37A8-397B05635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123F57-8F4D-552C-E4BE-AD8BBA34451A}"/>
              </a:ext>
            </a:extLst>
          </p:cNvPr>
          <p:cNvSpPr txBox="1"/>
          <p:nvPr/>
        </p:nvSpPr>
        <p:spPr>
          <a:xfrm>
            <a:off x="2874679" y="1987724"/>
            <a:ext cx="6193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0D744F-DE1D-BA68-96D3-7F73766503A4}"/>
              </a:ext>
            </a:extLst>
          </p:cNvPr>
          <p:cNvSpPr/>
          <p:nvPr/>
        </p:nvSpPr>
        <p:spPr>
          <a:xfrm>
            <a:off x="5971607" y="2967335"/>
            <a:ext cx="2487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919ED8-0FFC-148C-2232-393501305BE0}"/>
              </a:ext>
            </a:extLst>
          </p:cNvPr>
          <p:cNvSpPr/>
          <p:nvPr/>
        </p:nvSpPr>
        <p:spPr>
          <a:xfrm>
            <a:off x="6003634" y="2967335"/>
            <a:ext cx="36671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I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298EBC-B645-5DFE-0807-2CB3D6091112}"/>
              </a:ext>
            </a:extLst>
          </p:cNvPr>
          <p:cNvSpPr txBox="1"/>
          <p:nvPr/>
        </p:nvSpPr>
        <p:spPr>
          <a:xfrm>
            <a:off x="7653129" y="6292726"/>
            <a:ext cx="4538871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DR. ASHISH KR. DUBEY </a:t>
            </a:r>
          </a:p>
          <a:p>
            <a:r>
              <a:rPr lang="en-US" dirty="0">
                <a:solidFill>
                  <a:schemeClr val="bg1"/>
                </a:solidFill>
              </a:rPr>
              <a:t>Assistant Professor, Dept. of Physical Education </a:t>
            </a:r>
          </a:p>
        </p:txBody>
      </p:sp>
    </p:spTree>
    <p:extLst>
      <p:ext uri="{BB962C8B-B14F-4D97-AF65-F5344CB8AC3E}">
        <p14:creationId xmlns:p14="http://schemas.microsoft.com/office/powerpoint/2010/main" val="143111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9A19D6-A426-F17D-D902-9DDC28B22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B6227C-3485-41B5-9022-1949B9802686}"/>
              </a:ext>
            </a:extLst>
          </p:cNvPr>
          <p:cNvSpPr txBox="1"/>
          <p:nvPr/>
        </p:nvSpPr>
        <p:spPr>
          <a:xfrm>
            <a:off x="7571133" y="6181852"/>
            <a:ext cx="6197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     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679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E3C1C4-EECF-4E7B-2693-C08AE06E8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ECE103-7464-ED27-332E-C67D84BACDB7}"/>
              </a:ext>
            </a:extLst>
          </p:cNvPr>
          <p:cNvSpPr txBox="1"/>
          <p:nvPr/>
        </p:nvSpPr>
        <p:spPr>
          <a:xfrm>
            <a:off x="7342533" y="6211669"/>
            <a:ext cx="6197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           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94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01DA3-542D-7671-80F5-3CA764103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83CA59-E40F-7D8E-BB7F-E10114E5FFC6}"/>
              </a:ext>
            </a:extLst>
          </p:cNvPr>
          <p:cNvSpPr txBox="1"/>
          <p:nvPr/>
        </p:nvSpPr>
        <p:spPr>
          <a:xfrm>
            <a:off x="7511498" y="6211669"/>
            <a:ext cx="6197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        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699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345860-4E69-FE58-9998-00FF17A31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A4C5A8-A0B5-89AC-52BA-228B3228E06C}"/>
              </a:ext>
            </a:extLst>
          </p:cNvPr>
          <p:cNvSpPr txBox="1"/>
          <p:nvPr/>
        </p:nvSpPr>
        <p:spPr>
          <a:xfrm>
            <a:off x="0" y="6134667"/>
            <a:ext cx="619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719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5A761A-4723-2A65-BE1E-3631F89C0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6E2AF7-CC88-0265-00AF-566A2AB1C9B0}"/>
              </a:ext>
            </a:extLst>
          </p:cNvPr>
          <p:cNvSpPr txBox="1"/>
          <p:nvPr/>
        </p:nvSpPr>
        <p:spPr>
          <a:xfrm>
            <a:off x="267101" y="5962342"/>
            <a:ext cx="6193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Dr.  Ashish Kumar Dubey</a:t>
            </a:r>
          </a:p>
          <a:p>
            <a:r>
              <a:rPr lang="en-US" dirty="0"/>
              <a:t>Assistant Professor, Dept. of Physical Education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306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95-7D43-7C38-9CE4-6B7BC200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TO BE CONTINUED…</a:t>
            </a:r>
            <a:endParaRPr lang="en-IN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BE5A-FBD6-4551-B692-DC92EA7EB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             THANK YOU!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883724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128</TotalTime>
  <Words>124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HISTORY OF ATHLETICS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BE CONTINUED…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ATHLETICS</dc:title>
  <dc:creator>ABHISHEK MISHRA</dc:creator>
  <cp:lastModifiedBy>ABHISHEK MISHRA</cp:lastModifiedBy>
  <cp:revision>1</cp:revision>
  <dcterms:created xsi:type="dcterms:W3CDTF">2022-10-10T17:59:20Z</dcterms:created>
  <dcterms:modified xsi:type="dcterms:W3CDTF">2022-10-10T20:08:20Z</dcterms:modified>
</cp:coreProperties>
</file>