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B065-C434-4F2C-AD80-A4D504440AE1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A68D-7F0A-4AB3-8F37-E06D6AE838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/>
            <a:r>
              <a:rPr lang="en-US" dirty="0" smtClean="0"/>
              <a:t>“Write Once, Run Anywhere.” </a:t>
            </a:r>
          </a:p>
          <a:p>
            <a:pPr algn="just">
              <a:buNone/>
            </a:pPr>
            <a:r>
              <a:rPr lang="en-US" dirty="0" smtClean="0"/>
              <a:t>• Portability is possible because of Java virtual machine technology: – Interpreted – JIT Compilers </a:t>
            </a:r>
          </a:p>
          <a:p>
            <a:pPr algn="just">
              <a:buNone/>
            </a:pPr>
            <a:r>
              <a:rPr lang="en-US" dirty="0" smtClean="0"/>
              <a:t>• Similar to C++, </a:t>
            </a:r>
          </a:p>
          <a:p>
            <a:pPr algn="just"/>
            <a:r>
              <a:rPr lang="en-US" dirty="0" smtClean="0"/>
              <a:t>No pointers, </a:t>
            </a:r>
            <a:r>
              <a:rPr lang="en-US" dirty="0" err="1" smtClean="0"/>
              <a:t>typedef</a:t>
            </a:r>
            <a:r>
              <a:rPr lang="en-US" dirty="0" smtClean="0"/>
              <a:t>, preprocessor, </a:t>
            </a:r>
            <a:r>
              <a:rPr lang="en-US" dirty="0" err="1" smtClean="0"/>
              <a:t>structs</a:t>
            </a:r>
            <a:r>
              <a:rPr lang="en-US" dirty="0" smtClean="0"/>
              <a:t>, unions, multiple inheritance, </a:t>
            </a:r>
            <a:r>
              <a:rPr lang="en-US" dirty="0" err="1" smtClean="0"/>
              <a:t>goto</a:t>
            </a:r>
            <a:r>
              <a:rPr lang="en-US" dirty="0" smtClean="0"/>
              <a:t>, operator overloading, automatic coercions, free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dirty="0" smtClean="0"/>
              <a:t>Java programs run on a Java Virtual Machine. • Features: – </a:t>
            </a:r>
          </a:p>
          <a:p>
            <a:pPr lvl="1"/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Portability </a:t>
            </a:r>
          </a:p>
          <a:p>
            <a:pPr lvl="1"/>
            <a:r>
              <a:rPr lang="en-US" dirty="0" smtClean="0"/>
              <a:t>Superior dynamic resource management</a:t>
            </a:r>
          </a:p>
          <a:p>
            <a:pPr lvl="1"/>
            <a:r>
              <a:rPr lang="en-US" dirty="0" smtClean="0"/>
              <a:t>Resource location transparency</a:t>
            </a:r>
          </a:p>
          <a:p>
            <a:pPr lvl="1"/>
            <a:r>
              <a:rPr lang="en-US" dirty="0" smtClean="0"/>
              <a:t>Automatic </a:t>
            </a:r>
            <a:r>
              <a:rPr lang="en-US" smtClean="0"/>
              <a:t>garbage </a:t>
            </a:r>
          </a:p>
          <a:p>
            <a:pPr lvl="1"/>
            <a:r>
              <a:rPr lang="en-US" smtClean="0"/>
              <a:t>collection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Introduction to Java</vt:lpstr>
      <vt:lpstr>Slide 2</vt:lpstr>
      <vt:lpstr>Slide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</dc:title>
  <dc:creator>BCALAB</dc:creator>
  <cp:lastModifiedBy>BCALAB</cp:lastModifiedBy>
  <cp:revision>1</cp:revision>
  <dcterms:created xsi:type="dcterms:W3CDTF">2022-08-07T07:48:35Z</dcterms:created>
  <dcterms:modified xsi:type="dcterms:W3CDTF">2022-08-07T07:52:32Z</dcterms:modified>
</cp:coreProperties>
</file>