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58400" cy="77724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4051" y="709675"/>
            <a:ext cx="5671184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9039" y="1629673"/>
            <a:ext cx="7576184" cy="4991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1739" y="6751856"/>
            <a:ext cx="905510" cy="22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25"/>
              </a:lnSpc>
            </a:pPr>
            <a:r>
              <a:rPr spc="-5" dirty="0"/>
              <a:t>C.</a:t>
            </a:r>
            <a:r>
              <a:rPr spc="-20" dirty="0"/>
              <a:t> </a:t>
            </a:r>
            <a:r>
              <a:rPr spc="-5" dirty="0"/>
              <a:t>E.</a:t>
            </a:r>
            <a:r>
              <a:rPr spc="-30" dirty="0"/>
              <a:t> </a:t>
            </a:r>
            <a:r>
              <a:rPr spc="-5" dirty="0"/>
              <a:t>Stroud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52516" y="6751856"/>
            <a:ext cx="2553335" cy="435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58545" marR="5080" indent="-1046480">
              <a:lnSpc>
                <a:spcPts val="1680"/>
              </a:lnSpc>
            </a:pPr>
            <a:r>
              <a:rPr spc="-5" dirty="0"/>
              <a:t>Combinational</a:t>
            </a:r>
            <a:r>
              <a:rPr spc="10" dirty="0"/>
              <a:t> </a:t>
            </a:r>
            <a:r>
              <a:rPr spc="-5" dirty="0"/>
              <a:t>Logic Minimization </a:t>
            </a:r>
            <a:r>
              <a:rPr spc="-335" dirty="0"/>
              <a:t> </a:t>
            </a:r>
            <a:r>
              <a:rPr spc="-5" dirty="0"/>
              <a:t>(9/12)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06026" y="6751856"/>
            <a:ext cx="254634" cy="22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25"/>
              </a:lnSpc>
            </a:pPr>
            <a:fld id="{81D60167-4931-47E6-BA6A-407CBD079E47}" type="slidenum">
              <a:rPr spc="-5" dirty="0"/>
              <a:pPr marL="38100">
                <a:lnSpc>
                  <a:spcPts val="1625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Karnaugh</a:t>
            </a:r>
            <a:r>
              <a:rPr spc="-20" dirty="0"/>
              <a:t> </a:t>
            </a:r>
            <a:r>
              <a:rPr spc="-5" dirty="0"/>
              <a:t>Maps</a:t>
            </a:r>
            <a:r>
              <a:rPr spc="-20" dirty="0"/>
              <a:t> </a:t>
            </a:r>
            <a:r>
              <a:rPr spc="-5" dirty="0"/>
              <a:t>(K-map)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396" y="1285315"/>
            <a:ext cx="7487284" cy="360172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Alternate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representation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truth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table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Red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decimal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=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minterm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5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MSB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minterm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numbering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60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Adjacent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squares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have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distance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Valuable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tool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logic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minimization</a:t>
            </a:r>
            <a:endParaRPr sz="3200">
              <a:latin typeface="Times New Roman"/>
              <a:cs typeface="Times New Roman"/>
            </a:endParaRPr>
          </a:p>
          <a:p>
            <a:pPr marL="755650" marR="302260" lvl="1" indent="-285750">
              <a:lnSpc>
                <a:spcPct val="100000"/>
              </a:lnSpc>
              <a:spcBef>
                <a:spcPts val="685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Applies most Boolean theorems </a:t>
            </a:r>
            <a:r>
              <a:rPr sz="2800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postulates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automatically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(when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procedure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followed)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3422" y="5008626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32800" y="5017279"/>
            <a:ext cx="6343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4030" algn="l"/>
              </a:tabLst>
            </a:pPr>
            <a:r>
              <a:rPr sz="2000" spc="-5" dirty="0">
                <a:latin typeface="Times New Roman"/>
                <a:cs typeface="Times New Roman"/>
              </a:rPr>
              <a:t>0	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4729" y="4831333"/>
            <a:ext cx="356235" cy="129730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indent="161290">
              <a:lnSpc>
                <a:spcPts val="2100"/>
              </a:lnSpc>
              <a:spcBef>
                <a:spcPts val="415"/>
              </a:spcBef>
            </a:pPr>
            <a:r>
              <a:rPr sz="2000" spc="-5" dirty="0">
                <a:latin typeface="Times New Roman"/>
                <a:cs typeface="Times New Roman"/>
              </a:rPr>
              <a:t>B  A</a:t>
            </a:r>
            <a:endParaRPr sz="2000">
              <a:latin typeface="Times New Roman"/>
              <a:cs typeface="Times New Roman"/>
            </a:endParaRPr>
          </a:p>
          <a:p>
            <a:pPr marL="178435">
              <a:lnSpc>
                <a:spcPts val="2345"/>
              </a:lnSpc>
            </a:pPr>
            <a:r>
              <a:rPr sz="2000" spc="-5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188595">
              <a:lnSpc>
                <a:spcPct val="100000"/>
              </a:lnSpc>
              <a:spcBef>
                <a:spcPts val="750"/>
              </a:spcBef>
            </a:pP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561082" y="5337809"/>
          <a:ext cx="952500" cy="849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50"/>
                <a:gridCol w="476250"/>
              </a:tblGrid>
              <a:tr h="425195">
                <a:tc>
                  <a:txBody>
                    <a:bodyPr/>
                    <a:lstStyle/>
                    <a:p>
                      <a:pPr marR="19685" algn="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4052">
                <a:tc>
                  <a:txBody>
                    <a:bodyPr/>
                    <a:lstStyle/>
                    <a:p>
                      <a:pPr marR="19685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121911" y="5375402"/>
            <a:ext cx="1261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2-variable  </a:t>
            </a:r>
            <a:r>
              <a:rPr sz="2400" spc="-5" dirty="0">
                <a:latin typeface="Times New Roman"/>
                <a:cs typeface="Times New Roman"/>
              </a:rPr>
              <a:t>K-Maps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12861" y="5034788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260335" y="5355335"/>
          <a:ext cx="952500" cy="849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50"/>
                <a:gridCol w="476250"/>
              </a:tblGrid>
              <a:tr h="425195"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4052">
                <a:tc>
                  <a:txBody>
                    <a:bodyPr/>
                    <a:lstStyle/>
                    <a:p>
                      <a:pPr marR="20320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7046471" y="5815843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53744" y="5554471"/>
            <a:ext cx="830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0711" y="5556757"/>
            <a:ext cx="830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657" y="921512"/>
            <a:ext cx="51168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Don’t</a:t>
            </a:r>
            <a:r>
              <a:rPr spc="-20" dirty="0"/>
              <a:t> </a:t>
            </a:r>
            <a:r>
              <a:rPr spc="-5" dirty="0"/>
              <a:t>Care</a:t>
            </a:r>
            <a:r>
              <a:rPr spc="-15" dirty="0"/>
              <a:t> </a:t>
            </a:r>
            <a:r>
              <a:rPr spc="-5" dirty="0"/>
              <a:t>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7439" y="1544135"/>
            <a:ext cx="7609205" cy="50203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Sometimes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input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combinations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concern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exist</a:t>
            </a:r>
            <a:endParaRPr sz="2400">
              <a:latin typeface="Times New Roman"/>
              <a:cs typeface="Times New Roman"/>
            </a:endParaRPr>
          </a:p>
          <a:p>
            <a:pPr marL="1155065" lvl="2" indent="-229235">
              <a:lnSpc>
                <a:spcPct val="100000"/>
              </a:lnSpc>
              <a:spcBef>
                <a:spcPts val="254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Example: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BCD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uses only 10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possible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16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input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combinations</a:t>
            </a:r>
            <a:endParaRPr sz="20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ts val="2590"/>
              </a:lnSpc>
              <a:spcBef>
                <a:spcPts val="60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Since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“don’t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care”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output,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“don’t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care”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logic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minimization</a:t>
            </a:r>
            <a:endParaRPr sz="24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22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output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 a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don’t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care condition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either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1612900" lvl="3" indent="-228600">
              <a:lnSpc>
                <a:spcPct val="100000"/>
              </a:lnSpc>
              <a:spcBef>
                <a:spcPts val="225"/>
              </a:spcBef>
              <a:buFont typeface="Wingdings"/>
              <a:buChar char=""/>
              <a:tabLst>
                <a:tab pos="1612900" algn="l"/>
              </a:tabLst>
            </a:pPr>
            <a:r>
              <a:rPr sz="1800" dirty="0">
                <a:latin typeface="Times New Roman"/>
                <a:cs typeface="Times New Roman"/>
              </a:rPr>
              <a:t>WE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DON’T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CARE!!!</a:t>
            </a:r>
            <a:endParaRPr sz="1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3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Don’t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conditions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denoted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X,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254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X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probably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often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used</a:t>
            </a:r>
            <a:endParaRPr sz="20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Can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also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denote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inputs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Example: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ABC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1X1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</a:t>
            </a:r>
            <a:endParaRPr sz="24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254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B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can be a 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 a 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657" y="962660"/>
            <a:ext cx="51168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Don’t</a:t>
            </a:r>
            <a:r>
              <a:rPr spc="-20" dirty="0"/>
              <a:t> </a:t>
            </a:r>
            <a:r>
              <a:rPr spc="-5" dirty="0"/>
              <a:t>Care</a:t>
            </a:r>
            <a:r>
              <a:rPr spc="-15" dirty="0"/>
              <a:t> </a:t>
            </a:r>
            <a:r>
              <a:rPr spc="-5" dirty="0"/>
              <a:t>Conditions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9696" y="1594653"/>
            <a:ext cx="2057400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Truth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Table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K-map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Minterm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296" y="3136261"/>
            <a:ext cx="3597910" cy="14128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781050" indent="-285750">
              <a:lnSpc>
                <a:spcPct val="100000"/>
              </a:lnSpc>
              <a:spcBef>
                <a:spcPts val="655"/>
              </a:spcBef>
              <a:buFont typeface="Wingdings"/>
              <a:buChar char=""/>
              <a:tabLst>
                <a:tab pos="781050" algn="l"/>
              </a:tabLst>
            </a:pPr>
            <a:r>
              <a:rPr sz="2400" spc="-5" dirty="0">
                <a:latin typeface="Times New Roman"/>
                <a:cs typeface="Times New Roman"/>
              </a:rPr>
              <a:t>Z=</a:t>
            </a:r>
            <a:r>
              <a:rPr sz="2400" spc="-5" dirty="0">
                <a:latin typeface="Symbol"/>
                <a:cs typeface="Symbol"/>
              </a:rPr>
              <a:t></a:t>
            </a:r>
            <a:r>
              <a:rPr sz="2400" spc="-7" baseline="-12152" dirty="0">
                <a:latin typeface="Times New Roman"/>
                <a:cs typeface="Times New Roman"/>
              </a:rPr>
              <a:t>A,B,C</a:t>
            </a:r>
            <a:r>
              <a:rPr sz="2400" spc="-5" dirty="0">
                <a:latin typeface="Times New Roman"/>
                <a:cs typeface="Times New Roman"/>
              </a:rPr>
              <a:t>(1,3,6,7)+</a:t>
            </a:r>
            <a:r>
              <a:rPr sz="2400" i="1" spc="-5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(2)</a:t>
            </a:r>
            <a:endParaRPr sz="2400">
              <a:latin typeface="Times New Roman"/>
              <a:cs typeface="Times New Roman"/>
            </a:endParaRPr>
          </a:p>
          <a:p>
            <a:pPr marL="380365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80365" algn="l"/>
                <a:tab pos="381000" algn="l"/>
              </a:tabLst>
            </a:pPr>
            <a:r>
              <a:rPr sz="2800" spc="-5" dirty="0">
                <a:latin typeface="Times New Roman"/>
                <a:cs typeface="Times New Roman"/>
              </a:rPr>
              <a:t>Maxterm</a:t>
            </a:r>
            <a:endParaRPr sz="2800">
              <a:latin typeface="Times New Roman"/>
              <a:cs typeface="Times New Roman"/>
            </a:endParaRPr>
          </a:p>
          <a:p>
            <a:pPr marL="781050" lvl="1" indent="-285750">
              <a:lnSpc>
                <a:spcPct val="100000"/>
              </a:lnSpc>
              <a:spcBef>
                <a:spcPts val="595"/>
              </a:spcBef>
              <a:buFont typeface="Wingdings"/>
              <a:buChar char=""/>
              <a:tabLst>
                <a:tab pos="781050" algn="l"/>
              </a:tabLst>
            </a:pPr>
            <a:r>
              <a:rPr sz="2400" spc="-5" dirty="0">
                <a:latin typeface="Times New Roman"/>
                <a:cs typeface="Times New Roman"/>
              </a:rPr>
              <a:t>Z=</a:t>
            </a:r>
            <a:r>
              <a:rPr sz="2400" spc="-5" dirty="0">
                <a:latin typeface="Symbol"/>
                <a:cs typeface="Symbol"/>
              </a:rPr>
              <a:t></a:t>
            </a:r>
            <a:r>
              <a:rPr sz="2400" spc="-7" baseline="-12152" dirty="0">
                <a:latin typeface="Times New Roman"/>
                <a:cs typeface="Times New Roman"/>
              </a:rPr>
              <a:t>A,B,C</a:t>
            </a:r>
            <a:r>
              <a:rPr sz="2400" spc="-5" dirty="0">
                <a:latin typeface="Times New Roman"/>
                <a:cs typeface="Times New Roman"/>
              </a:rPr>
              <a:t>(0,4,5)+</a:t>
            </a:r>
            <a:r>
              <a:rPr sz="2400" i="1" spc="-5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(2)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4095" y="4585208"/>
            <a:ext cx="3211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Notice Don’t Cares are same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both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minterm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&amp;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maxterm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16552" y="2343149"/>
            <a:ext cx="2771140" cy="1326515"/>
          </a:xfrm>
          <a:custGeom>
            <a:avLst/>
            <a:gdLst/>
            <a:ahLst/>
            <a:cxnLst/>
            <a:rect l="l" t="t" r="r" b="b"/>
            <a:pathLst>
              <a:path w="2771140" h="1326514">
                <a:moveTo>
                  <a:pt x="2770632" y="333756"/>
                </a:moveTo>
                <a:lnTo>
                  <a:pt x="2741676" y="333756"/>
                </a:lnTo>
                <a:lnTo>
                  <a:pt x="2741676" y="361950"/>
                </a:lnTo>
                <a:lnTo>
                  <a:pt x="2741676" y="824484"/>
                </a:lnTo>
                <a:lnTo>
                  <a:pt x="2741676" y="836688"/>
                </a:lnTo>
                <a:lnTo>
                  <a:pt x="2741676" y="1297686"/>
                </a:lnTo>
                <a:lnTo>
                  <a:pt x="2161019" y="1297686"/>
                </a:lnTo>
                <a:lnTo>
                  <a:pt x="2161019" y="836688"/>
                </a:lnTo>
                <a:lnTo>
                  <a:pt x="2741676" y="836688"/>
                </a:lnTo>
                <a:lnTo>
                  <a:pt x="2741676" y="824484"/>
                </a:lnTo>
                <a:lnTo>
                  <a:pt x="2161019" y="824484"/>
                </a:lnTo>
                <a:lnTo>
                  <a:pt x="2161019" y="361950"/>
                </a:lnTo>
                <a:lnTo>
                  <a:pt x="2741676" y="361950"/>
                </a:lnTo>
                <a:lnTo>
                  <a:pt x="2741676" y="333756"/>
                </a:lnTo>
                <a:lnTo>
                  <a:pt x="2161019" y="333756"/>
                </a:lnTo>
                <a:lnTo>
                  <a:pt x="2148078" y="333756"/>
                </a:lnTo>
                <a:lnTo>
                  <a:pt x="2148078" y="361950"/>
                </a:lnTo>
                <a:lnTo>
                  <a:pt x="2148078" y="824484"/>
                </a:lnTo>
                <a:lnTo>
                  <a:pt x="2148078" y="836688"/>
                </a:lnTo>
                <a:lnTo>
                  <a:pt x="2148078" y="1297686"/>
                </a:lnTo>
                <a:lnTo>
                  <a:pt x="1557528" y="1297686"/>
                </a:lnTo>
                <a:lnTo>
                  <a:pt x="1557528" y="836688"/>
                </a:lnTo>
                <a:lnTo>
                  <a:pt x="2148078" y="836688"/>
                </a:lnTo>
                <a:lnTo>
                  <a:pt x="2148078" y="824484"/>
                </a:lnTo>
                <a:lnTo>
                  <a:pt x="1557528" y="824484"/>
                </a:lnTo>
                <a:lnTo>
                  <a:pt x="1557528" y="361950"/>
                </a:lnTo>
                <a:lnTo>
                  <a:pt x="2148078" y="361950"/>
                </a:lnTo>
                <a:lnTo>
                  <a:pt x="2148078" y="333756"/>
                </a:lnTo>
                <a:lnTo>
                  <a:pt x="1557528" y="333756"/>
                </a:lnTo>
                <a:lnTo>
                  <a:pt x="1544574" y="333756"/>
                </a:lnTo>
                <a:lnTo>
                  <a:pt x="1544574" y="361950"/>
                </a:lnTo>
                <a:lnTo>
                  <a:pt x="1544574" y="824484"/>
                </a:lnTo>
                <a:lnTo>
                  <a:pt x="1544574" y="836688"/>
                </a:lnTo>
                <a:lnTo>
                  <a:pt x="1544574" y="1297686"/>
                </a:lnTo>
                <a:lnTo>
                  <a:pt x="955535" y="1297686"/>
                </a:lnTo>
                <a:lnTo>
                  <a:pt x="955535" y="836688"/>
                </a:lnTo>
                <a:lnTo>
                  <a:pt x="1544574" y="836688"/>
                </a:lnTo>
                <a:lnTo>
                  <a:pt x="1544574" y="824484"/>
                </a:lnTo>
                <a:lnTo>
                  <a:pt x="955535" y="824484"/>
                </a:lnTo>
                <a:lnTo>
                  <a:pt x="955535" y="361950"/>
                </a:lnTo>
                <a:lnTo>
                  <a:pt x="1544574" y="361950"/>
                </a:lnTo>
                <a:lnTo>
                  <a:pt x="1544574" y="333756"/>
                </a:lnTo>
                <a:lnTo>
                  <a:pt x="955535" y="333756"/>
                </a:lnTo>
                <a:lnTo>
                  <a:pt x="943356" y="333756"/>
                </a:lnTo>
                <a:lnTo>
                  <a:pt x="943356" y="361950"/>
                </a:lnTo>
                <a:lnTo>
                  <a:pt x="943356" y="824484"/>
                </a:lnTo>
                <a:lnTo>
                  <a:pt x="943356" y="836688"/>
                </a:lnTo>
                <a:lnTo>
                  <a:pt x="943356" y="1297686"/>
                </a:lnTo>
                <a:lnTo>
                  <a:pt x="360426" y="1297686"/>
                </a:lnTo>
                <a:lnTo>
                  <a:pt x="360426" y="836688"/>
                </a:lnTo>
                <a:lnTo>
                  <a:pt x="943356" y="836688"/>
                </a:lnTo>
                <a:lnTo>
                  <a:pt x="943356" y="824484"/>
                </a:lnTo>
                <a:lnTo>
                  <a:pt x="360426" y="824484"/>
                </a:lnTo>
                <a:lnTo>
                  <a:pt x="360426" y="361950"/>
                </a:lnTo>
                <a:lnTo>
                  <a:pt x="943356" y="361950"/>
                </a:lnTo>
                <a:lnTo>
                  <a:pt x="943356" y="333756"/>
                </a:lnTo>
                <a:lnTo>
                  <a:pt x="360426" y="333756"/>
                </a:lnTo>
                <a:lnTo>
                  <a:pt x="340614" y="333756"/>
                </a:lnTo>
                <a:lnTo>
                  <a:pt x="6858" y="0"/>
                </a:lnTo>
                <a:lnTo>
                  <a:pt x="0" y="6858"/>
                </a:lnTo>
                <a:lnTo>
                  <a:pt x="332232" y="339090"/>
                </a:lnTo>
                <a:lnTo>
                  <a:pt x="332232" y="361950"/>
                </a:lnTo>
                <a:lnTo>
                  <a:pt x="332232" y="1325892"/>
                </a:lnTo>
                <a:lnTo>
                  <a:pt x="2770632" y="1325880"/>
                </a:lnTo>
                <a:lnTo>
                  <a:pt x="2770632" y="1297686"/>
                </a:lnTo>
                <a:lnTo>
                  <a:pt x="2770632" y="836688"/>
                </a:lnTo>
                <a:lnTo>
                  <a:pt x="2770632" y="824484"/>
                </a:lnTo>
                <a:lnTo>
                  <a:pt x="2770632" y="361950"/>
                </a:lnTo>
                <a:lnTo>
                  <a:pt x="2770632" y="3337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49394" y="2165857"/>
            <a:ext cx="3638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BC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7098" y="2432570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5930" y="2361699"/>
            <a:ext cx="21234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1855470" algn="l"/>
              </a:tabLst>
            </a:pPr>
            <a:r>
              <a:rPr sz="2000" spc="-5" dirty="0">
                <a:latin typeface="Times New Roman"/>
                <a:cs typeface="Times New Roman"/>
              </a:rPr>
              <a:t>00	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3986" y="2666194"/>
            <a:ext cx="161925" cy="82613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spc="-5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750"/>
              </a:spcBef>
            </a:pP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76978" y="2715260"/>
            <a:ext cx="2199640" cy="47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>
              <a:lnSpc>
                <a:spcPts val="1989"/>
              </a:lnSpc>
              <a:spcBef>
                <a:spcPts val="95"/>
              </a:spcBef>
              <a:tabLst>
                <a:tab pos="825500" algn="l"/>
                <a:tab pos="1427480" algn="l"/>
                <a:tab pos="2002789" algn="l"/>
              </a:tabLst>
            </a:pPr>
            <a:r>
              <a:rPr sz="2000" spc="-5" dirty="0">
                <a:latin typeface="Times New Roman"/>
                <a:cs typeface="Times New Roman"/>
              </a:rPr>
              <a:t>0	1	1	</a:t>
            </a:r>
            <a:r>
              <a:rPr sz="2000" spc="-5" dirty="0">
                <a:solidFill>
                  <a:srgbClr val="FF9A00"/>
                </a:solidFill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  <a:p>
            <a:pPr marL="455930">
              <a:lnSpc>
                <a:spcPts val="151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51578" y="3109213"/>
            <a:ext cx="6337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95"/>
              </a:spcBef>
            </a:pPr>
            <a:r>
              <a:rPr sz="3000" spc="-7" baseline="-19444" dirty="0">
                <a:latin typeface="Times New Roman"/>
                <a:cs typeface="Times New Roman"/>
              </a:rPr>
              <a:t>0</a:t>
            </a:r>
            <a:r>
              <a:rPr sz="3000" spc="405" baseline="-1944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2705" y="2910335"/>
            <a:ext cx="2673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7723" y="3198366"/>
            <a:ext cx="1638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857250" algn="l"/>
              </a:tabLst>
            </a:pPr>
            <a:r>
              <a:rPr sz="2400" baseline="24305" dirty="0">
                <a:latin typeface="Times New Roman"/>
                <a:cs typeface="Times New Roman"/>
              </a:rPr>
              <a:t>5</a:t>
            </a:r>
            <a:r>
              <a:rPr sz="2400" spc="757" baseline="24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0	1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400" baseline="26041" dirty="0">
                <a:latin typeface="Times New Roman"/>
                <a:cs typeface="Times New Roman"/>
              </a:rPr>
              <a:t>7</a:t>
            </a:r>
            <a:r>
              <a:rPr sz="2400" spc="-30" baseline="26041" dirty="0">
                <a:latin typeface="Times New Roman"/>
                <a:cs typeface="Times New Roman"/>
              </a:rPr>
              <a:t> </a:t>
            </a:r>
            <a:r>
              <a:rPr sz="2400" baseline="26041" dirty="0">
                <a:latin typeface="Times New Roman"/>
                <a:cs typeface="Times New Roman"/>
              </a:rPr>
              <a:t>6</a:t>
            </a:r>
            <a:r>
              <a:rPr sz="2400" spc="660" baseline="2604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62778" y="2718054"/>
            <a:ext cx="1591310" cy="862330"/>
            <a:chOff x="5462778" y="2718054"/>
            <a:chExt cx="1591310" cy="862330"/>
          </a:xfrm>
        </p:grpSpPr>
        <p:sp>
          <p:nvSpPr>
            <p:cNvPr id="16" name="object 16"/>
            <p:cNvSpPr/>
            <p:nvPr/>
          </p:nvSpPr>
          <p:spPr>
            <a:xfrm>
              <a:off x="5462778" y="2718054"/>
              <a:ext cx="995680" cy="367030"/>
            </a:xfrm>
            <a:custGeom>
              <a:avLst/>
              <a:gdLst/>
              <a:ahLst/>
              <a:cxnLst/>
              <a:rect l="l" t="t" r="r" b="b"/>
              <a:pathLst>
                <a:path w="995679" h="367030">
                  <a:moveTo>
                    <a:pt x="995172" y="299465"/>
                  </a:moveTo>
                  <a:lnTo>
                    <a:pt x="995172" y="65531"/>
                  </a:lnTo>
                  <a:lnTo>
                    <a:pt x="993647" y="57911"/>
                  </a:lnTo>
                  <a:lnTo>
                    <a:pt x="970249" y="18535"/>
                  </a:lnTo>
                  <a:lnTo>
                    <a:pt x="928116" y="761"/>
                  </a:lnTo>
                  <a:lnTo>
                    <a:pt x="922019" y="0"/>
                  </a:lnTo>
                  <a:lnTo>
                    <a:pt x="73152" y="0"/>
                  </a:lnTo>
                  <a:lnTo>
                    <a:pt x="29689" y="14982"/>
                  </a:lnTo>
                  <a:lnTo>
                    <a:pt x="3047" y="52577"/>
                  </a:lnTo>
                  <a:lnTo>
                    <a:pt x="0" y="73913"/>
                  </a:lnTo>
                  <a:lnTo>
                    <a:pt x="0" y="294131"/>
                  </a:lnTo>
                  <a:lnTo>
                    <a:pt x="762" y="301751"/>
                  </a:lnTo>
                  <a:lnTo>
                    <a:pt x="1524" y="308609"/>
                  </a:lnTo>
                  <a:lnTo>
                    <a:pt x="3810" y="315467"/>
                  </a:lnTo>
                  <a:lnTo>
                    <a:pt x="6096" y="323087"/>
                  </a:lnTo>
                  <a:lnTo>
                    <a:pt x="33528" y="355091"/>
                  </a:lnTo>
                  <a:lnTo>
                    <a:pt x="38100" y="357377"/>
                  </a:lnTo>
                  <a:lnTo>
                    <a:pt x="38100" y="73913"/>
                  </a:lnTo>
                  <a:lnTo>
                    <a:pt x="38862" y="69341"/>
                  </a:lnTo>
                  <a:lnTo>
                    <a:pt x="38862" y="65531"/>
                  </a:lnTo>
                  <a:lnTo>
                    <a:pt x="40386" y="62483"/>
                  </a:lnTo>
                  <a:lnTo>
                    <a:pt x="41148" y="58673"/>
                  </a:lnTo>
                  <a:lnTo>
                    <a:pt x="67818" y="38861"/>
                  </a:lnTo>
                  <a:lnTo>
                    <a:pt x="70866" y="38099"/>
                  </a:lnTo>
                  <a:lnTo>
                    <a:pt x="926591" y="38099"/>
                  </a:lnTo>
                  <a:lnTo>
                    <a:pt x="957072" y="70865"/>
                  </a:lnTo>
                  <a:lnTo>
                    <a:pt x="957072" y="357534"/>
                  </a:lnTo>
                  <a:lnTo>
                    <a:pt x="959153" y="356749"/>
                  </a:lnTo>
                  <a:lnTo>
                    <a:pt x="977026" y="341837"/>
                  </a:lnTo>
                  <a:lnTo>
                    <a:pt x="989495" y="322122"/>
                  </a:lnTo>
                  <a:lnTo>
                    <a:pt x="995172" y="299465"/>
                  </a:lnTo>
                  <a:close/>
                </a:path>
                <a:path w="995679" h="367030">
                  <a:moveTo>
                    <a:pt x="957072" y="357534"/>
                  </a:moveTo>
                  <a:lnTo>
                    <a:pt x="957072" y="297941"/>
                  </a:lnTo>
                  <a:lnTo>
                    <a:pt x="956310" y="300989"/>
                  </a:lnTo>
                  <a:lnTo>
                    <a:pt x="952336" y="311437"/>
                  </a:lnTo>
                  <a:lnTo>
                    <a:pt x="944941" y="320201"/>
                  </a:lnTo>
                  <a:lnTo>
                    <a:pt x="935230" y="326218"/>
                  </a:lnTo>
                  <a:lnTo>
                    <a:pt x="924306" y="328421"/>
                  </a:lnTo>
                  <a:lnTo>
                    <a:pt x="73152" y="328319"/>
                  </a:lnTo>
                  <a:lnTo>
                    <a:pt x="39624" y="302513"/>
                  </a:lnTo>
                  <a:lnTo>
                    <a:pt x="38100" y="295655"/>
                  </a:lnTo>
                  <a:lnTo>
                    <a:pt x="38100" y="357377"/>
                  </a:lnTo>
                  <a:lnTo>
                    <a:pt x="930402" y="366521"/>
                  </a:lnTo>
                  <a:lnTo>
                    <a:pt x="937260" y="364997"/>
                  </a:lnTo>
                  <a:lnTo>
                    <a:pt x="957072" y="357534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57900" y="2726436"/>
              <a:ext cx="996315" cy="853440"/>
            </a:xfrm>
            <a:custGeom>
              <a:avLst/>
              <a:gdLst/>
              <a:ahLst/>
              <a:cxnLst/>
              <a:rect l="l" t="t" r="r" b="b"/>
              <a:pathLst>
                <a:path w="996315" h="853439">
                  <a:moveTo>
                    <a:pt x="995934" y="698754"/>
                  </a:moveTo>
                  <a:lnTo>
                    <a:pt x="995934" y="153924"/>
                  </a:lnTo>
                  <a:lnTo>
                    <a:pt x="995172" y="146304"/>
                  </a:lnTo>
                  <a:lnTo>
                    <a:pt x="995172" y="138684"/>
                  </a:lnTo>
                  <a:lnTo>
                    <a:pt x="983685" y="95218"/>
                  </a:lnTo>
                  <a:lnTo>
                    <a:pt x="961634" y="57859"/>
                  </a:lnTo>
                  <a:lnTo>
                    <a:pt x="930619" y="28365"/>
                  </a:lnTo>
                  <a:lnTo>
                    <a:pt x="892242" y="8492"/>
                  </a:lnTo>
                  <a:lnTo>
                    <a:pt x="848106" y="0"/>
                  </a:lnTo>
                  <a:lnTo>
                    <a:pt x="154686" y="0"/>
                  </a:lnTo>
                  <a:lnTo>
                    <a:pt x="110989" y="6099"/>
                  </a:lnTo>
                  <a:lnTo>
                    <a:pt x="71432" y="24513"/>
                  </a:lnTo>
                  <a:lnTo>
                    <a:pt x="38484" y="53060"/>
                  </a:lnTo>
                  <a:lnTo>
                    <a:pt x="14612" y="89558"/>
                  </a:lnTo>
                  <a:lnTo>
                    <a:pt x="2285" y="131826"/>
                  </a:lnTo>
                  <a:lnTo>
                    <a:pt x="761" y="139446"/>
                  </a:lnTo>
                  <a:lnTo>
                    <a:pt x="761" y="147066"/>
                  </a:lnTo>
                  <a:lnTo>
                    <a:pt x="0" y="154686"/>
                  </a:lnTo>
                  <a:lnTo>
                    <a:pt x="0" y="698754"/>
                  </a:lnTo>
                  <a:lnTo>
                    <a:pt x="11287" y="755922"/>
                  </a:lnTo>
                  <a:lnTo>
                    <a:pt x="38100" y="799846"/>
                  </a:lnTo>
                  <a:lnTo>
                    <a:pt x="38100" y="154686"/>
                  </a:lnTo>
                  <a:lnTo>
                    <a:pt x="38862" y="148590"/>
                  </a:lnTo>
                  <a:lnTo>
                    <a:pt x="38862" y="142494"/>
                  </a:lnTo>
                  <a:lnTo>
                    <a:pt x="39624" y="136398"/>
                  </a:lnTo>
                  <a:lnTo>
                    <a:pt x="55483" y="93616"/>
                  </a:lnTo>
                  <a:lnTo>
                    <a:pt x="81534" y="64008"/>
                  </a:lnTo>
                  <a:lnTo>
                    <a:pt x="127239" y="41138"/>
                  </a:lnTo>
                  <a:lnTo>
                    <a:pt x="853440" y="38100"/>
                  </a:lnTo>
                  <a:lnTo>
                    <a:pt x="894136" y="50648"/>
                  </a:lnTo>
                  <a:lnTo>
                    <a:pt x="926220" y="74585"/>
                  </a:lnTo>
                  <a:lnTo>
                    <a:pt x="948012" y="108092"/>
                  </a:lnTo>
                  <a:lnTo>
                    <a:pt x="957834" y="149352"/>
                  </a:lnTo>
                  <a:lnTo>
                    <a:pt x="957834" y="798288"/>
                  </a:lnTo>
                  <a:lnTo>
                    <a:pt x="967246" y="788353"/>
                  </a:lnTo>
                  <a:lnTo>
                    <a:pt x="987211" y="749827"/>
                  </a:lnTo>
                  <a:lnTo>
                    <a:pt x="995172" y="706374"/>
                  </a:lnTo>
                  <a:lnTo>
                    <a:pt x="995934" y="698754"/>
                  </a:lnTo>
                  <a:close/>
                </a:path>
                <a:path w="996315" h="853439">
                  <a:moveTo>
                    <a:pt x="957834" y="798288"/>
                  </a:moveTo>
                  <a:lnTo>
                    <a:pt x="957834" y="698754"/>
                  </a:lnTo>
                  <a:lnTo>
                    <a:pt x="957072" y="704850"/>
                  </a:lnTo>
                  <a:lnTo>
                    <a:pt x="957072" y="710946"/>
                  </a:lnTo>
                  <a:lnTo>
                    <a:pt x="945349" y="750783"/>
                  </a:lnTo>
                  <a:lnTo>
                    <a:pt x="920948" y="783597"/>
                  </a:lnTo>
                  <a:lnTo>
                    <a:pt x="886986" y="806184"/>
                  </a:lnTo>
                  <a:lnTo>
                    <a:pt x="846582" y="815340"/>
                  </a:lnTo>
                  <a:lnTo>
                    <a:pt x="155448" y="815340"/>
                  </a:lnTo>
                  <a:lnTo>
                    <a:pt x="114231" y="808255"/>
                  </a:lnTo>
                  <a:lnTo>
                    <a:pt x="79157" y="787565"/>
                  </a:lnTo>
                  <a:lnTo>
                    <a:pt x="53272" y="755996"/>
                  </a:lnTo>
                  <a:lnTo>
                    <a:pt x="39624" y="716280"/>
                  </a:lnTo>
                  <a:lnTo>
                    <a:pt x="38862" y="710184"/>
                  </a:lnTo>
                  <a:lnTo>
                    <a:pt x="38862" y="704088"/>
                  </a:lnTo>
                  <a:lnTo>
                    <a:pt x="38100" y="697992"/>
                  </a:lnTo>
                  <a:lnTo>
                    <a:pt x="38100" y="799846"/>
                  </a:lnTo>
                  <a:lnTo>
                    <a:pt x="69342" y="827532"/>
                  </a:lnTo>
                  <a:lnTo>
                    <a:pt x="117338" y="848791"/>
                  </a:lnTo>
                  <a:lnTo>
                    <a:pt x="848868" y="853440"/>
                  </a:lnTo>
                  <a:lnTo>
                    <a:pt x="857250" y="852678"/>
                  </a:lnTo>
                  <a:lnTo>
                    <a:pt x="900073" y="841947"/>
                  </a:lnTo>
                  <a:lnTo>
                    <a:pt x="937469" y="819783"/>
                  </a:lnTo>
                  <a:lnTo>
                    <a:pt x="957834" y="79828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488935" y="2010155"/>
          <a:ext cx="1740534" cy="3329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65"/>
                <a:gridCol w="346075"/>
                <a:gridCol w="386079"/>
                <a:gridCol w="640715"/>
              </a:tblGrid>
              <a:tr h="369950"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Z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951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950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951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332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950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9951"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5515609" y="4094479"/>
            <a:ext cx="1250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Z=B+</a:t>
            </a:r>
            <a:r>
              <a:rPr sz="2400" spc="-27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’</a:t>
            </a: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11852" y="5736335"/>
            <a:ext cx="257810" cy="28575"/>
          </a:xfrm>
          <a:custGeom>
            <a:avLst/>
            <a:gdLst/>
            <a:ahLst/>
            <a:cxnLst/>
            <a:rect l="l" t="t" r="r" b="b"/>
            <a:pathLst>
              <a:path w="257810" h="28575">
                <a:moveTo>
                  <a:pt x="257555" y="28194"/>
                </a:moveTo>
                <a:lnTo>
                  <a:pt x="257555" y="0"/>
                </a:lnTo>
                <a:lnTo>
                  <a:pt x="0" y="0"/>
                </a:lnTo>
                <a:lnTo>
                  <a:pt x="0" y="28194"/>
                </a:lnTo>
                <a:lnTo>
                  <a:pt x="257555" y="28194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42459" y="6070853"/>
            <a:ext cx="337820" cy="10160"/>
          </a:xfrm>
          <a:custGeom>
            <a:avLst/>
            <a:gdLst/>
            <a:ahLst/>
            <a:cxnLst/>
            <a:rect l="l" t="t" r="r" b="b"/>
            <a:pathLst>
              <a:path w="337820" h="10160">
                <a:moveTo>
                  <a:pt x="337565" y="9906"/>
                </a:moveTo>
                <a:lnTo>
                  <a:pt x="337565" y="0"/>
                </a:lnTo>
                <a:lnTo>
                  <a:pt x="0" y="0"/>
                </a:lnTo>
                <a:lnTo>
                  <a:pt x="0" y="9906"/>
                </a:lnTo>
                <a:lnTo>
                  <a:pt x="337565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73015" y="5696204"/>
            <a:ext cx="1334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Z=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AC</a:t>
            </a:r>
            <a:r>
              <a:rPr sz="2400" spc="-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881377" y="5386578"/>
            <a:ext cx="2607945" cy="988060"/>
            <a:chOff x="1881377" y="5386578"/>
            <a:chExt cx="2607945" cy="988060"/>
          </a:xfrm>
        </p:grpSpPr>
        <p:sp>
          <p:nvSpPr>
            <p:cNvPr id="24" name="object 24"/>
            <p:cNvSpPr/>
            <p:nvPr/>
          </p:nvSpPr>
          <p:spPr>
            <a:xfrm>
              <a:off x="3224783" y="5516880"/>
              <a:ext cx="490855" cy="476250"/>
            </a:xfrm>
            <a:custGeom>
              <a:avLst/>
              <a:gdLst/>
              <a:ahLst/>
              <a:cxnLst/>
              <a:rect l="l" t="t" r="r" b="b"/>
              <a:pathLst>
                <a:path w="490854" h="476250">
                  <a:moveTo>
                    <a:pt x="490728" y="238505"/>
                  </a:moveTo>
                  <a:lnTo>
                    <a:pt x="482988" y="180222"/>
                  </a:lnTo>
                  <a:lnTo>
                    <a:pt x="467982" y="138529"/>
                  </a:lnTo>
                  <a:lnTo>
                    <a:pt x="445808" y="101104"/>
                  </a:lnTo>
                  <a:lnTo>
                    <a:pt x="417328" y="68575"/>
                  </a:lnTo>
                  <a:lnTo>
                    <a:pt x="383402" y="41571"/>
                  </a:lnTo>
                  <a:lnTo>
                    <a:pt x="344890" y="20721"/>
                  </a:lnTo>
                  <a:lnTo>
                    <a:pt x="302655" y="6654"/>
                  </a:lnTo>
                  <a:lnTo>
                    <a:pt x="257556" y="0"/>
                  </a:lnTo>
                  <a:lnTo>
                    <a:pt x="0" y="0"/>
                  </a:lnTo>
                  <a:lnTo>
                    <a:pt x="0" y="476250"/>
                  </a:lnTo>
                  <a:lnTo>
                    <a:pt x="13716" y="476250"/>
                  </a:lnTo>
                  <a:lnTo>
                    <a:pt x="13716" y="28956"/>
                  </a:lnTo>
                  <a:lnTo>
                    <a:pt x="28193" y="14478"/>
                  </a:lnTo>
                  <a:lnTo>
                    <a:pt x="28193" y="28956"/>
                  </a:lnTo>
                  <a:lnTo>
                    <a:pt x="256794" y="29006"/>
                  </a:lnTo>
                  <a:lnTo>
                    <a:pt x="267462" y="29717"/>
                  </a:lnTo>
                  <a:lnTo>
                    <a:pt x="289560" y="32765"/>
                  </a:lnTo>
                  <a:lnTo>
                    <a:pt x="289560" y="32929"/>
                  </a:lnTo>
                  <a:lnTo>
                    <a:pt x="299466" y="35051"/>
                  </a:lnTo>
                  <a:lnTo>
                    <a:pt x="299466" y="35255"/>
                  </a:lnTo>
                  <a:lnTo>
                    <a:pt x="310134" y="38099"/>
                  </a:lnTo>
                  <a:lnTo>
                    <a:pt x="310134" y="38317"/>
                  </a:lnTo>
                  <a:lnTo>
                    <a:pt x="320040" y="41147"/>
                  </a:lnTo>
                  <a:lnTo>
                    <a:pt x="320040" y="41420"/>
                  </a:lnTo>
                  <a:lnTo>
                    <a:pt x="329946" y="44957"/>
                  </a:lnTo>
                  <a:lnTo>
                    <a:pt x="329946" y="45309"/>
                  </a:lnTo>
                  <a:lnTo>
                    <a:pt x="348996" y="54101"/>
                  </a:lnTo>
                  <a:lnTo>
                    <a:pt x="348996" y="54512"/>
                  </a:lnTo>
                  <a:lnTo>
                    <a:pt x="357378" y="59025"/>
                  </a:lnTo>
                  <a:lnTo>
                    <a:pt x="357378" y="58673"/>
                  </a:lnTo>
                  <a:lnTo>
                    <a:pt x="365760" y="64261"/>
                  </a:lnTo>
                  <a:lnTo>
                    <a:pt x="365760" y="64007"/>
                  </a:lnTo>
                  <a:lnTo>
                    <a:pt x="374904" y="70865"/>
                  </a:lnTo>
                  <a:lnTo>
                    <a:pt x="374904" y="70103"/>
                  </a:lnTo>
                  <a:lnTo>
                    <a:pt x="382524" y="76338"/>
                  </a:lnTo>
                  <a:lnTo>
                    <a:pt x="382524" y="76199"/>
                  </a:lnTo>
                  <a:lnTo>
                    <a:pt x="390906" y="83819"/>
                  </a:lnTo>
                  <a:lnTo>
                    <a:pt x="390906" y="83057"/>
                  </a:lnTo>
                  <a:lnTo>
                    <a:pt x="398526" y="90677"/>
                  </a:lnTo>
                  <a:lnTo>
                    <a:pt x="398526" y="89915"/>
                  </a:lnTo>
                  <a:lnTo>
                    <a:pt x="406146" y="97535"/>
                  </a:lnTo>
                  <a:lnTo>
                    <a:pt x="406146" y="98297"/>
                  </a:lnTo>
                  <a:lnTo>
                    <a:pt x="413004" y="105155"/>
                  </a:lnTo>
                  <a:lnTo>
                    <a:pt x="413004" y="106087"/>
                  </a:lnTo>
                  <a:lnTo>
                    <a:pt x="419100" y="113537"/>
                  </a:lnTo>
                  <a:lnTo>
                    <a:pt x="419100" y="113707"/>
                  </a:lnTo>
                  <a:lnTo>
                    <a:pt x="425195" y="121157"/>
                  </a:lnTo>
                  <a:lnTo>
                    <a:pt x="425195" y="122300"/>
                  </a:lnTo>
                  <a:lnTo>
                    <a:pt x="430530" y="130301"/>
                  </a:lnTo>
                  <a:lnTo>
                    <a:pt x="430530" y="129539"/>
                  </a:lnTo>
                  <a:lnTo>
                    <a:pt x="435864" y="138683"/>
                  </a:lnTo>
                  <a:lnTo>
                    <a:pt x="435864" y="137921"/>
                  </a:lnTo>
                  <a:lnTo>
                    <a:pt x="440436" y="147827"/>
                  </a:lnTo>
                  <a:lnTo>
                    <a:pt x="440436" y="147065"/>
                  </a:lnTo>
                  <a:lnTo>
                    <a:pt x="445008" y="156971"/>
                  </a:lnTo>
                  <a:lnTo>
                    <a:pt x="445008" y="156210"/>
                  </a:lnTo>
                  <a:lnTo>
                    <a:pt x="448818" y="166877"/>
                  </a:lnTo>
                  <a:lnTo>
                    <a:pt x="448818" y="166115"/>
                  </a:lnTo>
                  <a:lnTo>
                    <a:pt x="451866" y="176021"/>
                  </a:lnTo>
                  <a:lnTo>
                    <a:pt x="451866" y="175260"/>
                  </a:lnTo>
                  <a:lnTo>
                    <a:pt x="454914" y="185927"/>
                  </a:lnTo>
                  <a:lnTo>
                    <a:pt x="454914" y="185165"/>
                  </a:lnTo>
                  <a:lnTo>
                    <a:pt x="457200" y="196595"/>
                  </a:lnTo>
                  <a:lnTo>
                    <a:pt x="457200" y="195833"/>
                  </a:lnTo>
                  <a:lnTo>
                    <a:pt x="459486" y="206501"/>
                  </a:lnTo>
                  <a:lnTo>
                    <a:pt x="459486" y="205739"/>
                  </a:lnTo>
                  <a:lnTo>
                    <a:pt x="461009" y="217169"/>
                  </a:lnTo>
                  <a:lnTo>
                    <a:pt x="461009" y="216407"/>
                  </a:lnTo>
                  <a:lnTo>
                    <a:pt x="461772" y="227837"/>
                  </a:lnTo>
                  <a:lnTo>
                    <a:pt x="461772" y="348338"/>
                  </a:lnTo>
                  <a:lnTo>
                    <a:pt x="468325" y="337305"/>
                  </a:lnTo>
                  <a:lnTo>
                    <a:pt x="483305" y="295652"/>
                  </a:lnTo>
                  <a:lnTo>
                    <a:pt x="489966" y="250697"/>
                  </a:lnTo>
                  <a:lnTo>
                    <a:pt x="490728" y="238505"/>
                  </a:lnTo>
                  <a:close/>
                </a:path>
                <a:path w="490854" h="476250">
                  <a:moveTo>
                    <a:pt x="28193" y="28956"/>
                  </a:moveTo>
                  <a:lnTo>
                    <a:pt x="28193" y="14478"/>
                  </a:lnTo>
                  <a:lnTo>
                    <a:pt x="13716" y="28956"/>
                  </a:lnTo>
                  <a:lnTo>
                    <a:pt x="28193" y="28956"/>
                  </a:lnTo>
                  <a:close/>
                </a:path>
                <a:path w="490854" h="476250">
                  <a:moveTo>
                    <a:pt x="28194" y="448056"/>
                  </a:moveTo>
                  <a:lnTo>
                    <a:pt x="28193" y="28956"/>
                  </a:lnTo>
                  <a:lnTo>
                    <a:pt x="13716" y="28956"/>
                  </a:lnTo>
                  <a:lnTo>
                    <a:pt x="13716" y="448056"/>
                  </a:lnTo>
                  <a:lnTo>
                    <a:pt x="28194" y="448056"/>
                  </a:lnTo>
                  <a:close/>
                </a:path>
                <a:path w="490854" h="476250">
                  <a:moveTo>
                    <a:pt x="245364" y="476250"/>
                  </a:moveTo>
                  <a:lnTo>
                    <a:pt x="245364" y="448056"/>
                  </a:lnTo>
                  <a:lnTo>
                    <a:pt x="13716" y="448056"/>
                  </a:lnTo>
                  <a:lnTo>
                    <a:pt x="28194" y="461772"/>
                  </a:lnTo>
                  <a:lnTo>
                    <a:pt x="28194" y="476250"/>
                  </a:lnTo>
                  <a:lnTo>
                    <a:pt x="245364" y="476250"/>
                  </a:lnTo>
                  <a:close/>
                </a:path>
                <a:path w="490854" h="476250">
                  <a:moveTo>
                    <a:pt x="28194" y="476250"/>
                  </a:moveTo>
                  <a:lnTo>
                    <a:pt x="28194" y="461772"/>
                  </a:lnTo>
                  <a:lnTo>
                    <a:pt x="13716" y="448056"/>
                  </a:lnTo>
                  <a:lnTo>
                    <a:pt x="13716" y="476250"/>
                  </a:lnTo>
                  <a:lnTo>
                    <a:pt x="28194" y="476250"/>
                  </a:lnTo>
                  <a:close/>
                </a:path>
                <a:path w="490854" h="476250">
                  <a:moveTo>
                    <a:pt x="256794" y="476250"/>
                  </a:moveTo>
                  <a:lnTo>
                    <a:pt x="256794" y="447294"/>
                  </a:lnTo>
                  <a:lnTo>
                    <a:pt x="244602" y="448056"/>
                  </a:lnTo>
                  <a:lnTo>
                    <a:pt x="245364" y="448056"/>
                  </a:lnTo>
                  <a:lnTo>
                    <a:pt x="245364" y="476250"/>
                  </a:lnTo>
                  <a:lnTo>
                    <a:pt x="256794" y="476250"/>
                  </a:lnTo>
                  <a:close/>
                </a:path>
                <a:path w="490854" h="476250">
                  <a:moveTo>
                    <a:pt x="256794" y="29006"/>
                  </a:moveTo>
                  <a:lnTo>
                    <a:pt x="256032" y="28955"/>
                  </a:lnTo>
                  <a:lnTo>
                    <a:pt x="256794" y="29006"/>
                  </a:lnTo>
                  <a:close/>
                </a:path>
                <a:path w="490854" h="476250">
                  <a:moveTo>
                    <a:pt x="267462" y="474870"/>
                  </a:moveTo>
                  <a:lnTo>
                    <a:pt x="267462" y="446531"/>
                  </a:lnTo>
                  <a:lnTo>
                    <a:pt x="256032" y="447294"/>
                  </a:lnTo>
                  <a:lnTo>
                    <a:pt x="256794" y="447294"/>
                  </a:lnTo>
                  <a:lnTo>
                    <a:pt x="256794" y="476250"/>
                  </a:lnTo>
                  <a:lnTo>
                    <a:pt x="257556" y="476250"/>
                  </a:lnTo>
                  <a:lnTo>
                    <a:pt x="267462" y="474870"/>
                  </a:lnTo>
                  <a:close/>
                </a:path>
                <a:path w="490854" h="476250">
                  <a:moveTo>
                    <a:pt x="267462" y="29819"/>
                  </a:moveTo>
                  <a:lnTo>
                    <a:pt x="266700" y="29717"/>
                  </a:lnTo>
                  <a:lnTo>
                    <a:pt x="267462" y="29819"/>
                  </a:lnTo>
                  <a:close/>
                </a:path>
                <a:path w="490854" h="476250">
                  <a:moveTo>
                    <a:pt x="289560" y="471791"/>
                  </a:moveTo>
                  <a:lnTo>
                    <a:pt x="289560" y="443484"/>
                  </a:lnTo>
                  <a:lnTo>
                    <a:pt x="266700" y="446531"/>
                  </a:lnTo>
                  <a:lnTo>
                    <a:pt x="267462" y="446531"/>
                  </a:lnTo>
                  <a:lnTo>
                    <a:pt x="267462" y="474870"/>
                  </a:lnTo>
                  <a:lnTo>
                    <a:pt x="289560" y="471791"/>
                  </a:lnTo>
                  <a:close/>
                </a:path>
                <a:path w="490854" h="476250">
                  <a:moveTo>
                    <a:pt x="289560" y="32929"/>
                  </a:moveTo>
                  <a:lnTo>
                    <a:pt x="289560" y="32765"/>
                  </a:lnTo>
                  <a:lnTo>
                    <a:pt x="288798" y="32765"/>
                  </a:lnTo>
                  <a:lnTo>
                    <a:pt x="289560" y="32929"/>
                  </a:lnTo>
                  <a:close/>
                </a:path>
                <a:path w="490854" h="476250">
                  <a:moveTo>
                    <a:pt x="299466" y="470411"/>
                  </a:moveTo>
                  <a:lnTo>
                    <a:pt x="299466" y="441198"/>
                  </a:lnTo>
                  <a:lnTo>
                    <a:pt x="288798" y="443484"/>
                  </a:lnTo>
                  <a:lnTo>
                    <a:pt x="289560" y="443484"/>
                  </a:lnTo>
                  <a:lnTo>
                    <a:pt x="289560" y="471791"/>
                  </a:lnTo>
                  <a:lnTo>
                    <a:pt x="299466" y="470411"/>
                  </a:lnTo>
                  <a:close/>
                </a:path>
                <a:path w="490854" h="476250">
                  <a:moveTo>
                    <a:pt x="299466" y="35255"/>
                  </a:moveTo>
                  <a:lnTo>
                    <a:pt x="299466" y="35051"/>
                  </a:lnTo>
                  <a:lnTo>
                    <a:pt x="298704" y="35051"/>
                  </a:lnTo>
                  <a:lnTo>
                    <a:pt x="299466" y="35255"/>
                  </a:lnTo>
                  <a:close/>
                </a:path>
                <a:path w="490854" h="476250">
                  <a:moveTo>
                    <a:pt x="310134" y="467411"/>
                  </a:moveTo>
                  <a:lnTo>
                    <a:pt x="310134" y="438150"/>
                  </a:lnTo>
                  <a:lnTo>
                    <a:pt x="298704" y="441198"/>
                  </a:lnTo>
                  <a:lnTo>
                    <a:pt x="299466" y="441198"/>
                  </a:lnTo>
                  <a:lnTo>
                    <a:pt x="299466" y="470411"/>
                  </a:lnTo>
                  <a:lnTo>
                    <a:pt x="302271" y="470020"/>
                  </a:lnTo>
                  <a:lnTo>
                    <a:pt x="310134" y="467411"/>
                  </a:lnTo>
                  <a:close/>
                </a:path>
                <a:path w="490854" h="476250">
                  <a:moveTo>
                    <a:pt x="310134" y="38317"/>
                  </a:moveTo>
                  <a:lnTo>
                    <a:pt x="310134" y="38099"/>
                  </a:lnTo>
                  <a:lnTo>
                    <a:pt x="309372" y="38099"/>
                  </a:lnTo>
                  <a:lnTo>
                    <a:pt x="310134" y="38317"/>
                  </a:lnTo>
                  <a:close/>
                </a:path>
                <a:path w="490854" h="476250">
                  <a:moveTo>
                    <a:pt x="320040" y="464124"/>
                  </a:moveTo>
                  <a:lnTo>
                    <a:pt x="320040" y="435102"/>
                  </a:lnTo>
                  <a:lnTo>
                    <a:pt x="309372" y="438150"/>
                  </a:lnTo>
                  <a:lnTo>
                    <a:pt x="310134" y="438150"/>
                  </a:lnTo>
                  <a:lnTo>
                    <a:pt x="310134" y="467411"/>
                  </a:lnTo>
                  <a:lnTo>
                    <a:pt x="320040" y="464124"/>
                  </a:lnTo>
                  <a:close/>
                </a:path>
                <a:path w="490854" h="476250">
                  <a:moveTo>
                    <a:pt x="320040" y="41420"/>
                  </a:moveTo>
                  <a:lnTo>
                    <a:pt x="320040" y="41147"/>
                  </a:lnTo>
                  <a:lnTo>
                    <a:pt x="319278" y="41147"/>
                  </a:lnTo>
                  <a:lnTo>
                    <a:pt x="320040" y="41420"/>
                  </a:lnTo>
                  <a:close/>
                </a:path>
                <a:path w="490854" h="476250">
                  <a:moveTo>
                    <a:pt x="329946" y="460836"/>
                  </a:moveTo>
                  <a:lnTo>
                    <a:pt x="329946" y="431292"/>
                  </a:lnTo>
                  <a:lnTo>
                    <a:pt x="319278" y="435102"/>
                  </a:lnTo>
                  <a:lnTo>
                    <a:pt x="320040" y="435102"/>
                  </a:lnTo>
                  <a:lnTo>
                    <a:pt x="320040" y="464124"/>
                  </a:lnTo>
                  <a:lnTo>
                    <a:pt x="329946" y="460836"/>
                  </a:lnTo>
                  <a:close/>
                </a:path>
                <a:path w="490854" h="476250">
                  <a:moveTo>
                    <a:pt x="329946" y="45309"/>
                  </a:moveTo>
                  <a:lnTo>
                    <a:pt x="329946" y="44957"/>
                  </a:lnTo>
                  <a:lnTo>
                    <a:pt x="329184" y="44957"/>
                  </a:lnTo>
                  <a:lnTo>
                    <a:pt x="329946" y="45309"/>
                  </a:lnTo>
                  <a:close/>
                </a:path>
                <a:path w="490854" h="476250">
                  <a:moveTo>
                    <a:pt x="348996" y="422148"/>
                  </a:moveTo>
                  <a:lnTo>
                    <a:pt x="339090" y="427481"/>
                  </a:lnTo>
                  <a:lnTo>
                    <a:pt x="339090" y="426720"/>
                  </a:lnTo>
                  <a:lnTo>
                    <a:pt x="329184" y="431292"/>
                  </a:lnTo>
                  <a:lnTo>
                    <a:pt x="329946" y="431292"/>
                  </a:lnTo>
                  <a:lnTo>
                    <a:pt x="329946" y="460836"/>
                  </a:lnTo>
                  <a:lnTo>
                    <a:pt x="344433" y="456029"/>
                  </a:lnTo>
                  <a:lnTo>
                    <a:pt x="348234" y="453962"/>
                  </a:lnTo>
                  <a:lnTo>
                    <a:pt x="348234" y="422909"/>
                  </a:lnTo>
                  <a:lnTo>
                    <a:pt x="348996" y="422148"/>
                  </a:lnTo>
                  <a:close/>
                </a:path>
                <a:path w="490854" h="476250">
                  <a:moveTo>
                    <a:pt x="348996" y="54512"/>
                  </a:moveTo>
                  <a:lnTo>
                    <a:pt x="348996" y="54101"/>
                  </a:lnTo>
                  <a:lnTo>
                    <a:pt x="348234" y="54101"/>
                  </a:lnTo>
                  <a:lnTo>
                    <a:pt x="348996" y="54512"/>
                  </a:lnTo>
                  <a:close/>
                </a:path>
                <a:path w="490854" h="476250">
                  <a:moveTo>
                    <a:pt x="358140" y="416814"/>
                  </a:moveTo>
                  <a:lnTo>
                    <a:pt x="348234" y="422909"/>
                  </a:lnTo>
                  <a:lnTo>
                    <a:pt x="348234" y="453962"/>
                  </a:lnTo>
                  <a:lnTo>
                    <a:pt x="357378" y="448991"/>
                  </a:lnTo>
                  <a:lnTo>
                    <a:pt x="357378" y="417576"/>
                  </a:lnTo>
                  <a:lnTo>
                    <a:pt x="358140" y="416814"/>
                  </a:lnTo>
                  <a:close/>
                </a:path>
                <a:path w="490854" h="476250">
                  <a:moveTo>
                    <a:pt x="358140" y="59435"/>
                  </a:moveTo>
                  <a:lnTo>
                    <a:pt x="357378" y="58673"/>
                  </a:lnTo>
                  <a:lnTo>
                    <a:pt x="357378" y="59025"/>
                  </a:lnTo>
                  <a:lnTo>
                    <a:pt x="358140" y="59435"/>
                  </a:lnTo>
                  <a:close/>
                </a:path>
                <a:path w="490854" h="476250">
                  <a:moveTo>
                    <a:pt x="366522" y="411480"/>
                  </a:moveTo>
                  <a:lnTo>
                    <a:pt x="357378" y="417576"/>
                  </a:lnTo>
                  <a:lnTo>
                    <a:pt x="357378" y="448991"/>
                  </a:lnTo>
                  <a:lnTo>
                    <a:pt x="365760" y="444434"/>
                  </a:lnTo>
                  <a:lnTo>
                    <a:pt x="365760" y="412242"/>
                  </a:lnTo>
                  <a:lnTo>
                    <a:pt x="366522" y="411480"/>
                  </a:lnTo>
                  <a:close/>
                </a:path>
                <a:path w="490854" h="476250">
                  <a:moveTo>
                    <a:pt x="366522" y="64769"/>
                  </a:moveTo>
                  <a:lnTo>
                    <a:pt x="365760" y="64007"/>
                  </a:lnTo>
                  <a:lnTo>
                    <a:pt x="365760" y="64261"/>
                  </a:lnTo>
                  <a:lnTo>
                    <a:pt x="366522" y="64769"/>
                  </a:lnTo>
                  <a:close/>
                </a:path>
                <a:path w="490854" h="476250">
                  <a:moveTo>
                    <a:pt x="383286" y="399288"/>
                  </a:moveTo>
                  <a:lnTo>
                    <a:pt x="374904" y="406145"/>
                  </a:lnTo>
                  <a:lnTo>
                    <a:pt x="365760" y="412242"/>
                  </a:lnTo>
                  <a:lnTo>
                    <a:pt x="365760" y="444434"/>
                  </a:lnTo>
                  <a:lnTo>
                    <a:pt x="382524" y="435320"/>
                  </a:lnTo>
                  <a:lnTo>
                    <a:pt x="382524" y="400049"/>
                  </a:lnTo>
                  <a:lnTo>
                    <a:pt x="383286" y="399288"/>
                  </a:lnTo>
                  <a:close/>
                </a:path>
                <a:path w="490854" h="476250">
                  <a:moveTo>
                    <a:pt x="383286" y="76961"/>
                  </a:moveTo>
                  <a:lnTo>
                    <a:pt x="382524" y="76199"/>
                  </a:lnTo>
                  <a:lnTo>
                    <a:pt x="382524" y="76338"/>
                  </a:lnTo>
                  <a:lnTo>
                    <a:pt x="383286" y="76961"/>
                  </a:lnTo>
                  <a:close/>
                </a:path>
                <a:path w="490854" h="476250">
                  <a:moveTo>
                    <a:pt x="406146" y="416600"/>
                  </a:moveTo>
                  <a:lnTo>
                    <a:pt x="406146" y="378713"/>
                  </a:lnTo>
                  <a:lnTo>
                    <a:pt x="398526" y="386334"/>
                  </a:lnTo>
                  <a:lnTo>
                    <a:pt x="390906" y="393191"/>
                  </a:lnTo>
                  <a:lnTo>
                    <a:pt x="382524" y="400049"/>
                  </a:lnTo>
                  <a:lnTo>
                    <a:pt x="382524" y="435320"/>
                  </a:lnTo>
                  <a:lnTo>
                    <a:pt x="383080" y="435018"/>
                  </a:lnTo>
                  <a:lnTo>
                    <a:pt x="406146" y="416600"/>
                  </a:lnTo>
                  <a:close/>
                </a:path>
                <a:path w="490854" h="476250">
                  <a:moveTo>
                    <a:pt x="406146" y="98297"/>
                  </a:moveTo>
                  <a:lnTo>
                    <a:pt x="406146" y="97535"/>
                  </a:lnTo>
                  <a:lnTo>
                    <a:pt x="405384" y="97535"/>
                  </a:lnTo>
                  <a:lnTo>
                    <a:pt x="406146" y="98297"/>
                  </a:lnTo>
                  <a:close/>
                </a:path>
                <a:path w="490854" h="476250">
                  <a:moveTo>
                    <a:pt x="413004" y="411124"/>
                  </a:moveTo>
                  <a:lnTo>
                    <a:pt x="413004" y="371093"/>
                  </a:lnTo>
                  <a:lnTo>
                    <a:pt x="405384" y="379475"/>
                  </a:lnTo>
                  <a:lnTo>
                    <a:pt x="406146" y="378713"/>
                  </a:lnTo>
                  <a:lnTo>
                    <a:pt x="406146" y="416600"/>
                  </a:lnTo>
                  <a:lnTo>
                    <a:pt x="413004" y="411124"/>
                  </a:lnTo>
                  <a:close/>
                </a:path>
                <a:path w="490854" h="476250">
                  <a:moveTo>
                    <a:pt x="413004" y="106087"/>
                  </a:moveTo>
                  <a:lnTo>
                    <a:pt x="413004" y="105155"/>
                  </a:lnTo>
                  <a:lnTo>
                    <a:pt x="412242" y="105155"/>
                  </a:lnTo>
                  <a:lnTo>
                    <a:pt x="413004" y="106087"/>
                  </a:lnTo>
                  <a:close/>
                </a:path>
                <a:path w="490854" h="476250">
                  <a:moveTo>
                    <a:pt x="419100" y="405621"/>
                  </a:moveTo>
                  <a:lnTo>
                    <a:pt x="419100" y="363473"/>
                  </a:lnTo>
                  <a:lnTo>
                    <a:pt x="412242" y="371855"/>
                  </a:lnTo>
                  <a:lnTo>
                    <a:pt x="413004" y="371093"/>
                  </a:lnTo>
                  <a:lnTo>
                    <a:pt x="413004" y="411124"/>
                  </a:lnTo>
                  <a:lnTo>
                    <a:pt x="417252" y="407731"/>
                  </a:lnTo>
                  <a:lnTo>
                    <a:pt x="419100" y="405621"/>
                  </a:lnTo>
                  <a:close/>
                </a:path>
                <a:path w="490854" h="476250">
                  <a:moveTo>
                    <a:pt x="419100" y="113707"/>
                  </a:moveTo>
                  <a:lnTo>
                    <a:pt x="419100" y="113537"/>
                  </a:lnTo>
                  <a:lnTo>
                    <a:pt x="418338" y="112775"/>
                  </a:lnTo>
                  <a:lnTo>
                    <a:pt x="419100" y="113707"/>
                  </a:lnTo>
                  <a:close/>
                </a:path>
                <a:path w="490854" h="476250">
                  <a:moveTo>
                    <a:pt x="425195" y="398659"/>
                  </a:moveTo>
                  <a:lnTo>
                    <a:pt x="425195" y="355091"/>
                  </a:lnTo>
                  <a:lnTo>
                    <a:pt x="418338" y="363473"/>
                  </a:lnTo>
                  <a:lnTo>
                    <a:pt x="419100" y="363473"/>
                  </a:lnTo>
                  <a:lnTo>
                    <a:pt x="419100" y="405621"/>
                  </a:lnTo>
                  <a:lnTo>
                    <a:pt x="425195" y="398659"/>
                  </a:lnTo>
                  <a:close/>
                </a:path>
                <a:path w="490854" h="476250">
                  <a:moveTo>
                    <a:pt x="425195" y="122300"/>
                  </a:moveTo>
                  <a:lnTo>
                    <a:pt x="425195" y="121157"/>
                  </a:lnTo>
                  <a:lnTo>
                    <a:pt x="424434" y="121157"/>
                  </a:lnTo>
                  <a:lnTo>
                    <a:pt x="425195" y="122300"/>
                  </a:lnTo>
                  <a:close/>
                </a:path>
                <a:path w="490854" h="476250">
                  <a:moveTo>
                    <a:pt x="461772" y="348338"/>
                  </a:moveTo>
                  <a:lnTo>
                    <a:pt x="461772" y="248411"/>
                  </a:lnTo>
                  <a:lnTo>
                    <a:pt x="461009" y="259841"/>
                  </a:lnTo>
                  <a:lnTo>
                    <a:pt x="461009" y="259079"/>
                  </a:lnTo>
                  <a:lnTo>
                    <a:pt x="459486" y="270509"/>
                  </a:lnTo>
                  <a:lnTo>
                    <a:pt x="459486" y="269747"/>
                  </a:lnTo>
                  <a:lnTo>
                    <a:pt x="457200" y="280415"/>
                  </a:lnTo>
                  <a:lnTo>
                    <a:pt x="457200" y="279653"/>
                  </a:lnTo>
                  <a:lnTo>
                    <a:pt x="454914" y="291084"/>
                  </a:lnTo>
                  <a:lnTo>
                    <a:pt x="454914" y="290321"/>
                  </a:lnTo>
                  <a:lnTo>
                    <a:pt x="451866" y="300989"/>
                  </a:lnTo>
                  <a:lnTo>
                    <a:pt x="451866" y="300227"/>
                  </a:lnTo>
                  <a:lnTo>
                    <a:pt x="448818" y="310134"/>
                  </a:lnTo>
                  <a:lnTo>
                    <a:pt x="445008" y="320039"/>
                  </a:lnTo>
                  <a:lnTo>
                    <a:pt x="445008" y="319277"/>
                  </a:lnTo>
                  <a:lnTo>
                    <a:pt x="440436" y="329184"/>
                  </a:lnTo>
                  <a:lnTo>
                    <a:pt x="440436" y="328421"/>
                  </a:lnTo>
                  <a:lnTo>
                    <a:pt x="435864" y="338327"/>
                  </a:lnTo>
                  <a:lnTo>
                    <a:pt x="435864" y="337565"/>
                  </a:lnTo>
                  <a:lnTo>
                    <a:pt x="430530" y="346709"/>
                  </a:lnTo>
                  <a:lnTo>
                    <a:pt x="424434" y="355853"/>
                  </a:lnTo>
                  <a:lnTo>
                    <a:pt x="425195" y="355091"/>
                  </a:lnTo>
                  <a:lnTo>
                    <a:pt x="425195" y="398659"/>
                  </a:lnTo>
                  <a:lnTo>
                    <a:pt x="445987" y="374913"/>
                  </a:lnTo>
                  <a:lnTo>
                    <a:pt x="461772" y="348338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81378" y="5711952"/>
              <a:ext cx="2218690" cy="662305"/>
            </a:xfrm>
            <a:custGeom>
              <a:avLst/>
              <a:gdLst/>
              <a:ahLst/>
              <a:cxnLst/>
              <a:rect l="l" t="t" r="r" b="b"/>
              <a:pathLst>
                <a:path w="2218690" h="662304">
                  <a:moveTo>
                    <a:pt x="2218182" y="462534"/>
                  </a:moveTo>
                  <a:lnTo>
                    <a:pt x="842010" y="462534"/>
                  </a:lnTo>
                  <a:lnTo>
                    <a:pt x="840486" y="464058"/>
                  </a:lnTo>
                  <a:lnTo>
                    <a:pt x="840486" y="653034"/>
                  </a:lnTo>
                  <a:lnTo>
                    <a:pt x="0" y="653034"/>
                  </a:lnTo>
                  <a:lnTo>
                    <a:pt x="0" y="662178"/>
                  </a:lnTo>
                  <a:lnTo>
                    <a:pt x="840486" y="662178"/>
                  </a:lnTo>
                  <a:lnTo>
                    <a:pt x="847344" y="662178"/>
                  </a:lnTo>
                  <a:lnTo>
                    <a:pt x="849630" y="659892"/>
                  </a:lnTo>
                  <a:lnTo>
                    <a:pt x="849630" y="471678"/>
                  </a:lnTo>
                  <a:lnTo>
                    <a:pt x="2218182" y="471678"/>
                  </a:lnTo>
                  <a:lnTo>
                    <a:pt x="2218182" y="462534"/>
                  </a:lnTo>
                  <a:close/>
                </a:path>
                <a:path w="2218690" h="662304">
                  <a:moveTo>
                    <a:pt x="2218182" y="219456"/>
                  </a:moveTo>
                  <a:lnTo>
                    <a:pt x="1975104" y="219456"/>
                  </a:lnTo>
                  <a:lnTo>
                    <a:pt x="1975104" y="2286"/>
                  </a:lnTo>
                  <a:lnTo>
                    <a:pt x="1972818" y="0"/>
                  </a:lnTo>
                  <a:lnTo>
                    <a:pt x="1818132" y="0"/>
                  </a:lnTo>
                  <a:lnTo>
                    <a:pt x="1818132" y="9906"/>
                  </a:lnTo>
                  <a:lnTo>
                    <a:pt x="1965198" y="9906"/>
                  </a:lnTo>
                  <a:lnTo>
                    <a:pt x="1965198" y="227076"/>
                  </a:lnTo>
                  <a:lnTo>
                    <a:pt x="1967484" y="228600"/>
                  </a:lnTo>
                  <a:lnTo>
                    <a:pt x="1975104" y="228600"/>
                  </a:lnTo>
                  <a:lnTo>
                    <a:pt x="2218182" y="228600"/>
                  </a:lnTo>
                  <a:lnTo>
                    <a:pt x="2218182" y="2194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23360" y="5856732"/>
              <a:ext cx="452120" cy="424180"/>
            </a:xfrm>
            <a:custGeom>
              <a:avLst/>
              <a:gdLst/>
              <a:ahLst/>
              <a:cxnLst/>
              <a:rect l="l" t="t" r="r" b="b"/>
              <a:pathLst>
                <a:path w="452120" h="424179">
                  <a:moveTo>
                    <a:pt x="451866" y="211836"/>
                  </a:moveTo>
                  <a:lnTo>
                    <a:pt x="435751" y="155398"/>
                  </a:lnTo>
                  <a:lnTo>
                    <a:pt x="390256" y="104760"/>
                  </a:lnTo>
                  <a:lnTo>
                    <a:pt x="357828" y="82238"/>
                  </a:lnTo>
                  <a:lnTo>
                    <a:pt x="319659" y="61912"/>
                  </a:lnTo>
                  <a:lnTo>
                    <a:pt x="276282" y="44031"/>
                  </a:lnTo>
                  <a:lnTo>
                    <a:pt x="228233" y="28843"/>
                  </a:lnTo>
                  <a:lnTo>
                    <a:pt x="176045" y="16597"/>
                  </a:lnTo>
                  <a:lnTo>
                    <a:pt x="120254" y="7542"/>
                  </a:lnTo>
                  <a:lnTo>
                    <a:pt x="61394" y="1927"/>
                  </a:lnTo>
                  <a:lnTo>
                    <a:pt x="0" y="0"/>
                  </a:lnTo>
                  <a:lnTo>
                    <a:pt x="25964" y="46313"/>
                  </a:lnTo>
                  <a:lnTo>
                    <a:pt x="45437" y="93198"/>
                  </a:lnTo>
                  <a:lnTo>
                    <a:pt x="58419" y="140490"/>
                  </a:lnTo>
                  <a:lnTo>
                    <a:pt x="64911" y="188026"/>
                  </a:lnTo>
                  <a:lnTo>
                    <a:pt x="64911" y="235645"/>
                  </a:lnTo>
                  <a:lnTo>
                    <a:pt x="58419" y="283181"/>
                  </a:lnTo>
                  <a:lnTo>
                    <a:pt x="45437" y="330473"/>
                  </a:lnTo>
                  <a:lnTo>
                    <a:pt x="25964" y="377358"/>
                  </a:lnTo>
                  <a:lnTo>
                    <a:pt x="0" y="423672"/>
                  </a:lnTo>
                  <a:lnTo>
                    <a:pt x="61394" y="421744"/>
                  </a:lnTo>
                  <a:lnTo>
                    <a:pt x="120254" y="416129"/>
                  </a:lnTo>
                  <a:lnTo>
                    <a:pt x="176045" y="407074"/>
                  </a:lnTo>
                  <a:lnTo>
                    <a:pt x="228233" y="394828"/>
                  </a:lnTo>
                  <a:lnTo>
                    <a:pt x="276282" y="379640"/>
                  </a:lnTo>
                  <a:lnTo>
                    <a:pt x="319658" y="361759"/>
                  </a:lnTo>
                  <a:lnTo>
                    <a:pt x="357828" y="341433"/>
                  </a:lnTo>
                  <a:lnTo>
                    <a:pt x="390256" y="318911"/>
                  </a:lnTo>
                  <a:lnTo>
                    <a:pt x="435751" y="268273"/>
                  </a:lnTo>
                  <a:lnTo>
                    <a:pt x="447748" y="240655"/>
                  </a:lnTo>
                  <a:lnTo>
                    <a:pt x="451866" y="2118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0360" y="5616702"/>
              <a:ext cx="1609090" cy="678815"/>
            </a:xfrm>
            <a:custGeom>
              <a:avLst/>
              <a:gdLst/>
              <a:ahLst/>
              <a:cxnLst/>
              <a:rect l="l" t="t" r="r" b="b"/>
              <a:pathLst>
                <a:path w="1609089" h="678814">
                  <a:moveTo>
                    <a:pt x="3429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342900" y="9906"/>
                  </a:lnTo>
                  <a:lnTo>
                    <a:pt x="342900" y="0"/>
                  </a:lnTo>
                  <a:close/>
                </a:path>
                <a:path w="1609089" h="678814">
                  <a:moveTo>
                    <a:pt x="1608734" y="441642"/>
                  </a:moveTo>
                  <a:lnTo>
                    <a:pt x="1605038" y="421068"/>
                  </a:lnTo>
                  <a:lnTo>
                    <a:pt x="1597660" y="400773"/>
                  </a:lnTo>
                  <a:lnTo>
                    <a:pt x="1586598" y="380847"/>
                  </a:lnTo>
                  <a:lnTo>
                    <a:pt x="1581150" y="373684"/>
                  </a:lnTo>
                  <a:lnTo>
                    <a:pt x="1581150" y="447306"/>
                  </a:lnTo>
                  <a:lnTo>
                    <a:pt x="1580388" y="446544"/>
                  </a:lnTo>
                  <a:lnTo>
                    <a:pt x="1581099" y="452234"/>
                  </a:lnTo>
                  <a:lnTo>
                    <a:pt x="1580388" y="457212"/>
                  </a:lnTo>
                  <a:lnTo>
                    <a:pt x="1581150" y="456450"/>
                  </a:lnTo>
                  <a:lnTo>
                    <a:pt x="1580388" y="461784"/>
                  </a:lnTo>
                  <a:lnTo>
                    <a:pt x="1580388" y="461022"/>
                  </a:lnTo>
                  <a:lnTo>
                    <a:pt x="1579626" y="466356"/>
                  </a:lnTo>
                  <a:lnTo>
                    <a:pt x="1579626" y="465594"/>
                  </a:lnTo>
                  <a:lnTo>
                    <a:pt x="1578864" y="470928"/>
                  </a:lnTo>
                  <a:lnTo>
                    <a:pt x="1578864" y="470166"/>
                  </a:lnTo>
                  <a:lnTo>
                    <a:pt x="1575816" y="480072"/>
                  </a:lnTo>
                  <a:lnTo>
                    <a:pt x="1576578" y="479310"/>
                  </a:lnTo>
                  <a:lnTo>
                    <a:pt x="1572768" y="489216"/>
                  </a:lnTo>
                  <a:lnTo>
                    <a:pt x="1573530" y="488454"/>
                  </a:lnTo>
                  <a:lnTo>
                    <a:pt x="1568196" y="498360"/>
                  </a:lnTo>
                  <a:lnTo>
                    <a:pt x="1568958" y="497598"/>
                  </a:lnTo>
                  <a:lnTo>
                    <a:pt x="1562862" y="507504"/>
                  </a:lnTo>
                  <a:lnTo>
                    <a:pt x="1563624" y="506742"/>
                  </a:lnTo>
                  <a:lnTo>
                    <a:pt x="1556004" y="516648"/>
                  </a:lnTo>
                  <a:lnTo>
                    <a:pt x="1556766" y="515886"/>
                  </a:lnTo>
                  <a:lnTo>
                    <a:pt x="1548384" y="525030"/>
                  </a:lnTo>
                  <a:lnTo>
                    <a:pt x="1549146" y="524268"/>
                  </a:lnTo>
                  <a:lnTo>
                    <a:pt x="1540357" y="533768"/>
                  </a:lnTo>
                  <a:lnTo>
                    <a:pt x="1540002" y="534111"/>
                  </a:lnTo>
                  <a:lnTo>
                    <a:pt x="1530858" y="542556"/>
                  </a:lnTo>
                  <a:lnTo>
                    <a:pt x="1531620" y="541794"/>
                  </a:lnTo>
                  <a:lnTo>
                    <a:pt x="1530858" y="542442"/>
                  </a:lnTo>
                  <a:lnTo>
                    <a:pt x="1520952" y="550938"/>
                  </a:lnTo>
                  <a:lnTo>
                    <a:pt x="1520952" y="550176"/>
                  </a:lnTo>
                  <a:lnTo>
                    <a:pt x="1509522" y="558558"/>
                  </a:lnTo>
                  <a:lnTo>
                    <a:pt x="1510284" y="558558"/>
                  </a:lnTo>
                  <a:lnTo>
                    <a:pt x="1497330" y="566940"/>
                  </a:lnTo>
                  <a:lnTo>
                    <a:pt x="1498092" y="566178"/>
                  </a:lnTo>
                  <a:lnTo>
                    <a:pt x="1484376" y="574560"/>
                  </a:lnTo>
                  <a:lnTo>
                    <a:pt x="1485138" y="573798"/>
                  </a:lnTo>
                  <a:lnTo>
                    <a:pt x="1470660" y="582180"/>
                  </a:lnTo>
                  <a:lnTo>
                    <a:pt x="1471422" y="581418"/>
                  </a:lnTo>
                  <a:lnTo>
                    <a:pt x="1456182" y="589038"/>
                  </a:lnTo>
                  <a:lnTo>
                    <a:pt x="1456944" y="589038"/>
                  </a:lnTo>
                  <a:lnTo>
                    <a:pt x="1440942" y="595896"/>
                  </a:lnTo>
                  <a:lnTo>
                    <a:pt x="1441704" y="595896"/>
                  </a:lnTo>
                  <a:lnTo>
                    <a:pt x="1424940" y="601992"/>
                  </a:lnTo>
                  <a:lnTo>
                    <a:pt x="1425702" y="601992"/>
                  </a:lnTo>
                  <a:lnTo>
                    <a:pt x="1408176" y="608088"/>
                  </a:lnTo>
                  <a:lnTo>
                    <a:pt x="1408938" y="608088"/>
                  </a:lnTo>
                  <a:lnTo>
                    <a:pt x="1391412" y="614184"/>
                  </a:lnTo>
                  <a:lnTo>
                    <a:pt x="1373124" y="619518"/>
                  </a:lnTo>
                  <a:lnTo>
                    <a:pt x="1373886" y="619518"/>
                  </a:lnTo>
                  <a:lnTo>
                    <a:pt x="1335786" y="628662"/>
                  </a:lnTo>
                  <a:lnTo>
                    <a:pt x="1315974" y="633234"/>
                  </a:lnTo>
                  <a:lnTo>
                    <a:pt x="1295400" y="637044"/>
                  </a:lnTo>
                  <a:lnTo>
                    <a:pt x="1296162" y="637044"/>
                  </a:lnTo>
                  <a:lnTo>
                    <a:pt x="1274826" y="640092"/>
                  </a:lnTo>
                  <a:lnTo>
                    <a:pt x="1275588" y="640092"/>
                  </a:lnTo>
                  <a:lnTo>
                    <a:pt x="1254252" y="643140"/>
                  </a:lnTo>
                  <a:lnTo>
                    <a:pt x="1232154" y="645426"/>
                  </a:lnTo>
                  <a:lnTo>
                    <a:pt x="1232916" y="645426"/>
                  </a:lnTo>
                  <a:lnTo>
                    <a:pt x="1210818" y="646950"/>
                  </a:lnTo>
                  <a:lnTo>
                    <a:pt x="1187958" y="648474"/>
                  </a:lnTo>
                  <a:lnTo>
                    <a:pt x="1188720" y="648474"/>
                  </a:lnTo>
                  <a:lnTo>
                    <a:pt x="1167930" y="649160"/>
                  </a:lnTo>
                  <a:lnTo>
                    <a:pt x="1191971" y="601738"/>
                  </a:lnTo>
                  <a:lnTo>
                    <a:pt x="1207820" y="557542"/>
                  </a:lnTo>
                  <a:lnTo>
                    <a:pt x="1218018" y="512470"/>
                  </a:lnTo>
                  <a:lnTo>
                    <a:pt x="1222590" y="466902"/>
                  </a:lnTo>
                  <a:lnTo>
                    <a:pt x="1221600" y="421233"/>
                  </a:lnTo>
                  <a:lnTo>
                    <a:pt x="1215085" y="375856"/>
                  </a:lnTo>
                  <a:lnTo>
                    <a:pt x="1203083" y="331152"/>
                  </a:lnTo>
                  <a:lnTo>
                    <a:pt x="1185646" y="287528"/>
                  </a:lnTo>
                  <a:lnTo>
                    <a:pt x="1167790" y="254584"/>
                  </a:lnTo>
                  <a:lnTo>
                    <a:pt x="1188720" y="255282"/>
                  </a:lnTo>
                  <a:lnTo>
                    <a:pt x="1187958" y="255282"/>
                  </a:lnTo>
                  <a:lnTo>
                    <a:pt x="1188720" y="255333"/>
                  </a:lnTo>
                  <a:lnTo>
                    <a:pt x="1210818" y="256806"/>
                  </a:lnTo>
                  <a:lnTo>
                    <a:pt x="1232916" y="258330"/>
                  </a:lnTo>
                  <a:lnTo>
                    <a:pt x="1232154" y="258330"/>
                  </a:lnTo>
                  <a:lnTo>
                    <a:pt x="1232916" y="258406"/>
                  </a:lnTo>
                  <a:lnTo>
                    <a:pt x="1254252" y="260616"/>
                  </a:lnTo>
                  <a:lnTo>
                    <a:pt x="1275588" y="263664"/>
                  </a:lnTo>
                  <a:lnTo>
                    <a:pt x="1274826" y="263664"/>
                  </a:lnTo>
                  <a:lnTo>
                    <a:pt x="1275588" y="263766"/>
                  </a:lnTo>
                  <a:lnTo>
                    <a:pt x="1296162" y="266712"/>
                  </a:lnTo>
                  <a:lnTo>
                    <a:pt x="1295400" y="266712"/>
                  </a:lnTo>
                  <a:lnTo>
                    <a:pt x="1296162" y="266852"/>
                  </a:lnTo>
                  <a:lnTo>
                    <a:pt x="1315974" y="270522"/>
                  </a:lnTo>
                  <a:lnTo>
                    <a:pt x="1335786" y="275094"/>
                  </a:lnTo>
                  <a:lnTo>
                    <a:pt x="1373886" y="284238"/>
                  </a:lnTo>
                  <a:lnTo>
                    <a:pt x="1373124" y="284238"/>
                  </a:lnTo>
                  <a:lnTo>
                    <a:pt x="1373886" y="284454"/>
                  </a:lnTo>
                  <a:lnTo>
                    <a:pt x="1391412" y="289572"/>
                  </a:lnTo>
                  <a:lnTo>
                    <a:pt x="1408938" y="295668"/>
                  </a:lnTo>
                  <a:lnTo>
                    <a:pt x="1408176" y="295668"/>
                  </a:lnTo>
                  <a:lnTo>
                    <a:pt x="1408938" y="295922"/>
                  </a:lnTo>
                  <a:lnTo>
                    <a:pt x="1425702" y="301764"/>
                  </a:lnTo>
                  <a:lnTo>
                    <a:pt x="1424940" y="301764"/>
                  </a:lnTo>
                  <a:lnTo>
                    <a:pt x="1425702" y="302069"/>
                  </a:lnTo>
                  <a:lnTo>
                    <a:pt x="1440942" y="308305"/>
                  </a:lnTo>
                  <a:lnTo>
                    <a:pt x="1441704" y="308622"/>
                  </a:lnTo>
                  <a:lnTo>
                    <a:pt x="1440942" y="307860"/>
                  </a:lnTo>
                  <a:lnTo>
                    <a:pt x="1456944" y="314718"/>
                  </a:lnTo>
                  <a:lnTo>
                    <a:pt x="1456182" y="314718"/>
                  </a:lnTo>
                  <a:lnTo>
                    <a:pt x="1456944" y="315099"/>
                  </a:lnTo>
                  <a:lnTo>
                    <a:pt x="1471422" y="322338"/>
                  </a:lnTo>
                  <a:lnTo>
                    <a:pt x="1470660" y="322338"/>
                  </a:lnTo>
                  <a:lnTo>
                    <a:pt x="1471422" y="322732"/>
                  </a:lnTo>
                  <a:lnTo>
                    <a:pt x="1484376" y="329552"/>
                  </a:lnTo>
                  <a:lnTo>
                    <a:pt x="1485138" y="329958"/>
                  </a:lnTo>
                  <a:lnTo>
                    <a:pt x="1484376" y="329196"/>
                  </a:lnTo>
                  <a:lnTo>
                    <a:pt x="1497330" y="337108"/>
                  </a:lnTo>
                  <a:lnTo>
                    <a:pt x="1498092" y="337578"/>
                  </a:lnTo>
                  <a:lnTo>
                    <a:pt x="1497330" y="336816"/>
                  </a:lnTo>
                  <a:lnTo>
                    <a:pt x="1510284" y="345198"/>
                  </a:lnTo>
                  <a:lnTo>
                    <a:pt x="1509522" y="345198"/>
                  </a:lnTo>
                  <a:lnTo>
                    <a:pt x="1510284" y="345757"/>
                  </a:lnTo>
                  <a:lnTo>
                    <a:pt x="1520952" y="353580"/>
                  </a:lnTo>
                  <a:lnTo>
                    <a:pt x="1520952" y="352818"/>
                  </a:lnTo>
                  <a:lnTo>
                    <a:pt x="1530858" y="361302"/>
                  </a:lnTo>
                  <a:lnTo>
                    <a:pt x="1531620" y="361962"/>
                  </a:lnTo>
                  <a:lnTo>
                    <a:pt x="1530858" y="361200"/>
                  </a:lnTo>
                  <a:lnTo>
                    <a:pt x="1540002" y="369633"/>
                  </a:lnTo>
                  <a:lnTo>
                    <a:pt x="1540357" y="369976"/>
                  </a:lnTo>
                  <a:lnTo>
                    <a:pt x="1540764" y="370408"/>
                  </a:lnTo>
                  <a:lnTo>
                    <a:pt x="1549146" y="379488"/>
                  </a:lnTo>
                  <a:lnTo>
                    <a:pt x="1548384" y="378726"/>
                  </a:lnTo>
                  <a:lnTo>
                    <a:pt x="1549146" y="379615"/>
                  </a:lnTo>
                  <a:lnTo>
                    <a:pt x="1556004" y="387731"/>
                  </a:lnTo>
                  <a:lnTo>
                    <a:pt x="1556766" y="388632"/>
                  </a:lnTo>
                  <a:lnTo>
                    <a:pt x="1556004" y="387108"/>
                  </a:lnTo>
                  <a:lnTo>
                    <a:pt x="1563624" y="397014"/>
                  </a:lnTo>
                  <a:lnTo>
                    <a:pt x="1562862" y="396252"/>
                  </a:lnTo>
                  <a:lnTo>
                    <a:pt x="1563624" y="397484"/>
                  </a:lnTo>
                  <a:lnTo>
                    <a:pt x="1568958" y="406158"/>
                  </a:lnTo>
                  <a:lnTo>
                    <a:pt x="1568196" y="405396"/>
                  </a:lnTo>
                  <a:lnTo>
                    <a:pt x="1568958" y="406806"/>
                  </a:lnTo>
                  <a:lnTo>
                    <a:pt x="1573530" y="415302"/>
                  </a:lnTo>
                  <a:lnTo>
                    <a:pt x="1572768" y="414540"/>
                  </a:lnTo>
                  <a:lnTo>
                    <a:pt x="1573530" y="416509"/>
                  </a:lnTo>
                  <a:lnTo>
                    <a:pt x="1576578" y="424446"/>
                  </a:lnTo>
                  <a:lnTo>
                    <a:pt x="1575816" y="423684"/>
                  </a:lnTo>
                  <a:lnTo>
                    <a:pt x="1576578" y="426161"/>
                  </a:lnTo>
                  <a:lnTo>
                    <a:pt x="1578864" y="433590"/>
                  </a:lnTo>
                  <a:lnTo>
                    <a:pt x="1578864" y="432828"/>
                  </a:lnTo>
                  <a:lnTo>
                    <a:pt x="1579626" y="438162"/>
                  </a:lnTo>
                  <a:lnTo>
                    <a:pt x="1579626" y="437400"/>
                  </a:lnTo>
                  <a:lnTo>
                    <a:pt x="1580388" y="442734"/>
                  </a:lnTo>
                  <a:lnTo>
                    <a:pt x="1580388" y="441972"/>
                  </a:lnTo>
                  <a:lnTo>
                    <a:pt x="1581150" y="447306"/>
                  </a:lnTo>
                  <a:lnTo>
                    <a:pt x="1581150" y="373684"/>
                  </a:lnTo>
                  <a:lnTo>
                    <a:pt x="1553438" y="342734"/>
                  </a:lnTo>
                  <a:lnTo>
                    <a:pt x="1505534" y="307911"/>
                  </a:lnTo>
                  <a:lnTo>
                    <a:pt x="1442897" y="277583"/>
                  </a:lnTo>
                  <a:lnTo>
                    <a:pt x="1406055" y="264490"/>
                  </a:lnTo>
                  <a:lnTo>
                    <a:pt x="1365529" y="252958"/>
                  </a:lnTo>
                  <a:lnTo>
                    <a:pt x="1321333" y="243154"/>
                  </a:lnTo>
                  <a:lnTo>
                    <a:pt x="1273441" y="235216"/>
                  </a:lnTo>
                  <a:lnTo>
                    <a:pt x="1222590" y="229387"/>
                  </a:lnTo>
                  <a:lnTo>
                    <a:pt x="1167930" y="225640"/>
                  </a:lnTo>
                  <a:lnTo>
                    <a:pt x="1117092" y="225564"/>
                  </a:lnTo>
                  <a:lnTo>
                    <a:pt x="1138428" y="260616"/>
                  </a:lnTo>
                  <a:lnTo>
                    <a:pt x="1138428" y="259854"/>
                  </a:lnTo>
                  <a:lnTo>
                    <a:pt x="1142238" y="266331"/>
                  </a:lnTo>
                  <a:lnTo>
                    <a:pt x="1146048" y="272808"/>
                  </a:lnTo>
                  <a:lnTo>
                    <a:pt x="1145286" y="272808"/>
                  </a:lnTo>
                  <a:lnTo>
                    <a:pt x="1146048" y="274104"/>
                  </a:lnTo>
                  <a:lnTo>
                    <a:pt x="1152906" y="285762"/>
                  </a:lnTo>
                  <a:lnTo>
                    <a:pt x="1152144" y="285000"/>
                  </a:lnTo>
                  <a:lnTo>
                    <a:pt x="1152906" y="286524"/>
                  </a:lnTo>
                  <a:lnTo>
                    <a:pt x="1159002" y="298716"/>
                  </a:lnTo>
                  <a:lnTo>
                    <a:pt x="1158240" y="297954"/>
                  </a:lnTo>
                  <a:lnTo>
                    <a:pt x="1159002" y="299567"/>
                  </a:lnTo>
                  <a:lnTo>
                    <a:pt x="1164336" y="310908"/>
                  </a:lnTo>
                  <a:lnTo>
                    <a:pt x="1169670" y="323862"/>
                  </a:lnTo>
                  <a:lnTo>
                    <a:pt x="1174242" y="336816"/>
                  </a:lnTo>
                  <a:lnTo>
                    <a:pt x="1174242" y="336054"/>
                  </a:lnTo>
                  <a:lnTo>
                    <a:pt x="1178814" y="349770"/>
                  </a:lnTo>
                  <a:lnTo>
                    <a:pt x="1178814" y="349008"/>
                  </a:lnTo>
                  <a:lnTo>
                    <a:pt x="1182624" y="362724"/>
                  </a:lnTo>
                  <a:lnTo>
                    <a:pt x="1181862" y="361962"/>
                  </a:lnTo>
                  <a:lnTo>
                    <a:pt x="1182624" y="364553"/>
                  </a:lnTo>
                  <a:lnTo>
                    <a:pt x="1185672" y="374916"/>
                  </a:lnTo>
                  <a:lnTo>
                    <a:pt x="1190244" y="400824"/>
                  </a:lnTo>
                  <a:lnTo>
                    <a:pt x="1190244" y="400062"/>
                  </a:lnTo>
                  <a:lnTo>
                    <a:pt x="1192530" y="413778"/>
                  </a:lnTo>
                  <a:lnTo>
                    <a:pt x="1192530" y="413016"/>
                  </a:lnTo>
                  <a:lnTo>
                    <a:pt x="1193292" y="426732"/>
                  </a:lnTo>
                  <a:lnTo>
                    <a:pt x="1193292" y="425970"/>
                  </a:lnTo>
                  <a:lnTo>
                    <a:pt x="1194054" y="439686"/>
                  </a:lnTo>
                  <a:lnTo>
                    <a:pt x="1194054" y="464832"/>
                  </a:lnTo>
                  <a:lnTo>
                    <a:pt x="1193292" y="477786"/>
                  </a:lnTo>
                  <a:lnTo>
                    <a:pt x="1193292" y="477024"/>
                  </a:lnTo>
                  <a:lnTo>
                    <a:pt x="1192530" y="490740"/>
                  </a:lnTo>
                  <a:lnTo>
                    <a:pt x="1192530" y="489978"/>
                  </a:lnTo>
                  <a:lnTo>
                    <a:pt x="1190244" y="503694"/>
                  </a:lnTo>
                  <a:lnTo>
                    <a:pt x="1190244" y="502932"/>
                  </a:lnTo>
                  <a:lnTo>
                    <a:pt x="1187958" y="516648"/>
                  </a:lnTo>
                  <a:lnTo>
                    <a:pt x="1187958" y="515886"/>
                  </a:lnTo>
                  <a:lnTo>
                    <a:pt x="1185646" y="528916"/>
                  </a:lnTo>
                  <a:lnTo>
                    <a:pt x="1181862" y="541794"/>
                  </a:lnTo>
                  <a:lnTo>
                    <a:pt x="1182624" y="541794"/>
                  </a:lnTo>
                  <a:lnTo>
                    <a:pt x="1178814" y="554748"/>
                  </a:lnTo>
                  <a:lnTo>
                    <a:pt x="1178814" y="553986"/>
                  </a:lnTo>
                  <a:lnTo>
                    <a:pt x="1174242" y="567702"/>
                  </a:lnTo>
                  <a:lnTo>
                    <a:pt x="1174242" y="566940"/>
                  </a:lnTo>
                  <a:lnTo>
                    <a:pt x="1169670" y="579894"/>
                  </a:lnTo>
                  <a:lnTo>
                    <a:pt x="1164336" y="592848"/>
                  </a:lnTo>
                  <a:lnTo>
                    <a:pt x="1158240" y="605802"/>
                  </a:lnTo>
                  <a:lnTo>
                    <a:pt x="1159002" y="605040"/>
                  </a:lnTo>
                  <a:lnTo>
                    <a:pt x="1152144" y="618756"/>
                  </a:lnTo>
                  <a:lnTo>
                    <a:pt x="1152906" y="617994"/>
                  </a:lnTo>
                  <a:lnTo>
                    <a:pt x="1145286" y="630948"/>
                  </a:lnTo>
                  <a:lnTo>
                    <a:pt x="1146048" y="630948"/>
                  </a:lnTo>
                  <a:lnTo>
                    <a:pt x="1138428" y="643902"/>
                  </a:lnTo>
                  <a:lnTo>
                    <a:pt x="1138428" y="643140"/>
                  </a:lnTo>
                  <a:lnTo>
                    <a:pt x="1117092" y="678192"/>
                  </a:lnTo>
                  <a:lnTo>
                    <a:pt x="1142238" y="678192"/>
                  </a:lnTo>
                  <a:lnTo>
                    <a:pt x="1167930" y="678103"/>
                  </a:lnTo>
                  <a:lnTo>
                    <a:pt x="1188720" y="676694"/>
                  </a:lnTo>
                  <a:lnTo>
                    <a:pt x="1221600" y="674471"/>
                  </a:lnTo>
                  <a:lnTo>
                    <a:pt x="1232916" y="673188"/>
                  </a:lnTo>
                  <a:lnTo>
                    <a:pt x="1273479" y="668553"/>
                  </a:lnTo>
                  <a:lnTo>
                    <a:pt x="1275588" y="668197"/>
                  </a:lnTo>
                  <a:lnTo>
                    <a:pt x="1296162" y="664794"/>
                  </a:lnTo>
                  <a:lnTo>
                    <a:pt x="1365605" y="650811"/>
                  </a:lnTo>
                  <a:lnTo>
                    <a:pt x="1406131" y="639279"/>
                  </a:lnTo>
                  <a:lnTo>
                    <a:pt x="1442974" y="626173"/>
                  </a:lnTo>
                  <a:lnTo>
                    <a:pt x="1484376" y="607237"/>
                  </a:lnTo>
                  <a:lnTo>
                    <a:pt x="1531391" y="578916"/>
                  </a:lnTo>
                  <a:lnTo>
                    <a:pt x="1563624" y="550735"/>
                  </a:lnTo>
                  <a:lnTo>
                    <a:pt x="1568958" y="545312"/>
                  </a:lnTo>
                  <a:lnTo>
                    <a:pt x="1571917" y="542290"/>
                  </a:lnTo>
                  <a:lnTo>
                    <a:pt x="1573530" y="540169"/>
                  </a:lnTo>
                  <a:lnTo>
                    <a:pt x="1576578" y="536168"/>
                  </a:lnTo>
                  <a:lnTo>
                    <a:pt x="1597660" y="503047"/>
                  </a:lnTo>
                  <a:lnTo>
                    <a:pt x="1608721" y="462241"/>
                  </a:lnTo>
                  <a:lnTo>
                    <a:pt x="1608734" y="4416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52344" y="5556319"/>
              <a:ext cx="132587" cy="15525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889760" y="5386578"/>
              <a:ext cx="1328420" cy="654685"/>
            </a:xfrm>
            <a:custGeom>
              <a:avLst/>
              <a:gdLst/>
              <a:ahLst/>
              <a:cxnLst/>
              <a:rect l="l" t="t" r="r" b="b"/>
              <a:pathLst>
                <a:path w="1328420" h="654685">
                  <a:moveTo>
                    <a:pt x="888492" y="245364"/>
                  </a:moveTo>
                  <a:lnTo>
                    <a:pt x="844638" y="208216"/>
                  </a:lnTo>
                  <a:lnTo>
                    <a:pt x="844638" y="245364"/>
                  </a:lnTo>
                  <a:lnTo>
                    <a:pt x="627888" y="428828"/>
                  </a:lnTo>
                  <a:lnTo>
                    <a:pt x="627888" y="61912"/>
                  </a:lnTo>
                  <a:lnTo>
                    <a:pt x="844638" y="245364"/>
                  </a:lnTo>
                  <a:lnTo>
                    <a:pt x="844638" y="208216"/>
                  </a:lnTo>
                  <a:lnTo>
                    <a:pt x="598932" y="0"/>
                  </a:lnTo>
                  <a:lnTo>
                    <a:pt x="598932" y="490728"/>
                  </a:lnTo>
                  <a:lnTo>
                    <a:pt x="604266" y="486219"/>
                  </a:lnTo>
                  <a:lnTo>
                    <a:pt x="627888" y="466191"/>
                  </a:lnTo>
                  <a:lnTo>
                    <a:pt x="857250" y="271843"/>
                  </a:lnTo>
                  <a:lnTo>
                    <a:pt x="888492" y="245364"/>
                  </a:lnTo>
                  <a:close/>
                </a:path>
                <a:path w="1328420" h="654685">
                  <a:moveTo>
                    <a:pt x="1328166" y="487680"/>
                  </a:moveTo>
                  <a:lnTo>
                    <a:pt x="1194054" y="487680"/>
                  </a:lnTo>
                  <a:lnTo>
                    <a:pt x="1191768" y="489966"/>
                  </a:lnTo>
                  <a:lnTo>
                    <a:pt x="1191768" y="644652"/>
                  </a:lnTo>
                  <a:lnTo>
                    <a:pt x="0" y="644652"/>
                  </a:lnTo>
                  <a:lnTo>
                    <a:pt x="0" y="654558"/>
                  </a:lnTo>
                  <a:lnTo>
                    <a:pt x="1191768" y="654558"/>
                  </a:lnTo>
                  <a:lnTo>
                    <a:pt x="1199388" y="654558"/>
                  </a:lnTo>
                  <a:lnTo>
                    <a:pt x="1200912" y="652272"/>
                  </a:lnTo>
                  <a:lnTo>
                    <a:pt x="1200912" y="496824"/>
                  </a:lnTo>
                  <a:lnTo>
                    <a:pt x="1328166" y="496824"/>
                  </a:lnTo>
                  <a:lnTo>
                    <a:pt x="1328166" y="487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685285" y="5336539"/>
            <a:ext cx="4343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29" dirty="0">
                <a:solidFill>
                  <a:srgbClr val="3333CC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’C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89943" y="5241283"/>
            <a:ext cx="2520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29" dirty="0">
                <a:latin typeface="Times New Roman"/>
                <a:cs typeface="Times New Roman"/>
              </a:rPr>
              <a:t>A’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86966" y="5236717"/>
            <a:ext cx="629920" cy="115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>
              <a:lnSpc>
                <a:spcPct val="110200"/>
              </a:lnSpc>
              <a:spcBef>
                <a:spcPts val="100"/>
              </a:spcBef>
              <a:tabLst>
                <a:tab pos="616585" algn="l"/>
              </a:tabLst>
            </a:pP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	</a:t>
            </a:r>
            <a:r>
              <a:rPr sz="2400" dirty="0">
                <a:latin typeface="Times New Roman"/>
                <a:cs typeface="Times New Roman"/>
              </a:rPr>
              <a:t> C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50"/>
              </a:lnSpc>
            </a:pPr>
            <a:r>
              <a:rPr sz="2400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91935" y="5472938"/>
            <a:ext cx="30505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Circuit</a:t>
            </a:r>
            <a:r>
              <a:rPr sz="2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analysis: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tabLst>
                <a:tab pos="977265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=3	</a:t>
            </a:r>
            <a:r>
              <a:rPr sz="2000" i="1" dirty="0">
                <a:latin typeface="Times New Roman"/>
                <a:cs typeface="Times New Roman"/>
              </a:rPr>
              <a:t>G</a:t>
            </a:r>
            <a:r>
              <a:rPr sz="1950" i="1" baseline="-21367" dirty="0">
                <a:latin typeface="Times New Roman"/>
                <a:cs typeface="Times New Roman"/>
              </a:rPr>
              <a:t>IO</a:t>
            </a:r>
            <a:r>
              <a:rPr sz="2000" dirty="0">
                <a:latin typeface="Times New Roman"/>
                <a:cs typeface="Times New Roman"/>
              </a:rPr>
              <a:t>=8</a:t>
            </a:r>
            <a:endParaRPr sz="2000">
              <a:latin typeface="Times New Roman"/>
              <a:cs typeface="Times New Roman"/>
            </a:endParaRPr>
          </a:p>
          <a:p>
            <a:pPr marL="63500" marR="4318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(compared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G</a:t>
            </a:r>
            <a:r>
              <a:rPr sz="2000" spc="-5" dirty="0">
                <a:latin typeface="Times New Roman"/>
                <a:cs typeface="Times New Roman"/>
              </a:rPr>
              <a:t>=4 &amp;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G</a:t>
            </a:r>
            <a:r>
              <a:rPr sz="1950" i="1" spc="-15" baseline="-21367" dirty="0">
                <a:latin typeface="Times New Roman"/>
                <a:cs typeface="Times New Roman"/>
              </a:rPr>
              <a:t>IO</a:t>
            </a:r>
            <a:r>
              <a:rPr sz="2000" spc="-10" dirty="0">
                <a:latin typeface="Times New Roman"/>
                <a:cs typeface="Times New Roman"/>
              </a:rPr>
              <a:t>=11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w/o </a:t>
            </a:r>
            <a:r>
              <a:rPr sz="2000" spc="-10" dirty="0">
                <a:latin typeface="Times New Roman"/>
                <a:cs typeface="Times New Roman"/>
              </a:rPr>
              <a:t>don’t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care)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2554" y="742442"/>
            <a:ext cx="373443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Design</a:t>
            </a:r>
            <a:r>
              <a:rPr spc="-5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07261" y="1415327"/>
            <a:ext cx="6798309" cy="17862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Hexadecimal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7-segment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display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decoder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58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circuit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calculators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7-segments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(A-G)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represent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digits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(0-9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A-F)</a:t>
            </a:r>
            <a:endParaRPr sz="24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49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logic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turns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given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segment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78046" y="5372100"/>
            <a:ext cx="1156335" cy="1320165"/>
          </a:xfrm>
          <a:custGeom>
            <a:avLst/>
            <a:gdLst/>
            <a:ahLst/>
            <a:cxnLst/>
            <a:rect l="l" t="t" r="r" b="b"/>
            <a:pathLst>
              <a:path w="1156335" h="1320165">
                <a:moveTo>
                  <a:pt x="1155954" y="1319784"/>
                </a:moveTo>
                <a:lnTo>
                  <a:pt x="1155953" y="0"/>
                </a:lnTo>
                <a:lnTo>
                  <a:pt x="0" y="0"/>
                </a:lnTo>
                <a:lnTo>
                  <a:pt x="0" y="1319784"/>
                </a:lnTo>
                <a:lnTo>
                  <a:pt x="4572" y="1319784"/>
                </a:lnTo>
                <a:lnTo>
                  <a:pt x="4571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1146048" y="9144"/>
                </a:lnTo>
                <a:lnTo>
                  <a:pt x="1146048" y="4572"/>
                </a:lnTo>
                <a:lnTo>
                  <a:pt x="1150619" y="9144"/>
                </a:lnTo>
                <a:lnTo>
                  <a:pt x="1150620" y="1319784"/>
                </a:lnTo>
                <a:lnTo>
                  <a:pt x="1155954" y="1319784"/>
                </a:lnTo>
                <a:close/>
              </a:path>
              <a:path w="1156335" h="1320165">
                <a:moveTo>
                  <a:pt x="9905" y="9144"/>
                </a:moveTo>
                <a:lnTo>
                  <a:pt x="9905" y="4572"/>
                </a:lnTo>
                <a:lnTo>
                  <a:pt x="4571" y="9144"/>
                </a:lnTo>
                <a:lnTo>
                  <a:pt x="9905" y="9144"/>
                </a:lnTo>
                <a:close/>
              </a:path>
              <a:path w="1156335" h="1320165">
                <a:moveTo>
                  <a:pt x="9906" y="1309878"/>
                </a:moveTo>
                <a:lnTo>
                  <a:pt x="9905" y="9144"/>
                </a:lnTo>
                <a:lnTo>
                  <a:pt x="4571" y="9144"/>
                </a:lnTo>
                <a:lnTo>
                  <a:pt x="4572" y="1309878"/>
                </a:lnTo>
                <a:lnTo>
                  <a:pt x="9906" y="1309878"/>
                </a:lnTo>
                <a:close/>
              </a:path>
              <a:path w="1156335" h="1320165">
                <a:moveTo>
                  <a:pt x="1150620" y="1309878"/>
                </a:moveTo>
                <a:lnTo>
                  <a:pt x="4572" y="1309878"/>
                </a:lnTo>
                <a:lnTo>
                  <a:pt x="9906" y="1314450"/>
                </a:lnTo>
                <a:lnTo>
                  <a:pt x="9906" y="1319784"/>
                </a:lnTo>
                <a:lnTo>
                  <a:pt x="1146048" y="1319784"/>
                </a:lnTo>
                <a:lnTo>
                  <a:pt x="1146048" y="1314450"/>
                </a:lnTo>
                <a:lnTo>
                  <a:pt x="1150620" y="1309878"/>
                </a:lnTo>
                <a:close/>
              </a:path>
              <a:path w="1156335" h="1320165">
                <a:moveTo>
                  <a:pt x="9906" y="1319784"/>
                </a:moveTo>
                <a:lnTo>
                  <a:pt x="9906" y="1314450"/>
                </a:lnTo>
                <a:lnTo>
                  <a:pt x="4572" y="1309878"/>
                </a:lnTo>
                <a:lnTo>
                  <a:pt x="4572" y="1319784"/>
                </a:lnTo>
                <a:lnTo>
                  <a:pt x="9906" y="1319784"/>
                </a:lnTo>
                <a:close/>
              </a:path>
              <a:path w="1156335" h="1320165">
                <a:moveTo>
                  <a:pt x="1150619" y="9144"/>
                </a:moveTo>
                <a:lnTo>
                  <a:pt x="1146048" y="4572"/>
                </a:lnTo>
                <a:lnTo>
                  <a:pt x="1146048" y="9144"/>
                </a:lnTo>
                <a:lnTo>
                  <a:pt x="1150619" y="9144"/>
                </a:lnTo>
                <a:close/>
              </a:path>
              <a:path w="1156335" h="1320165">
                <a:moveTo>
                  <a:pt x="1150620" y="1309878"/>
                </a:moveTo>
                <a:lnTo>
                  <a:pt x="1150619" y="9144"/>
                </a:lnTo>
                <a:lnTo>
                  <a:pt x="1146048" y="9144"/>
                </a:lnTo>
                <a:lnTo>
                  <a:pt x="1146048" y="1309878"/>
                </a:lnTo>
                <a:lnTo>
                  <a:pt x="1150620" y="1309878"/>
                </a:lnTo>
                <a:close/>
              </a:path>
              <a:path w="1156335" h="1320165">
                <a:moveTo>
                  <a:pt x="1150620" y="1319784"/>
                </a:moveTo>
                <a:lnTo>
                  <a:pt x="1150620" y="1309878"/>
                </a:lnTo>
                <a:lnTo>
                  <a:pt x="1146048" y="1314450"/>
                </a:lnTo>
                <a:lnTo>
                  <a:pt x="1146048" y="1319784"/>
                </a:lnTo>
                <a:lnTo>
                  <a:pt x="1150620" y="1319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58" y="5775452"/>
            <a:ext cx="66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176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Hex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7-seg</a:t>
            </a:r>
            <a:r>
              <a:rPr sz="1200" spc="-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ent  decoder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69564" y="5622035"/>
            <a:ext cx="820419" cy="848994"/>
          </a:xfrm>
          <a:custGeom>
            <a:avLst/>
            <a:gdLst/>
            <a:ahLst/>
            <a:cxnLst/>
            <a:rect l="l" t="t" r="r" b="b"/>
            <a:pathLst>
              <a:path w="820420" h="848995">
                <a:moveTo>
                  <a:pt x="819150" y="556260"/>
                </a:moveTo>
                <a:lnTo>
                  <a:pt x="742950" y="518160"/>
                </a:lnTo>
                <a:lnTo>
                  <a:pt x="742950" y="551700"/>
                </a:lnTo>
                <a:lnTo>
                  <a:pt x="0" y="551700"/>
                </a:lnTo>
                <a:lnTo>
                  <a:pt x="0" y="561594"/>
                </a:lnTo>
                <a:lnTo>
                  <a:pt x="742950" y="561594"/>
                </a:lnTo>
                <a:lnTo>
                  <a:pt x="742950" y="594360"/>
                </a:lnTo>
                <a:lnTo>
                  <a:pt x="755142" y="588264"/>
                </a:lnTo>
                <a:lnTo>
                  <a:pt x="819150" y="556260"/>
                </a:lnTo>
                <a:close/>
              </a:path>
              <a:path w="820420" h="848995">
                <a:moveTo>
                  <a:pt x="819150" y="38100"/>
                </a:moveTo>
                <a:lnTo>
                  <a:pt x="742950" y="0"/>
                </a:lnTo>
                <a:lnTo>
                  <a:pt x="742950" y="33528"/>
                </a:lnTo>
                <a:lnTo>
                  <a:pt x="0" y="33528"/>
                </a:lnTo>
                <a:lnTo>
                  <a:pt x="0" y="42672"/>
                </a:lnTo>
                <a:lnTo>
                  <a:pt x="742950" y="42672"/>
                </a:lnTo>
                <a:lnTo>
                  <a:pt x="742950" y="76200"/>
                </a:lnTo>
                <a:lnTo>
                  <a:pt x="755142" y="70116"/>
                </a:lnTo>
                <a:lnTo>
                  <a:pt x="819150" y="38100"/>
                </a:lnTo>
                <a:close/>
              </a:path>
              <a:path w="820420" h="848995">
                <a:moveTo>
                  <a:pt x="819912" y="810768"/>
                </a:moveTo>
                <a:lnTo>
                  <a:pt x="743712" y="772668"/>
                </a:lnTo>
                <a:lnTo>
                  <a:pt x="743712" y="806196"/>
                </a:lnTo>
                <a:lnTo>
                  <a:pt x="762" y="806196"/>
                </a:lnTo>
                <a:lnTo>
                  <a:pt x="762" y="815340"/>
                </a:lnTo>
                <a:lnTo>
                  <a:pt x="743712" y="815340"/>
                </a:lnTo>
                <a:lnTo>
                  <a:pt x="743712" y="848868"/>
                </a:lnTo>
                <a:lnTo>
                  <a:pt x="755904" y="842772"/>
                </a:lnTo>
                <a:lnTo>
                  <a:pt x="819912" y="810768"/>
                </a:lnTo>
                <a:close/>
              </a:path>
              <a:path w="820420" h="848995">
                <a:moveTo>
                  <a:pt x="819912" y="302514"/>
                </a:moveTo>
                <a:lnTo>
                  <a:pt x="743712" y="264414"/>
                </a:lnTo>
                <a:lnTo>
                  <a:pt x="743712" y="297180"/>
                </a:lnTo>
                <a:lnTo>
                  <a:pt x="762" y="297180"/>
                </a:lnTo>
                <a:lnTo>
                  <a:pt x="762" y="307086"/>
                </a:lnTo>
                <a:lnTo>
                  <a:pt x="743712" y="307086"/>
                </a:lnTo>
                <a:lnTo>
                  <a:pt x="743712" y="340614"/>
                </a:lnTo>
                <a:lnTo>
                  <a:pt x="755904" y="334518"/>
                </a:lnTo>
                <a:lnTo>
                  <a:pt x="819912" y="3025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37814" y="5386832"/>
            <a:ext cx="229235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17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In3  In2  In1  In0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4762" y="5465826"/>
            <a:ext cx="818515" cy="1151890"/>
          </a:xfrm>
          <a:custGeom>
            <a:avLst/>
            <a:gdLst/>
            <a:ahLst/>
            <a:cxnLst/>
            <a:rect l="l" t="t" r="r" b="b"/>
            <a:pathLst>
              <a:path w="818514" h="1151890">
                <a:moveTo>
                  <a:pt x="818388" y="1113282"/>
                </a:moveTo>
                <a:lnTo>
                  <a:pt x="742188" y="1075182"/>
                </a:lnTo>
                <a:lnTo>
                  <a:pt x="742188" y="1108710"/>
                </a:lnTo>
                <a:lnTo>
                  <a:pt x="0" y="1108710"/>
                </a:lnTo>
                <a:lnTo>
                  <a:pt x="0" y="1118628"/>
                </a:lnTo>
                <a:lnTo>
                  <a:pt x="742188" y="1118628"/>
                </a:lnTo>
                <a:lnTo>
                  <a:pt x="742188" y="1151382"/>
                </a:lnTo>
                <a:lnTo>
                  <a:pt x="754380" y="1145286"/>
                </a:lnTo>
                <a:lnTo>
                  <a:pt x="818388" y="1113282"/>
                </a:lnTo>
                <a:close/>
              </a:path>
              <a:path w="818514" h="1151890">
                <a:moveTo>
                  <a:pt x="818388" y="934212"/>
                </a:moveTo>
                <a:lnTo>
                  <a:pt x="742188" y="896112"/>
                </a:lnTo>
                <a:lnTo>
                  <a:pt x="742188" y="929652"/>
                </a:lnTo>
                <a:lnTo>
                  <a:pt x="0" y="929652"/>
                </a:lnTo>
                <a:lnTo>
                  <a:pt x="0" y="938784"/>
                </a:lnTo>
                <a:lnTo>
                  <a:pt x="742188" y="938784"/>
                </a:lnTo>
                <a:lnTo>
                  <a:pt x="742188" y="972312"/>
                </a:lnTo>
                <a:lnTo>
                  <a:pt x="754380" y="966216"/>
                </a:lnTo>
                <a:lnTo>
                  <a:pt x="818388" y="934212"/>
                </a:lnTo>
                <a:close/>
              </a:path>
              <a:path w="818514" h="1151890">
                <a:moveTo>
                  <a:pt x="818388" y="755142"/>
                </a:moveTo>
                <a:lnTo>
                  <a:pt x="742188" y="717042"/>
                </a:lnTo>
                <a:lnTo>
                  <a:pt x="742188" y="750570"/>
                </a:lnTo>
                <a:lnTo>
                  <a:pt x="0" y="750570"/>
                </a:lnTo>
                <a:lnTo>
                  <a:pt x="0" y="759714"/>
                </a:lnTo>
                <a:lnTo>
                  <a:pt x="742188" y="759714"/>
                </a:lnTo>
                <a:lnTo>
                  <a:pt x="742188" y="793242"/>
                </a:lnTo>
                <a:lnTo>
                  <a:pt x="754380" y="787146"/>
                </a:lnTo>
                <a:lnTo>
                  <a:pt x="818388" y="755142"/>
                </a:lnTo>
                <a:close/>
              </a:path>
              <a:path w="818514" h="1151890">
                <a:moveTo>
                  <a:pt x="818388" y="576072"/>
                </a:moveTo>
                <a:lnTo>
                  <a:pt x="742188" y="537972"/>
                </a:lnTo>
                <a:lnTo>
                  <a:pt x="742188" y="570738"/>
                </a:lnTo>
                <a:lnTo>
                  <a:pt x="754380" y="570738"/>
                </a:lnTo>
                <a:lnTo>
                  <a:pt x="0" y="570750"/>
                </a:lnTo>
                <a:lnTo>
                  <a:pt x="0" y="580644"/>
                </a:lnTo>
                <a:lnTo>
                  <a:pt x="742188" y="580644"/>
                </a:lnTo>
                <a:lnTo>
                  <a:pt x="742188" y="614172"/>
                </a:lnTo>
                <a:lnTo>
                  <a:pt x="754380" y="608076"/>
                </a:lnTo>
                <a:lnTo>
                  <a:pt x="818388" y="576072"/>
                </a:lnTo>
                <a:close/>
              </a:path>
              <a:path w="818514" h="1151890">
                <a:moveTo>
                  <a:pt x="818388" y="396240"/>
                </a:moveTo>
                <a:lnTo>
                  <a:pt x="742188" y="358140"/>
                </a:lnTo>
                <a:lnTo>
                  <a:pt x="742188" y="391668"/>
                </a:lnTo>
                <a:lnTo>
                  <a:pt x="0" y="391668"/>
                </a:lnTo>
                <a:lnTo>
                  <a:pt x="0" y="401574"/>
                </a:lnTo>
                <a:lnTo>
                  <a:pt x="742188" y="401574"/>
                </a:lnTo>
                <a:lnTo>
                  <a:pt x="742188" y="434340"/>
                </a:lnTo>
                <a:lnTo>
                  <a:pt x="754380" y="428244"/>
                </a:lnTo>
                <a:lnTo>
                  <a:pt x="818388" y="396240"/>
                </a:lnTo>
                <a:close/>
              </a:path>
              <a:path w="818514" h="1151890">
                <a:moveTo>
                  <a:pt x="818388" y="217170"/>
                </a:moveTo>
                <a:lnTo>
                  <a:pt x="742188" y="179070"/>
                </a:lnTo>
                <a:lnTo>
                  <a:pt x="742188" y="212610"/>
                </a:lnTo>
                <a:lnTo>
                  <a:pt x="0" y="212610"/>
                </a:lnTo>
                <a:lnTo>
                  <a:pt x="0" y="221742"/>
                </a:lnTo>
                <a:lnTo>
                  <a:pt x="742188" y="221742"/>
                </a:lnTo>
                <a:lnTo>
                  <a:pt x="742188" y="255270"/>
                </a:lnTo>
                <a:lnTo>
                  <a:pt x="754380" y="249174"/>
                </a:lnTo>
                <a:lnTo>
                  <a:pt x="818388" y="217170"/>
                </a:lnTo>
                <a:close/>
              </a:path>
              <a:path w="818514" h="1151890">
                <a:moveTo>
                  <a:pt x="818388" y="38100"/>
                </a:moveTo>
                <a:lnTo>
                  <a:pt x="742188" y="0"/>
                </a:lnTo>
                <a:lnTo>
                  <a:pt x="742188" y="33528"/>
                </a:lnTo>
                <a:lnTo>
                  <a:pt x="0" y="33528"/>
                </a:lnTo>
                <a:lnTo>
                  <a:pt x="0" y="42672"/>
                </a:lnTo>
                <a:lnTo>
                  <a:pt x="742188" y="42672"/>
                </a:lnTo>
                <a:lnTo>
                  <a:pt x="742188" y="76200"/>
                </a:lnTo>
                <a:lnTo>
                  <a:pt x="754380" y="70104"/>
                </a:lnTo>
                <a:lnTo>
                  <a:pt x="81838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90741" y="5394452"/>
            <a:ext cx="1358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  B  C  D  F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7159" y="6363714"/>
            <a:ext cx="22523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Circuit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block</a:t>
            </a:r>
            <a:r>
              <a:rPr sz="2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diagram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15164" y="5420363"/>
            <a:ext cx="11614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20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segments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44712" y="5134619"/>
            <a:ext cx="23260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033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active (on) segments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2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given</a:t>
            </a:r>
            <a:r>
              <a:rPr sz="2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HEX</a:t>
            </a:r>
            <a:r>
              <a:rPr sz="2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value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64258" y="3617975"/>
            <a:ext cx="1057910" cy="1710689"/>
          </a:xfrm>
          <a:custGeom>
            <a:avLst/>
            <a:gdLst/>
            <a:ahLst/>
            <a:cxnLst/>
            <a:rect l="l" t="t" r="r" b="b"/>
            <a:pathLst>
              <a:path w="1057910" h="1710689">
                <a:moveTo>
                  <a:pt x="28956" y="899160"/>
                </a:moveTo>
                <a:lnTo>
                  <a:pt x="0" y="899160"/>
                </a:lnTo>
                <a:lnTo>
                  <a:pt x="0" y="1671828"/>
                </a:lnTo>
                <a:lnTo>
                  <a:pt x="28956" y="1671828"/>
                </a:lnTo>
                <a:lnTo>
                  <a:pt x="28956" y="899160"/>
                </a:lnTo>
                <a:close/>
              </a:path>
              <a:path w="1057910" h="1710689">
                <a:moveTo>
                  <a:pt x="28956" y="48768"/>
                </a:moveTo>
                <a:lnTo>
                  <a:pt x="0" y="48768"/>
                </a:lnTo>
                <a:lnTo>
                  <a:pt x="0" y="821448"/>
                </a:lnTo>
                <a:lnTo>
                  <a:pt x="28956" y="821448"/>
                </a:lnTo>
                <a:lnTo>
                  <a:pt x="28956" y="48768"/>
                </a:lnTo>
                <a:close/>
              </a:path>
              <a:path w="1057910" h="1710689">
                <a:moveTo>
                  <a:pt x="990600" y="1681734"/>
                </a:moveTo>
                <a:lnTo>
                  <a:pt x="67056" y="1681734"/>
                </a:lnTo>
                <a:lnTo>
                  <a:pt x="67056" y="1710690"/>
                </a:lnTo>
                <a:lnTo>
                  <a:pt x="990600" y="1710690"/>
                </a:lnTo>
                <a:lnTo>
                  <a:pt x="990600" y="1681734"/>
                </a:lnTo>
                <a:close/>
              </a:path>
              <a:path w="1057910" h="1710689">
                <a:moveTo>
                  <a:pt x="990600" y="841248"/>
                </a:moveTo>
                <a:lnTo>
                  <a:pt x="67056" y="841248"/>
                </a:lnTo>
                <a:lnTo>
                  <a:pt x="67056" y="869454"/>
                </a:lnTo>
                <a:lnTo>
                  <a:pt x="990600" y="869454"/>
                </a:lnTo>
                <a:lnTo>
                  <a:pt x="990600" y="841248"/>
                </a:lnTo>
                <a:close/>
              </a:path>
              <a:path w="1057910" h="1710689">
                <a:moveTo>
                  <a:pt x="990600" y="0"/>
                </a:moveTo>
                <a:lnTo>
                  <a:pt x="67056" y="0"/>
                </a:lnTo>
                <a:lnTo>
                  <a:pt x="67056" y="28956"/>
                </a:lnTo>
                <a:lnTo>
                  <a:pt x="990600" y="28956"/>
                </a:lnTo>
                <a:lnTo>
                  <a:pt x="990600" y="0"/>
                </a:lnTo>
                <a:close/>
              </a:path>
              <a:path w="1057910" h="1710689">
                <a:moveTo>
                  <a:pt x="1057656" y="909066"/>
                </a:moveTo>
                <a:lnTo>
                  <a:pt x="1028700" y="909066"/>
                </a:lnTo>
                <a:lnTo>
                  <a:pt x="1028700" y="1681734"/>
                </a:lnTo>
                <a:lnTo>
                  <a:pt x="1057656" y="1681734"/>
                </a:lnTo>
                <a:lnTo>
                  <a:pt x="1057656" y="909066"/>
                </a:lnTo>
                <a:close/>
              </a:path>
              <a:path w="1057910" h="1710689">
                <a:moveTo>
                  <a:pt x="1057656" y="58674"/>
                </a:moveTo>
                <a:lnTo>
                  <a:pt x="1028700" y="58674"/>
                </a:lnTo>
                <a:lnTo>
                  <a:pt x="1028700" y="830580"/>
                </a:lnTo>
                <a:lnTo>
                  <a:pt x="1057656" y="830580"/>
                </a:lnTo>
                <a:lnTo>
                  <a:pt x="1057656" y="5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90470" y="341553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3598" y="3948176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33598" y="4765040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90470" y="5087366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82394" y="4765040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82394" y="394893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90470" y="425602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5878" y="3729989"/>
            <a:ext cx="417830" cy="631190"/>
          </a:xfrm>
          <a:custGeom>
            <a:avLst/>
            <a:gdLst/>
            <a:ahLst/>
            <a:cxnLst/>
            <a:rect l="l" t="t" r="r" b="b"/>
            <a:pathLst>
              <a:path w="417829" h="631189">
                <a:moveTo>
                  <a:pt x="28943" y="331470"/>
                </a:moveTo>
                <a:lnTo>
                  <a:pt x="0" y="331470"/>
                </a:lnTo>
                <a:lnTo>
                  <a:pt x="0" y="608088"/>
                </a:lnTo>
                <a:lnTo>
                  <a:pt x="28943" y="608088"/>
                </a:lnTo>
                <a:lnTo>
                  <a:pt x="28943" y="331470"/>
                </a:lnTo>
                <a:close/>
              </a:path>
              <a:path w="417829" h="631189">
                <a:moveTo>
                  <a:pt x="28956" y="26670"/>
                </a:moveTo>
                <a:lnTo>
                  <a:pt x="762" y="26670"/>
                </a:lnTo>
                <a:lnTo>
                  <a:pt x="762" y="303288"/>
                </a:lnTo>
                <a:lnTo>
                  <a:pt x="28956" y="303288"/>
                </a:lnTo>
                <a:lnTo>
                  <a:pt x="28956" y="26670"/>
                </a:lnTo>
                <a:close/>
              </a:path>
              <a:path w="417829" h="631189">
                <a:moveTo>
                  <a:pt x="382524" y="602742"/>
                </a:moveTo>
                <a:lnTo>
                  <a:pt x="34290" y="602742"/>
                </a:lnTo>
                <a:lnTo>
                  <a:pt x="34290" y="630948"/>
                </a:lnTo>
                <a:lnTo>
                  <a:pt x="382524" y="630948"/>
                </a:lnTo>
                <a:lnTo>
                  <a:pt x="382524" y="602742"/>
                </a:lnTo>
                <a:close/>
              </a:path>
              <a:path w="417829" h="631189">
                <a:moveTo>
                  <a:pt x="382524" y="0"/>
                </a:moveTo>
                <a:lnTo>
                  <a:pt x="34290" y="0"/>
                </a:lnTo>
                <a:lnTo>
                  <a:pt x="34290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7829" h="631189">
                <a:moveTo>
                  <a:pt x="416814" y="30480"/>
                </a:moveTo>
                <a:lnTo>
                  <a:pt x="388620" y="30480"/>
                </a:lnTo>
                <a:lnTo>
                  <a:pt x="388620" y="307086"/>
                </a:lnTo>
                <a:lnTo>
                  <a:pt x="416814" y="307086"/>
                </a:lnTo>
                <a:lnTo>
                  <a:pt x="416814" y="30480"/>
                </a:lnTo>
                <a:close/>
              </a:path>
              <a:path w="417829" h="631189">
                <a:moveTo>
                  <a:pt x="417576" y="334518"/>
                </a:moveTo>
                <a:lnTo>
                  <a:pt x="388620" y="334518"/>
                </a:lnTo>
                <a:lnTo>
                  <a:pt x="388620" y="611886"/>
                </a:lnTo>
                <a:lnTo>
                  <a:pt x="417576" y="611886"/>
                </a:lnTo>
                <a:lnTo>
                  <a:pt x="417576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2094" y="3760469"/>
            <a:ext cx="29209" cy="581660"/>
          </a:xfrm>
          <a:custGeom>
            <a:avLst/>
            <a:gdLst/>
            <a:ahLst/>
            <a:cxnLst/>
            <a:rect l="l" t="t" r="r" b="b"/>
            <a:pathLst>
              <a:path w="29210" h="581660">
                <a:moveTo>
                  <a:pt x="28194" y="0"/>
                </a:moveTo>
                <a:lnTo>
                  <a:pt x="0" y="0"/>
                </a:lnTo>
                <a:lnTo>
                  <a:pt x="0" y="276606"/>
                </a:lnTo>
                <a:lnTo>
                  <a:pt x="28194" y="276606"/>
                </a:lnTo>
                <a:lnTo>
                  <a:pt x="28194" y="0"/>
                </a:lnTo>
                <a:close/>
              </a:path>
              <a:path w="29210" h="581660">
                <a:moveTo>
                  <a:pt x="28956" y="304038"/>
                </a:moveTo>
                <a:lnTo>
                  <a:pt x="0" y="304038"/>
                </a:lnTo>
                <a:lnTo>
                  <a:pt x="0" y="581406"/>
                </a:lnTo>
                <a:lnTo>
                  <a:pt x="28956" y="581406"/>
                </a:lnTo>
                <a:lnTo>
                  <a:pt x="28956" y="3040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51832" y="3729989"/>
            <a:ext cx="416559" cy="631190"/>
          </a:xfrm>
          <a:custGeom>
            <a:avLst/>
            <a:gdLst/>
            <a:ahLst/>
            <a:cxnLst/>
            <a:rect l="l" t="t" r="r" b="b"/>
            <a:pathLst>
              <a:path w="416560" h="631189">
                <a:moveTo>
                  <a:pt x="28194" y="331470"/>
                </a:moveTo>
                <a:lnTo>
                  <a:pt x="0" y="331470"/>
                </a:lnTo>
                <a:lnTo>
                  <a:pt x="0" y="608088"/>
                </a:lnTo>
                <a:lnTo>
                  <a:pt x="28194" y="608088"/>
                </a:lnTo>
                <a:lnTo>
                  <a:pt x="28194" y="331470"/>
                </a:lnTo>
                <a:close/>
              </a:path>
              <a:path w="416560" h="631189">
                <a:moveTo>
                  <a:pt x="382524" y="602742"/>
                </a:moveTo>
                <a:lnTo>
                  <a:pt x="33528" y="602742"/>
                </a:lnTo>
                <a:lnTo>
                  <a:pt x="33528" y="630948"/>
                </a:lnTo>
                <a:lnTo>
                  <a:pt x="382524" y="630948"/>
                </a:lnTo>
                <a:lnTo>
                  <a:pt x="382524" y="602742"/>
                </a:lnTo>
                <a:close/>
              </a:path>
              <a:path w="416560" h="631189">
                <a:moveTo>
                  <a:pt x="382524" y="301752"/>
                </a:moveTo>
                <a:lnTo>
                  <a:pt x="33528" y="301752"/>
                </a:lnTo>
                <a:lnTo>
                  <a:pt x="33528" y="329946"/>
                </a:lnTo>
                <a:lnTo>
                  <a:pt x="382524" y="329946"/>
                </a:lnTo>
                <a:lnTo>
                  <a:pt x="382524" y="301752"/>
                </a:lnTo>
                <a:close/>
              </a:path>
              <a:path w="416560" h="631189">
                <a:moveTo>
                  <a:pt x="382524" y="0"/>
                </a:moveTo>
                <a:lnTo>
                  <a:pt x="33528" y="0"/>
                </a:lnTo>
                <a:lnTo>
                  <a:pt x="33528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6560" h="631189">
                <a:moveTo>
                  <a:pt x="416052" y="30480"/>
                </a:moveTo>
                <a:lnTo>
                  <a:pt x="387858" y="30480"/>
                </a:lnTo>
                <a:lnTo>
                  <a:pt x="387858" y="307086"/>
                </a:lnTo>
                <a:lnTo>
                  <a:pt x="416052" y="307086"/>
                </a:lnTo>
                <a:lnTo>
                  <a:pt x="416052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63718" y="3730751"/>
            <a:ext cx="382905" cy="631190"/>
          </a:xfrm>
          <a:custGeom>
            <a:avLst/>
            <a:gdLst/>
            <a:ahLst/>
            <a:cxnLst/>
            <a:rect l="l" t="t" r="r" b="b"/>
            <a:pathLst>
              <a:path w="382904" h="631189">
                <a:moveTo>
                  <a:pt x="348234" y="602742"/>
                </a:moveTo>
                <a:lnTo>
                  <a:pt x="0" y="602742"/>
                </a:lnTo>
                <a:lnTo>
                  <a:pt x="0" y="630948"/>
                </a:lnTo>
                <a:lnTo>
                  <a:pt x="348234" y="630948"/>
                </a:lnTo>
                <a:lnTo>
                  <a:pt x="348234" y="602742"/>
                </a:lnTo>
                <a:close/>
              </a:path>
              <a:path w="382904" h="631189">
                <a:moveTo>
                  <a:pt x="348234" y="301752"/>
                </a:moveTo>
                <a:lnTo>
                  <a:pt x="0" y="301752"/>
                </a:lnTo>
                <a:lnTo>
                  <a:pt x="0" y="329946"/>
                </a:lnTo>
                <a:lnTo>
                  <a:pt x="348234" y="329946"/>
                </a:lnTo>
                <a:lnTo>
                  <a:pt x="348234" y="301752"/>
                </a:lnTo>
                <a:close/>
              </a:path>
              <a:path w="382904" h="631189">
                <a:moveTo>
                  <a:pt x="348234" y="0"/>
                </a:moveTo>
                <a:lnTo>
                  <a:pt x="0" y="0"/>
                </a:lnTo>
                <a:lnTo>
                  <a:pt x="0" y="28956"/>
                </a:lnTo>
                <a:lnTo>
                  <a:pt x="348234" y="28956"/>
                </a:lnTo>
                <a:lnTo>
                  <a:pt x="348234" y="0"/>
                </a:lnTo>
                <a:close/>
              </a:path>
              <a:path w="382904" h="631189">
                <a:moveTo>
                  <a:pt x="382524" y="334518"/>
                </a:moveTo>
                <a:lnTo>
                  <a:pt x="353568" y="334518"/>
                </a:lnTo>
                <a:lnTo>
                  <a:pt x="353568" y="611886"/>
                </a:lnTo>
                <a:lnTo>
                  <a:pt x="382524" y="611886"/>
                </a:lnTo>
                <a:lnTo>
                  <a:pt x="382524" y="334518"/>
                </a:lnTo>
                <a:close/>
              </a:path>
              <a:path w="382904" h="631189">
                <a:moveTo>
                  <a:pt x="382524" y="30480"/>
                </a:moveTo>
                <a:lnTo>
                  <a:pt x="353568" y="30480"/>
                </a:lnTo>
                <a:lnTo>
                  <a:pt x="353568" y="307098"/>
                </a:lnTo>
                <a:lnTo>
                  <a:pt x="382524" y="307098"/>
                </a:lnTo>
                <a:lnTo>
                  <a:pt x="382524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07024" y="3757421"/>
            <a:ext cx="417195" cy="585470"/>
          </a:xfrm>
          <a:custGeom>
            <a:avLst/>
            <a:gdLst/>
            <a:ahLst/>
            <a:cxnLst/>
            <a:rect l="l" t="t" r="r" b="b"/>
            <a:pathLst>
              <a:path w="417195" h="585470">
                <a:moveTo>
                  <a:pt x="28956" y="0"/>
                </a:moveTo>
                <a:lnTo>
                  <a:pt x="0" y="0"/>
                </a:lnTo>
                <a:lnTo>
                  <a:pt x="0" y="276606"/>
                </a:lnTo>
                <a:lnTo>
                  <a:pt x="28956" y="276606"/>
                </a:lnTo>
                <a:lnTo>
                  <a:pt x="28956" y="0"/>
                </a:lnTo>
                <a:close/>
              </a:path>
              <a:path w="417195" h="585470">
                <a:moveTo>
                  <a:pt x="382524" y="275082"/>
                </a:moveTo>
                <a:lnTo>
                  <a:pt x="34290" y="275082"/>
                </a:lnTo>
                <a:lnTo>
                  <a:pt x="34290" y="303276"/>
                </a:lnTo>
                <a:lnTo>
                  <a:pt x="382524" y="303276"/>
                </a:lnTo>
                <a:lnTo>
                  <a:pt x="382524" y="275082"/>
                </a:lnTo>
                <a:close/>
              </a:path>
              <a:path w="417195" h="585470">
                <a:moveTo>
                  <a:pt x="416814" y="307848"/>
                </a:moveTo>
                <a:lnTo>
                  <a:pt x="388620" y="307848"/>
                </a:lnTo>
                <a:lnTo>
                  <a:pt x="388620" y="585216"/>
                </a:lnTo>
                <a:lnTo>
                  <a:pt x="416814" y="585216"/>
                </a:lnTo>
                <a:lnTo>
                  <a:pt x="416814" y="307848"/>
                </a:lnTo>
                <a:close/>
              </a:path>
              <a:path w="417195" h="585470">
                <a:moveTo>
                  <a:pt x="416814" y="3810"/>
                </a:moveTo>
                <a:lnTo>
                  <a:pt x="387858" y="3810"/>
                </a:lnTo>
                <a:lnTo>
                  <a:pt x="387858" y="280416"/>
                </a:lnTo>
                <a:lnTo>
                  <a:pt x="416814" y="280416"/>
                </a:lnTo>
                <a:lnTo>
                  <a:pt x="416814" y="3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4620" y="3730751"/>
            <a:ext cx="417195" cy="631190"/>
          </a:xfrm>
          <a:custGeom>
            <a:avLst/>
            <a:gdLst/>
            <a:ahLst/>
            <a:cxnLst/>
            <a:rect l="l" t="t" r="r" b="b"/>
            <a:pathLst>
              <a:path w="417195" h="631189">
                <a:moveTo>
                  <a:pt x="28956" y="26670"/>
                </a:moveTo>
                <a:lnTo>
                  <a:pt x="0" y="26670"/>
                </a:lnTo>
                <a:lnTo>
                  <a:pt x="0" y="303276"/>
                </a:lnTo>
                <a:lnTo>
                  <a:pt x="28956" y="303276"/>
                </a:lnTo>
                <a:lnTo>
                  <a:pt x="28956" y="26670"/>
                </a:lnTo>
                <a:close/>
              </a:path>
              <a:path w="417195" h="631189">
                <a:moveTo>
                  <a:pt x="382511" y="602742"/>
                </a:moveTo>
                <a:lnTo>
                  <a:pt x="34277" y="602742"/>
                </a:lnTo>
                <a:lnTo>
                  <a:pt x="34277" y="630936"/>
                </a:lnTo>
                <a:lnTo>
                  <a:pt x="382511" y="630936"/>
                </a:lnTo>
                <a:lnTo>
                  <a:pt x="382511" y="602742"/>
                </a:lnTo>
                <a:close/>
              </a:path>
              <a:path w="417195" h="631189">
                <a:moveTo>
                  <a:pt x="382511" y="301752"/>
                </a:moveTo>
                <a:lnTo>
                  <a:pt x="34277" y="301752"/>
                </a:lnTo>
                <a:lnTo>
                  <a:pt x="34277" y="329946"/>
                </a:lnTo>
                <a:lnTo>
                  <a:pt x="382511" y="329946"/>
                </a:lnTo>
                <a:lnTo>
                  <a:pt x="382511" y="301752"/>
                </a:lnTo>
                <a:close/>
              </a:path>
              <a:path w="417195" h="631189">
                <a:moveTo>
                  <a:pt x="382511" y="0"/>
                </a:moveTo>
                <a:lnTo>
                  <a:pt x="34277" y="0"/>
                </a:lnTo>
                <a:lnTo>
                  <a:pt x="34277" y="28956"/>
                </a:lnTo>
                <a:lnTo>
                  <a:pt x="382511" y="28956"/>
                </a:lnTo>
                <a:lnTo>
                  <a:pt x="382511" y="0"/>
                </a:lnTo>
                <a:close/>
              </a:path>
              <a:path w="417195" h="631189">
                <a:moveTo>
                  <a:pt x="416814" y="334518"/>
                </a:moveTo>
                <a:lnTo>
                  <a:pt x="388620" y="334518"/>
                </a:lnTo>
                <a:lnTo>
                  <a:pt x="388620" y="611886"/>
                </a:lnTo>
                <a:lnTo>
                  <a:pt x="416814" y="611886"/>
                </a:lnTo>
                <a:lnTo>
                  <a:pt x="416814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62216" y="3730751"/>
            <a:ext cx="417195" cy="631190"/>
          </a:xfrm>
          <a:custGeom>
            <a:avLst/>
            <a:gdLst/>
            <a:ahLst/>
            <a:cxnLst/>
            <a:rect l="l" t="t" r="r" b="b"/>
            <a:pathLst>
              <a:path w="417195" h="631189">
                <a:moveTo>
                  <a:pt x="28956" y="331470"/>
                </a:moveTo>
                <a:lnTo>
                  <a:pt x="0" y="331470"/>
                </a:lnTo>
                <a:lnTo>
                  <a:pt x="0" y="608076"/>
                </a:lnTo>
                <a:lnTo>
                  <a:pt x="28956" y="608076"/>
                </a:lnTo>
                <a:lnTo>
                  <a:pt x="28956" y="331470"/>
                </a:lnTo>
                <a:close/>
              </a:path>
              <a:path w="417195" h="631189">
                <a:moveTo>
                  <a:pt x="28956" y="26670"/>
                </a:moveTo>
                <a:lnTo>
                  <a:pt x="762" y="26670"/>
                </a:lnTo>
                <a:lnTo>
                  <a:pt x="762" y="303276"/>
                </a:lnTo>
                <a:lnTo>
                  <a:pt x="28956" y="303276"/>
                </a:lnTo>
                <a:lnTo>
                  <a:pt x="28956" y="26670"/>
                </a:lnTo>
                <a:close/>
              </a:path>
              <a:path w="417195" h="631189">
                <a:moveTo>
                  <a:pt x="382511" y="602742"/>
                </a:moveTo>
                <a:lnTo>
                  <a:pt x="34290" y="602742"/>
                </a:lnTo>
                <a:lnTo>
                  <a:pt x="34290" y="630936"/>
                </a:lnTo>
                <a:lnTo>
                  <a:pt x="382511" y="630936"/>
                </a:lnTo>
                <a:lnTo>
                  <a:pt x="382511" y="602742"/>
                </a:lnTo>
                <a:close/>
              </a:path>
              <a:path w="417195" h="631189">
                <a:moveTo>
                  <a:pt x="382511" y="301752"/>
                </a:moveTo>
                <a:lnTo>
                  <a:pt x="34290" y="301752"/>
                </a:lnTo>
                <a:lnTo>
                  <a:pt x="34290" y="329946"/>
                </a:lnTo>
                <a:lnTo>
                  <a:pt x="382511" y="329946"/>
                </a:lnTo>
                <a:lnTo>
                  <a:pt x="382511" y="301752"/>
                </a:lnTo>
                <a:close/>
              </a:path>
              <a:path w="417195" h="631189">
                <a:moveTo>
                  <a:pt x="382511" y="0"/>
                </a:moveTo>
                <a:lnTo>
                  <a:pt x="34290" y="0"/>
                </a:lnTo>
                <a:lnTo>
                  <a:pt x="34290" y="28956"/>
                </a:lnTo>
                <a:lnTo>
                  <a:pt x="382511" y="28956"/>
                </a:lnTo>
                <a:lnTo>
                  <a:pt x="382511" y="0"/>
                </a:lnTo>
                <a:close/>
              </a:path>
              <a:path w="417195" h="631189">
                <a:moveTo>
                  <a:pt x="416814" y="334518"/>
                </a:moveTo>
                <a:lnTo>
                  <a:pt x="388620" y="334518"/>
                </a:lnTo>
                <a:lnTo>
                  <a:pt x="388620" y="611886"/>
                </a:lnTo>
                <a:lnTo>
                  <a:pt x="416814" y="611886"/>
                </a:lnTo>
                <a:lnTo>
                  <a:pt x="416814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7617714" y="3730752"/>
            <a:ext cx="439420" cy="612140"/>
            <a:chOff x="7617714" y="3730752"/>
            <a:chExt cx="439420" cy="612140"/>
          </a:xfrm>
        </p:grpSpPr>
        <p:sp>
          <p:nvSpPr>
            <p:cNvPr id="29" name="object 29"/>
            <p:cNvSpPr/>
            <p:nvPr/>
          </p:nvSpPr>
          <p:spPr>
            <a:xfrm>
              <a:off x="7674102" y="3730751"/>
              <a:ext cx="382905" cy="612140"/>
            </a:xfrm>
            <a:custGeom>
              <a:avLst/>
              <a:gdLst/>
              <a:ahLst/>
              <a:cxnLst/>
              <a:rect l="l" t="t" r="r" b="b"/>
              <a:pathLst>
                <a:path w="382904" h="612139">
                  <a:moveTo>
                    <a:pt x="348234" y="0"/>
                  </a:moveTo>
                  <a:lnTo>
                    <a:pt x="0" y="0"/>
                  </a:lnTo>
                  <a:lnTo>
                    <a:pt x="0" y="28956"/>
                  </a:lnTo>
                  <a:lnTo>
                    <a:pt x="348234" y="28956"/>
                  </a:lnTo>
                  <a:lnTo>
                    <a:pt x="348234" y="0"/>
                  </a:lnTo>
                  <a:close/>
                </a:path>
                <a:path w="382904" h="612139">
                  <a:moveTo>
                    <a:pt x="382524" y="334518"/>
                  </a:moveTo>
                  <a:lnTo>
                    <a:pt x="354330" y="334518"/>
                  </a:lnTo>
                  <a:lnTo>
                    <a:pt x="354330" y="611886"/>
                  </a:lnTo>
                  <a:lnTo>
                    <a:pt x="382524" y="611886"/>
                  </a:lnTo>
                  <a:lnTo>
                    <a:pt x="382524" y="334518"/>
                  </a:lnTo>
                  <a:close/>
                </a:path>
                <a:path w="382904" h="612139">
                  <a:moveTo>
                    <a:pt x="382524" y="30480"/>
                  </a:moveTo>
                  <a:lnTo>
                    <a:pt x="354330" y="30480"/>
                  </a:lnTo>
                  <a:lnTo>
                    <a:pt x="354330" y="307086"/>
                  </a:lnTo>
                  <a:lnTo>
                    <a:pt x="382524" y="307086"/>
                  </a:lnTo>
                  <a:lnTo>
                    <a:pt x="382524" y="304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17701" y="3738371"/>
              <a:ext cx="28575" cy="348615"/>
            </a:xfrm>
            <a:custGeom>
              <a:avLst/>
              <a:gdLst/>
              <a:ahLst/>
              <a:cxnLst/>
              <a:rect l="l" t="t" r="r" b="b"/>
              <a:pathLst>
                <a:path w="28575" h="348614">
                  <a:moveTo>
                    <a:pt x="28206" y="342900"/>
                  </a:moveTo>
                  <a:lnTo>
                    <a:pt x="0" y="342900"/>
                  </a:lnTo>
                  <a:lnTo>
                    <a:pt x="0" y="348234"/>
                  </a:lnTo>
                  <a:lnTo>
                    <a:pt x="28206" y="348234"/>
                  </a:lnTo>
                  <a:lnTo>
                    <a:pt x="28206" y="342900"/>
                  </a:lnTo>
                  <a:close/>
                </a:path>
                <a:path w="28575" h="348614">
                  <a:moveTo>
                    <a:pt x="28206" y="228600"/>
                  </a:moveTo>
                  <a:lnTo>
                    <a:pt x="0" y="228600"/>
                  </a:lnTo>
                  <a:lnTo>
                    <a:pt x="0" y="313944"/>
                  </a:lnTo>
                  <a:lnTo>
                    <a:pt x="28206" y="313944"/>
                  </a:lnTo>
                  <a:lnTo>
                    <a:pt x="28206" y="228600"/>
                  </a:lnTo>
                  <a:close/>
                </a:path>
                <a:path w="28575" h="348614">
                  <a:moveTo>
                    <a:pt x="28206" y="114300"/>
                  </a:moveTo>
                  <a:lnTo>
                    <a:pt x="0" y="114300"/>
                  </a:lnTo>
                  <a:lnTo>
                    <a:pt x="0" y="199644"/>
                  </a:lnTo>
                  <a:lnTo>
                    <a:pt x="28206" y="199644"/>
                  </a:lnTo>
                  <a:lnTo>
                    <a:pt x="28206" y="114300"/>
                  </a:lnTo>
                  <a:close/>
                </a:path>
                <a:path w="28575" h="348614">
                  <a:moveTo>
                    <a:pt x="28206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28206" y="85344"/>
                  </a:lnTo>
                  <a:lnTo>
                    <a:pt x="2820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7639812" y="4536947"/>
            <a:ext cx="382905" cy="607695"/>
          </a:xfrm>
          <a:custGeom>
            <a:avLst/>
            <a:gdLst/>
            <a:ahLst/>
            <a:cxnLst/>
            <a:rect l="l" t="t" r="r" b="b"/>
            <a:pathLst>
              <a:path w="382904" h="607695">
                <a:moveTo>
                  <a:pt x="28943" y="330708"/>
                </a:moveTo>
                <a:lnTo>
                  <a:pt x="0" y="330708"/>
                </a:lnTo>
                <a:lnTo>
                  <a:pt x="0" y="607314"/>
                </a:lnTo>
                <a:lnTo>
                  <a:pt x="28943" y="607314"/>
                </a:lnTo>
                <a:lnTo>
                  <a:pt x="28943" y="330708"/>
                </a:lnTo>
                <a:close/>
              </a:path>
              <a:path w="382904" h="607695">
                <a:moveTo>
                  <a:pt x="28956" y="25908"/>
                </a:moveTo>
                <a:lnTo>
                  <a:pt x="762" y="25908"/>
                </a:lnTo>
                <a:lnTo>
                  <a:pt x="762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382904" h="607695">
                <a:moveTo>
                  <a:pt x="382524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382904" h="607695">
                <a:moveTo>
                  <a:pt x="382524" y="0"/>
                </a:moveTo>
                <a:lnTo>
                  <a:pt x="34290" y="0"/>
                </a:lnTo>
                <a:lnTo>
                  <a:pt x="34290" y="28194"/>
                </a:lnTo>
                <a:lnTo>
                  <a:pt x="382524" y="28194"/>
                </a:lnTo>
                <a:lnTo>
                  <a:pt x="382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95878" y="4536185"/>
            <a:ext cx="417830" cy="631190"/>
          </a:xfrm>
          <a:custGeom>
            <a:avLst/>
            <a:gdLst/>
            <a:ahLst/>
            <a:cxnLst/>
            <a:rect l="l" t="t" r="r" b="b"/>
            <a:pathLst>
              <a:path w="417829" h="631189">
                <a:moveTo>
                  <a:pt x="28943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943" y="607314"/>
                </a:lnTo>
                <a:lnTo>
                  <a:pt x="28943" y="331470"/>
                </a:lnTo>
                <a:close/>
              </a:path>
              <a:path w="417829" h="631189">
                <a:moveTo>
                  <a:pt x="28956" y="25908"/>
                </a:moveTo>
                <a:lnTo>
                  <a:pt x="762" y="25908"/>
                </a:lnTo>
                <a:lnTo>
                  <a:pt x="762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417829" h="631189">
                <a:moveTo>
                  <a:pt x="382524" y="601980"/>
                </a:moveTo>
                <a:lnTo>
                  <a:pt x="34290" y="601980"/>
                </a:lnTo>
                <a:lnTo>
                  <a:pt x="34290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417829" h="631189">
                <a:moveTo>
                  <a:pt x="382524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417829" h="631189">
                <a:moveTo>
                  <a:pt x="382524" y="0"/>
                </a:moveTo>
                <a:lnTo>
                  <a:pt x="34290" y="0"/>
                </a:lnTo>
                <a:lnTo>
                  <a:pt x="34290" y="28206"/>
                </a:lnTo>
                <a:lnTo>
                  <a:pt x="382524" y="28206"/>
                </a:lnTo>
                <a:lnTo>
                  <a:pt x="382524" y="0"/>
                </a:lnTo>
                <a:close/>
              </a:path>
              <a:path w="417829" h="631189">
                <a:moveTo>
                  <a:pt x="416814" y="30480"/>
                </a:moveTo>
                <a:lnTo>
                  <a:pt x="388620" y="30480"/>
                </a:lnTo>
                <a:lnTo>
                  <a:pt x="388620" y="307086"/>
                </a:lnTo>
                <a:lnTo>
                  <a:pt x="416814" y="307086"/>
                </a:lnTo>
                <a:lnTo>
                  <a:pt x="416814" y="30480"/>
                </a:lnTo>
                <a:close/>
              </a:path>
              <a:path w="417829" h="631189">
                <a:moveTo>
                  <a:pt x="417576" y="334518"/>
                </a:moveTo>
                <a:lnTo>
                  <a:pt x="388620" y="334518"/>
                </a:lnTo>
                <a:lnTo>
                  <a:pt x="388620" y="611124"/>
                </a:lnTo>
                <a:lnTo>
                  <a:pt x="417576" y="611124"/>
                </a:lnTo>
                <a:lnTo>
                  <a:pt x="417576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174235" y="4536185"/>
            <a:ext cx="417195" cy="622300"/>
            <a:chOff x="4174235" y="4536185"/>
            <a:chExt cx="417195" cy="622300"/>
          </a:xfrm>
        </p:grpSpPr>
        <p:sp>
          <p:nvSpPr>
            <p:cNvPr id="34" name="object 34"/>
            <p:cNvSpPr/>
            <p:nvPr/>
          </p:nvSpPr>
          <p:spPr>
            <a:xfrm>
              <a:off x="4174236" y="4536185"/>
              <a:ext cx="417195" cy="611505"/>
            </a:xfrm>
            <a:custGeom>
              <a:avLst/>
              <a:gdLst/>
              <a:ahLst/>
              <a:cxnLst/>
              <a:rect l="l" t="t" r="r" b="b"/>
              <a:pathLst>
                <a:path w="417195" h="611504">
                  <a:moveTo>
                    <a:pt x="28194" y="25908"/>
                  </a:moveTo>
                  <a:lnTo>
                    <a:pt x="0" y="25908"/>
                  </a:lnTo>
                  <a:lnTo>
                    <a:pt x="0" y="303276"/>
                  </a:lnTo>
                  <a:lnTo>
                    <a:pt x="28194" y="303276"/>
                  </a:lnTo>
                  <a:lnTo>
                    <a:pt x="28194" y="25908"/>
                  </a:lnTo>
                  <a:close/>
                </a:path>
                <a:path w="417195" h="611504">
                  <a:moveTo>
                    <a:pt x="381762" y="300990"/>
                  </a:moveTo>
                  <a:lnTo>
                    <a:pt x="33528" y="300990"/>
                  </a:lnTo>
                  <a:lnTo>
                    <a:pt x="33528" y="329946"/>
                  </a:lnTo>
                  <a:lnTo>
                    <a:pt x="381762" y="329946"/>
                  </a:lnTo>
                  <a:lnTo>
                    <a:pt x="381762" y="300990"/>
                  </a:lnTo>
                  <a:close/>
                </a:path>
                <a:path w="417195" h="611504">
                  <a:moveTo>
                    <a:pt x="381762" y="0"/>
                  </a:moveTo>
                  <a:lnTo>
                    <a:pt x="33528" y="0"/>
                  </a:lnTo>
                  <a:lnTo>
                    <a:pt x="33528" y="28206"/>
                  </a:lnTo>
                  <a:lnTo>
                    <a:pt x="381762" y="28206"/>
                  </a:lnTo>
                  <a:lnTo>
                    <a:pt x="381762" y="0"/>
                  </a:lnTo>
                  <a:close/>
                </a:path>
                <a:path w="417195" h="611504">
                  <a:moveTo>
                    <a:pt x="416052" y="30480"/>
                  </a:moveTo>
                  <a:lnTo>
                    <a:pt x="387858" y="30480"/>
                  </a:lnTo>
                  <a:lnTo>
                    <a:pt x="387858" y="307086"/>
                  </a:lnTo>
                  <a:lnTo>
                    <a:pt x="416052" y="307086"/>
                  </a:lnTo>
                  <a:lnTo>
                    <a:pt x="416052" y="30480"/>
                  </a:lnTo>
                  <a:close/>
                </a:path>
                <a:path w="417195" h="611504">
                  <a:moveTo>
                    <a:pt x="416814" y="334518"/>
                  </a:moveTo>
                  <a:lnTo>
                    <a:pt x="387858" y="334518"/>
                  </a:lnTo>
                  <a:lnTo>
                    <a:pt x="387858" y="611124"/>
                  </a:lnTo>
                  <a:lnTo>
                    <a:pt x="416814" y="611124"/>
                  </a:lnTo>
                  <a:lnTo>
                    <a:pt x="416814" y="3345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80332" y="5129783"/>
              <a:ext cx="349250" cy="28575"/>
            </a:xfrm>
            <a:custGeom>
              <a:avLst/>
              <a:gdLst/>
              <a:ahLst/>
              <a:cxnLst/>
              <a:rect l="l" t="t" r="r" b="b"/>
              <a:pathLst>
                <a:path w="349250" h="28575">
                  <a:moveTo>
                    <a:pt x="86106" y="0"/>
                  </a:moveTo>
                  <a:lnTo>
                    <a:pt x="0" y="0"/>
                  </a:lnTo>
                  <a:lnTo>
                    <a:pt x="0" y="28194"/>
                  </a:lnTo>
                  <a:lnTo>
                    <a:pt x="86106" y="28194"/>
                  </a:lnTo>
                  <a:lnTo>
                    <a:pt x="86106" y="0"/>
                  </a:lnTo>
                  <a:close/>
                </a:path>
                <a:path w="349250" h="28575">
                  <a:moveTo>
                    <a:pt x="200406" y="0"/>
                  </a:moveTo>
                  <a:lnTo>
                    <a:pt x="114300" y="0"/>
                  </a:lnTo>
                  <a:lnTo>
                    <a:pt x="114300" y="28194"/>
                  </a:lnTo>
                  <a:lnTo>
                    <a:pt x="200406" y="28194"/>
                  </a:lnTo>
                  <a:lnTo>
                    <a:pt x="200406" y="0"/>
                  </a:lnTo>
                  <a:close/>
                </a:path>
                <a:path w="349250" h="28575">
                  <a:moveTo>
                    <a:pt x="314706" y="0"/>
                  </a:moveTo>
                  <a:lnTo>
                    <a:pt x="228600" y="0"/>
                  </a:lnTo>
                  <a:lnTo>
                    <a:pt x="228600" y="28194"/>
                  </a:lnTo>
                  <a:lnTo>
                    <a:pt x="314706" y="28194"/>
                  </a:lnTo>
                  <a:lnTo>
                    <a:pt x="314706" y="0"/>
                  </a:lnTo>
                  <a:close/>
                </a:path>
                <a:path w="349250" h="28575">
                  <a:moveTo>
                    <a:pt x="348996" y="0"/>
                  </a:moveTo>
                  <a:lnTo>
                    <a:pt x="342900" y="0"/>
                  </a:lnTo>
                  <a:lnTo>
                    <a:pt x="342900" y="28194"/>
                  </a:lnTo>
                  <a:lnTo>
                    <a:pt x="348996" y="28194"/>
                  </a:lnTo>
                  <a:lnTo>
                    <a:pt x="3489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4751832" y="4536185"/>
            <a:ext cx="417195" cy="611505"/>
          </a:xfrm>
          <a:custGeom>
            <a:avLst/>
            <a:gdLst/>
            <a:ahLst/>
            <a:cxnLst/>
            <a:rect l="l" t="t" r="r" b="b"/>
            <a:pathLst>
              <a:path w="417195" h="611504">
                <a:moveTo>
                  <a:pt x="28194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194" y="607314"/>
                </a:lnTo>
                <a:lnTo>
                  <a:pt x="28194" y="331470"/>
                </a:lnTo>
                <a:close/>
              </a:path>
              <a:path w="417195" h="611504">
                <a:moveTo>
                  <a:pt x="28956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417195" h="611504">
                <a:moveTo>
                  <a:pt x="382524" y="300990"/>
                </a:moveTo>
                <a:lnTo>
                  <a:pt x="33528" y="300990"/>
                </a:lnTo>
                <a:lnTo>
                  <a:pt x="33528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417195" h="611504">
                <a:moveTo>
                  <a:pt x="382524" y="0"/>
                </a:moveTo>
                <a:lnTo>
                  <a:pt x="33528" y="0"/>
                </a:lnTo>
                <a:lnTo>
                  <a:pt x="33528" y="28206"/>
                </a:lnTo>
                <a:lnTo>
                  <a:pt x="382524" y="28206"/>
                </a:lnTo>
                <a:lnTo>
                  <a:pt x="382524" y="0"/>
                </a:lnTo>
                <a:close/>
              </a:path>
              <a:path w="417195" h="611504">
                <a:moveTo>
                  <a:pt x="416052" y="30480"/>
                </a:moveTo>
                <a:lnTo>
                  <a:pt x="387858" y="30480"/>
                </a:lnTo>
                <a:lnTo>
                  <a:pt x="387858" y="307086"/>
                </a:lnTo>
                <a:lnTo>
                  <a:pt x="416052" y="307086"/>
                </a:lnTo>
                <a:lnTo>
                  <a:pt x="416052" y="30480"/>
                </a:lnTo>
                <a:close/>
              </a:path>
              <a:path w="417195" h="611504">
                <a:moveTo>
                  <a:pt x="416801" y="334518"/>
                </a:moveTo>
                <a:lnTo>
                  <a:pt x="387858" y="334518"/>
                </a:lnTo>
                <a:lnTo>
                  <a:pt x="387858" y="611124"/>
                </a:lnTo>
                <a:lnTo>
                  <a:pt x="416801" y="611124"/>
                </a:lnTo>
                <a:lnTo>
                  <a:pt x="416801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29428" y="4562094"/>
            <a:ext cx="417195" cy="605155"/>
          </a:xfrm>
          <a:custGeom>
            <a:avLst/>
            <a:gdLst/>
            <a:ahLst/>
            <a:cxnLst/>
            <a:rect l="l" t="t" r="r" b="b"/>
            <a:pathLst>
              <a:path w="417195" h="605154">
                <a:moveTo>
                  <a:pt x="28194" y="305562"/>
                </a:moveTo>
                <a:lnTo>
                  <a:pt x="0" y="305562"/>
                </a:lnTo>
                <a:lnTo>
                  <a:pt x="0" y="581406"/>
                </a:lnTo>
                <a:lnTo>
                  <a:pt x="28194" y="581406"/>
                </a:lnTo>
                <a:lnTo>
                  <a:pt x="28194" y="305562"/>
                </a:lnTo>
                <a:close/>
              </a:path>
              <a:path w="417195" h="605154">
                <a:moveTo>
                  <a:pt x="28943" y="0"/>
                </a:moveTo>
                <a:lnTo>
                  <a:pt x="0" y="0"/>
                </a:lnTo>
                <a:lnTo>
                  <a:pt x="0" y="277368"/>
                </a:lnTo>
                <a:lnTo>
                  <a:pt x="28943" y="277368"/>
                </a:lnTo>
                <a:lnTo>
                  <a:pt x="28943" y="0"/>
                </a:lnTo>
                <a:close/>
              </a:path>
              <a:path w="417195" h="605154">
                <a:moveTo>
                  <a:pt x="382524" y="576072"/>
                </a:moveTo>
                <a:lnTo>
                  <a:pt x="34290" y="576072"/>
                </a:lnTo>
                <a:lnTo>
                  <a:pt x="34290" y="605028"/>
                </a:lnTo>
                <a:lnTo>
                  <a:pt x="382524" y="605028"/>
                </a:lnTo>
                <a:lnTo>
                  <a:pt x="382524" y="576072"/>
                </a:lnTo>
                <a:close/>
              </a:path>
              <a:path w="417195" h="605154">
                <a:moveTo>
                  <a:pt x="382524" y="275082"/>
                </a:moveTo>
                <a:lnTo>
                  <a:pt x="34290" y="275082"/>
                </a:lnTo>
                <a:lnTo>
                  <a:pt x="34290" y="304038"/>
                </a:lnTo>
                <a:lnTo>
                  <a:pt x="382524" y="304038"/>
                </a:lnTo>
                <a:lnTo>
                  <a:pt x="382524" y="275082"/>
                </a:lnTo>
                <a:close/>
              </a:path>
              <a:path w="417195" h="605154">
                <a:moveTo>
                  <a:pt x="416814" y="308610"/>
                </a:moveTo>
                <a:lnTo>
                  <a:pt x="387858" y="308610"/>
                </a:lnTo>
                <a:lnTo>
                  <a:pt x="387858" y="585216"/>
                </a:lnTo>
                <a:lnTo>
                  <a:pt x="416814" y="585216"/>
                </a:lnTo>
                <a:lnTo>
                  <a:pt x="416814" y="3086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07024" y="4536185"/>
            <a:ext cx="382905" cy="631190"/>
          </a:xfrm>
          <a:custGeom>
            <a:avLst/>
            <a:gdLst/>
            <a:ahLst/>
            <a:cxnLst/>
            <a:rect l="l" t="t" r="r" b="b"/>
            <a:pathLst>
              <a:path w="382904" h="631189">
                <a:moveTo>
                  <a:pt x="28194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194" y="607314"/>
                </a:lnTo>
                <a:lnTo>
                  <a:pt x="28194" y="331470"/>
                </a:lnTo>
                <a:close/>
              </a:path>
              <a:path w="382904" h="631189">
                <a:moveTo>
                  <a:pt x="28956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382904" h="631189">
                <a:moveTo>
                  <a:pt x="382524" y="601980"/>
                </a:moveTo>
                <a:lnTo>
                  <a:pt x="34290" y="601980"/>
                </a:lnTo>
                <a:lnTo>
                  <a:pt x="34290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382904" h="631189">
                <a:moveTo>
                  <a:pt x="382524" y="0"/>
                </a:moveTo>
                <a:lnTo>
                  <a:pt x="34290" y="0"/>
                </a:lnTo>
                <a:lnTo>
                  <a:pt x="34290" y="28206"/>
                </a:lnTo>
                <a:lnTo>
                  <a:pt x="382524" y="28194"/>
                </a:lnTo>
                <a:lnTo>
                  <a:pt x="382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84620" y="4567427"/>
            <a:ext cx="417195" cy="600075"/>
          </a:xfrm>
          <a:custGeom>
            <a:avLst/>
            <a:gdLst/>
            <a:ahLst/>
            <a:cxnLst/>
            <a:rect l="l" t="t" r="r" b="b"/>
            <a:pathLst>
              <a:path w="417195" h="600075">
                <a:moveTo>
                  <a:pt x="28956" y="300228"/>
                </a:moveTo>
                <a:lnTo>
                  <a:pt x="0" y="300228"/>
                </a:lnTo>
                <a:lnTo>
                  <a:pt x="0" y="576834"/>
                </a:lnTo>
                <a:lnTo>
                  <a:pt x="28956" y="576834"/>
                </a:lnTo>
                <a:lnTo>
                  <a:pt x="28956" y="300228"/>
                </a:lnTo>
                <a:close/>
              </a:path>
              <a:path w="417195" h="600075">
                <a:moveTo>
                  <a:pt x="382511" y="571500"/>
                </a:moveTo>
                <a:lnTo>
                  <a:pt x="34277" y="571500"/>
                </a:lnTo>
                <a:lnTo>
                  <a:pt x="34277" y="599694"/>
                </a:lnTo>
                <a:lnTo>
                  <a:pt x="382511" y="599694"/>
                </a:lnTo>
                <a:lnTo>
                  <a:pt x="382511" y="571500"/>
                </a:lnTo>
                <a:close/>
              </a:path>
              <a:path w="417195" h="600075">
                <a:moveTo>
                  <a:pt x="382511" y="270510"/>
                </a:moveTo>
                <a:lnTo>
                  <a:pt x="34277" y="270510"/>
                </a:lnTo>
                <a:lnTo>
                  <a:pt x="34277" y="299466"/>
                </a:lnTo>
                <a:lnTo>
                  <a:pt x="382511" y="299466"/>
                </a:lnTo>
                <a:lnTo>
                  <a:pt x="382511" y="270510"/>
                </a:lnTo>
                <a:close/>
              </a:path>
              <a:path w="417195" h="600075">
                <a:moveTo>
                  <a:pt x="416814" y="303276"/>
                </a:moveTo>
                <a:lnTo>
                  <a:pt x="388620" y="303276"/>
                </a:lnTo>
                <a:lnTo>
                  <a:pt x="388620" y="580644"/>
                </a:lnTo>
                <a:lnTo>
                  <a:pt x="416814" y="580644"/>
                </a:lnTo>
                <a:lnTo>
                  <a:pt x="416814" y="303276"/>
                </a:lnTo>
                <a:close/>
              </a:path>
              <a:path w="417195" h="600075">
                <a:moveTo>
                  <a:pt x="416814" y="0"/>
                </a:moveTo>
                <a:lnTo>
                  <a:pt x="387858" y="0"/>
                </a:lnTo>
                <a:lnTo>
                  <a:pt x="387858" y="275844"/>
                </a:lnTo>
                <a:lnTo>
                  <a:pt x="416814" y="275844"/>
                </a:lnTo>
                <a:lnTo>
                  <a:pt x="4168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62216" y="4536947"/>
            <a:ext cx="382905" cy="630555"/>
          </a:xfrm>
          <a:custGeom>
            <a:avLst/>
            <a:gdLst/>
            <a:ahLst/>
            <a:cxnLst/>
            <a:rect l="l" t="t" r="r" b="b"/>
            <a:pathLst>
              <a:path w="382904" h="630554">
                <a:moveTo>
                  <a:pt x="28956" y="330708"/>
                </a:moveTo>
                <a:lnTo>
                  <a:pt x="0" y="330708"/>
                </a:lnTo>
                <a:lnTo>
                  <a:pt x="0" y="607314"/>
                </a:lnTo>
                <a:lnTo>
                  <a:pt x="28956" y="607314"/>
                </a:lnTo>
                <a:lnTo>
                  <a:pt x="28956" y="330708"/>
                </a:lnTo>
                <a:close/>
              </a:path>
              <a:path w="382904" h="630554">
                <a:moveTo>
                  <a:pt x="28956" y="25908"/>
                </a:moveTo>
                <a:lnTo>
                  <a:pt x="762" y="25908"/>
                </a:lnTo>
                <a:lnTo>
                  <a:pt x="762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382904" h="630554">
                <a:moveTo>
                  <a:pt x="382511" y="601980"/>
                </a:moveTo>
                <a:lnTo>
                  <a:pt x="34290" y="601980"/>
                </a:lnTo>
                <a:lnTo>
                  <a:pt x="34290" y="630174"/>
                </a:lnTo>
                <a:lnTo>
                  <a:pt x="382511" y="630174"/>
                </a:lnTo>
                <a:lnTo>
                  <a:pt x="382511" y="601980"/>
                </a:lnTo>
                <a:close/>
              </a:path>
              <a:path w="382904" h="630554">
                <a:moveTo>
                  <a:pt x="382511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11" y="329946"/>
                </a:lnTo>
                <a:lnTo>
                  <a:pt x="382511" y="300990"/>
                </a:lnTo>
                <a:close/>
              </a:path>
              <a:path w="382904" h="630554">
                <a:moveTo>
                  <a:pt x="382511" y="0"/>
                </a:moveTo>
                <a:lnTo>
                  <a:pt x="34290" y="0"/>
                </a:lnTo>
                <a:lnTo>
                  <a:pt x="34290" y="28194"/>
                </a:lnTo>
                <a:lnTo>
                  <a:pt x="382511" y="28194"/>
                </a:lnTo>
                <a:lnTo>
                  <a:pt x="382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62216" y="5887973"/>
            <a:ext cx="29209" cy="348615"/>
          </a:xfrm>
          <a:custGeom>
            <a:avLst/>
            <a:gdLst/>
            <a:ahLst/>
            <a:cxnLst/>
            <a:rect l="l" t="t" r="r" b="b"/>
            <a:pathLst>
              <a:path w="29209" h="348614">
                <a:moveTo>
                  <a:pt x="28956" y="342900"/>
                </a:moveTo>
                <a:lnTo>
                  <a:pt x="0" y="342900"/>
                </a:lnTo>
                <a:lnTo>
                  <a:pt x="0" y="348234"/>
                </a:lnTo>
                <a:lnTo>
                  <a:pt x="28956" y="348234"/>
                </a:lnTo>
                <a:lnTo>
                  <a:pt x="28956" y="342900"/>
                </a:lnTo>
                <a:close/>
              </a:path>
              <a:path w="29209" h="348614">
                <a:moveTo>
                  <a:pt x="28956" y="228600"/>
                </a:moveTo>
                <a:lnTo>
                  <a:pt x="0" y="228600"/>
                </a:lnTo>
                <a:lnTo>
                  <a:pt x="0" y="314706"/>
                </a:lnTo>
                <a:lnTo>
                  <a:pt x="28956" y="314706"/>
                </a:lnTo>
                <a:lnTo>
                  <a:pt x="28956" y="228600"/>
                </a:lnTo>
                <a:close/>
              </a:path>
              <a:path w="29209" h="348614">
                <a:moveTo>
                  <a:pt x="28956" y="114300"/>
                </a:moveTo>
                <a:lnTo>
                  <a:pt x="0" y="114300"/>
                </a:lnTo>
                <a:lnTo>
                  <a:pt x="0" y="200406"/>
                </a:lnTo>
                <a:lnTo>
                  <a:pt x="28956" y="200406"/>
                </a:lnTo>
                <a:lnTo>
                  <a:pt x="28956" y="114300"/>
                </a:lnTo>
                <a:close/>
              </a:path>
              <a:path w="29209" h="348614">
                <a:moveTo>
                  <a:pt x="28956" y="0"/>
                </a:moveTo>
                <a:lnTo>
                  <a:pt x="0" y="0"/>
                </a:lnTo>
                <a:lnTo>
                  <a:pt x="0" y="86106"/>
                </a:lnTo>
                <a:lnTo>
                  <a:pt x="28956" y="86106"/>
                </a:lnTo>
                <a:lnTo>
                  <a:pt x="289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224012" y="5886703"/>
            <a:ext cx="12490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2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don’t</a:t>
            </a:r>
            <a:r>
              <a:rPr sz="2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care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258" y="921512"/>
            <a:ext cx="694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9845" algn="l"/>
                <a:tab pos="3223895" algn="l"/>
                <a:tab pos="4946015" algn="l"/>
              </a:tabLst>
            </a:pPr>
            <a:r>
              <a:rPr spc="-5" dirty="0"/>
              <a:t>HEX	to</a:t>
            </a:r>
            <a:r>
              <a:rPr spc="10" dirty="0"/>
              <a:t> </a:t>
            </a:r>
            <a:r>
              <a:rPr spc="-5" dirty="0"/>
              <a:t>7-seg	Design	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1739" y="1843532"/>
            <a:ext cx="62611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Create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truth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table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specification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19090" y="2468879"/>
          <a:ext cx="3857621" cy="4063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335"/>
                <a:gridCol w="398780"/>
                <a:gridCol w="394334"/>
                <a:gridCol w="392430"/>
                <a:gridCol w="334010"/>
                <a:gridCol w="330200"/>
                <a:gridCol w="330200"/>
                <a:gridCol w="335914"/>
                <a:gridCol w="302894"/>
                <a:gridCol w="318770"/>
                <a:gridCol w="325754"/>
              </a:tblGrid>
              <a:tr h="297942">
                <a:tc gridSpan="4">
                  <a:txBody>
                    <a:bodyPr/>
                    <a:lstStyle/>
                    <a:p>
                      <a:pPr marL="58419">
                        <a:lnSpc>
                          <a:spcPts val="1864"/>
                        </a:lnSpc>
                        <a:tabLst>
                          <a:tab pos="457834" algn="l"/>
                          <a:tab pos="85725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In3	In2	In1</a:t>
                      </a:r>
                      <a:r>
                        <a:rPr sz="16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In0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8505">
                <a:tc>
                  <a:txBody>
                    <a:bodyPr/>
                    <a:lstStyle/>
                    <a:p>
                      <a:pPr marR="140970" algn="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8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marR="140970" algn="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6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5457">
                <a:tc>
                  <a:txBody>
                    <a:bodyPr/>
                    <a:lstStyle/>
                    <a:p>
                      <a:pPr marR="140970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5457">
                <a:tc>
                  <a:txBody>
                    <a:bodyPr/>
                    <a:lstStyle/>
                    <a:p>
                      <a:pPr marR="140970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5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5457">
                <a:tc>
                  <a:txBody>
                    <a:bodyPr/>
                    <a:lstStyle/>
                    <a:p>
                      <a:pPr marR="140970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6981">
                <a:tc>
                  <a:txBody>
                    <a:bodyPr/>
                    <a:lstStyle/>
                    <a:p>
                      <a:pPr marR="140970" algn="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5457">
                <a:tc>
                  <a:txBody>
                    <a:bodyPr/>
                    <a:lstStyle/>
                    <a:p>
                      <a:pPr marR="140970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R="140970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A0A0A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75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A0A0A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5810250" y="2468879"/>
            <a:ext cx="3141345" cy="4064635"/>
            <a:chOff x="5810250" y="2468879"/>
            <a:chExt cx="3141345" cy="4064635"/>
          </a:xfrm>
        </p:grpSpPr>
        <p:sp>
          <p:nvSpPr>
            <p:cNvPr id="6" name="object 6"/>
            <p:cNvSpPr/>
            <p:nvPr/>
          </p:nvSpPr>
          <p:spPr>
            <a:xfrm>
              <a:off x="5810250" y="2468879"/>
              <a:ext cx="799465" cy="4064635"/>
            </a:xfrm>
            <a:custGeom>
              <a:avLst/>
              <a:gdLst/>
              <a:ahLst/>
              <a:cxnLst/>
              <a:rect l="l" t="t" r="r" b="b"/>
              <a:pathLst>
                <a:path w="799465" h="4064634">
                  <a:moveTo>
                    <a:pt x="1270" y="0"/>
                  </a:moveTo>
                  <a:lnTo>
                    <a:pt x="0" y="0"/>
                  </a:lnTo>
                  <a:lnTo>
                    <a:pt x="0" y="762"/>
                  </a:lnTo>
                  <a:lnTo>
                    <a:pt x="0" y="300990"/>
                  </a:lnTo>
                  <a:lnTo>
                    <a:pt x="0" y="4064520"/>
                  </a:lnTo>
                  <a:lnTo>
                    <a:pt x="1270" y="4064520"/>
                  </a:lnTo>
                  <a:lnTo>
                    <a:pt x="1270" y="300990"/>
                  </a:lnTo>
                  <a:lnTo>
                    <a:pt x="1270" y="0"/>
                  </a:lnTo>
                  <a:close/>
                </a:path>
                <a:path w="799465" h="4064634">
                  <a:moveTo>
                    <a:pt x="408940" y="0"/>
                  </a:moveTo>
                  <a:lnTo>
                    <a:pt x="407670" y="0"/>
                  </a:lnTo>
                  <a:lnTo>
                    <a:pt x="407670" y="762"/>
                  </a:lnTo>
                  <a:lnTo>
                    <a:pt x="407670" y="300990"/>
                  </a:lnTo>
                  <a:lnTo>
                    <a:pt x="407670" y="4064508"/>
                  </a:lnTo>
                  <a:lnTo>
                    <a:pt x="408940" y="4064508"/>
                  </a:lnTo>
                  <a:lnTo>
                    <a:pt x="408940" y="300990"/>
                  </a:lnTo>
                  <a:lnTo>
                    <a:pt x="408940" y="0"/>
                  </a:lnTo>
                  <a:close/>
                </a:path>
                <a:path w="799465" h="4064634">
                  <a:moveTo>
                    <a:pt x="799338" y="537210"/>
                  </a:moveTo>
                  <a:lnTo>
                    <a:pt x="798576" y="537210"/>
                  </a:lnTo>
                  <a:lnTo>
                    <a:pt x="798576" y="772668"/>
                  </a:lnTo>
                  <a:lnTo>
                    <a:pt x="799338" y="772668"/>
                  </a:lnTo>
                  <a:lnTo>
                    <a:pt x="799338" y="537210"/>
                  </a:lnTo>
                  <a:close/>
                </a:path>
                <a:path w="799465" h="4064634">
                  <a:moveTo>
                    <a:pt x="799338" y="301752"/>
                  </a:moveTo>
                  <a:lnTo>
                    <a:pt x="798576" y="301752"/>
                  </a:lnTo>
                  <a:lnTo>
                    <a:pt x="798576" y="536448"/>
                  </a:lnTo>
                  <a:lnTo>
                    <a:pt x="799338" y="536448"/>
                  </a:lnTo>
                  <a:lnTo>
                    <a:pt x="799338" y="301752"/>
                  </a:lnTo>
                  <a:close/>
                </a:path>
                <a:path w="799465" h="4064634">
                  <a:moveTo>
                    <a:pt x="799338" y="762"/>
                  </a:moveTo>
                  <a:lnTo>
                    <a:pt x="798576" y="762"/>
                  </a:lnTo>
                  <a:lnTo>
                    <a:pt x="798576" y="300990"/>
                  </a:lnTo>
                  <a:lnTo>
                    <a:pt x="799338" y="300990"/>
                  </a:lnTo>
                  <a:lnTo>
                    <a:pt x="799338" y="762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08826" y="2468879"/>
              <a:ext cx="1059815" cy="4064635"/>
            </a:xfrm>
            <a:custGeom>
              <a:avLst/>
              <a:gdLst/>
              <a:ahLst/>
              <a:cxnLst/>
              <a:rect l="l" t="t" r="r" b="b"/>
              <a:pathLst>
                <a:path w="1059815" h="4064634">
                  <a:moveTo>
                    <a:pt x="762" y="3829812"/>
                  </a:moveTo>
                  <a:lnTo>
                    <a:pt x="0" y="3829812"/>
                  </a:lnTo>
                  <a:lnTo>
                    <a:pt x="0" y="4063746"/>
                  </a:lnTo>
                  <a:lnTo>
                    <a:pt x="762" y="4063746"/>
                  </a:lnTo>
                  <a:lnTo>
                    <a:pt x="762" y="3829812"/>
                  </a:lnTo>
                  <a:close/>
                </a:path>
                <a:path w="1059815" h="4064634">
                  <a:moveTo>
                    <a:pt x="762" y="3594354"/>
                  </a:moveTo>
                  <a:lnTo>
                    <a:pt x="0" y="3594354"/>
                  </a:lnTo>
                  <a:lnTo>
                    <a:pt x="0" y="3829050"/>
                  </a:lnTo>
                  <a:lnTo>
                    <a:pt x="762" y="3829050"/>
                  </a:lnTo>
                  <a:lnTo>
                    <a:pt x="762" y="3594354"/>
                  </a:lnTo>
                  <a:close/>
                </a:path>
                <a:path w="1059815" h="4064634">
                  <a:moveTo>
                    <a:pt x="762" y="3359658"/>
                  </a:moveTo>
                  <a:lnTo>
                    <a:pt x="0" y="3359658"/>
                  </a:lnTo>
                  <a:lnTo>
                    <a:pt x="0" y="3593592"/>
                  </a:lnTo>
                  <a:lnTo>
                    <a:pt x="762" y="3593592"/>
                  </a:lnTo>
                  <a:lnTo>
                    <a:pt x="762" y="3359658"/>
                  </a:lnTo>
                  <a:close/>
                </a:path>
                <a:path w="1059815" h="4064634">
                  <a:moveTo>
                    <a:pt x="762" y="3124962"/>
                  </a:moveTo>
                  <a:lnTo>
                    <a:pt x="0" y="3124962"/>
                  </a:lnTo>
                  <a:lnTo>
                    <a:pt x="0" y="3358896"/>
                  </a:lnTo>
                  <a:lnTo>
                    <a:pt x="762" y="3358896"/>
                  </a:lnTo>
                  <a:lnTo>
                    <a:pt x="762" y="3124962"/>
                  </a:lnTo>
                  <a:close/>
                </a:path>
                <a:path w="1059815" h="4064634">
                  <a:moveTo>
                    <a:pt x="762" y="2887980"/>
                  </a:moveTo>
                  <a:lnTo>
                    <a:pt x="0" y="2887980"/>
                  </a:lnTo>
                  <a:lnTo>
                    <a:pt x="0" y="3124200"/>
                  </a:lnTo>
                  <a:lnTo>
                    <a:pt x="762" y="3124200"/>
                  </a:lnTo>
                  <a:lnTo>
                    <a:pt x="762" y="2887980"/>
                  </a:lnTo>
                  <a:close/>
                </a:path>
                <a:path w="1059815" h="4064634">
                  <a:moveTo>
                    <a:pt x="762" y="2653284"/>
                  </a:moveTo>
                  <a:lnTo>
                    <a:pt x="0" y="2653284"/>
                  </a:lnTo>
                  <a:lnTo>
                    <a:pt x="0" y="2887218"/>
                  </a:lnTo>
                  <a:lnTo>
                    <a:pt x="762" y="2887218"/>
                  </a:lnTo>
                  <a:lnTo>
                    <a:pt x="762" y="2653284"/>
                  </a:lnTo>
                  <a:close/>
                </a:path>
                <a:path w="1059815" h="4064634">
                  <a:moveTo>
                    <a:pt x="762" y="2417826"/>
                  </a:moveTo>
                  <a:lnTo>
                    <a:pt x="0" y="2417826"/>
                  </a:lnTo>
                  <a:lnTo>
                    <a:pt x="0" y="2652522"/>
                  </a:lnTo>
                  <a:lnTo>
                    <a:pt x="762" y="2652522"/>
                  </a:lnTo>
                  <a:lnTo>
                    <a:pt x="762" y="2417826"/>
                  </a:lnTo>
                  <a:close/>
                </a:path>
                <a:path w="1059815" h="4064634">
                  <a:moveTo>
                    <a:pt x="762" y="2183130"/>
                  </a:moveTo>
                  <a:lnTo>
                    <a:pt x="0" y="2183130"/>
                  </a:lnTo>
                  <a:lnTo>
                    <a:pt x="0" y="2417064"/>
                  </a:lnTo>
                  <a:lnTo>
                    <a:pt x="762" y="2417064"/>
                  </a:lnTo>
                  <a:lnTo>
                    <a:pt x="762" y="2183130"/>
                  </a:lnTo>
                  <a:close/>
                </a:path>
                <a:path w="1059815" h="4064634">
                  <a:moveTo>
                    <a:pt x="762" y="1948434"/>
                  </a:moveTo>
                  <a:lnTo>
                    <a:pt x="0" y="1948434"/>
                  </a:lnTo>
                  <a:lnTo>
                    <a:pt x="0" y="2182368"/>
                  </a:lnTo>
                  <a:lnTo>
                    <a:pt x="762" y="2182368"/>
                  </a:lnTo>
                  <a:lnTo>
                    <a:pt x="762" y="1948434"/>
                  </a:lnTo>
                  <a:close/>
                </a:path>
                <a:path w="1059815" h="4064634">
                  <a:moveTo>
                    <a:pt x="762" y="1712976"/>
                  </a:moveTo>
                  <a:lnTo>
                    <a:pt x="0" y="1712976"/>
                  </a:lnTo>
                  <a:lnTo>
                    <a:pt x="0" y="1947672"/>
                  </a:lnTo>
                  <a:lnTo>
                    <a:pt x="762" y="1947672"/>
                  </a:lnTo>
                  <a:lnTo>
                    <a:pt x="762" y="1712976"/>
                  </a:lnTo>
                  <a:close/>
                </a:path>
                <a:path w="1059815" h="4064634">
                  <a:moveTo>
                    <a:pt x="762" y="1478280"/>
                  </a:moveTo>
                  <a:lnTo>
                    <a:pt x="0" y="1478280"/>
                  </a:lnTo>
                  <a:lnTo>
                    <a:pt x="0" y="1712214"/>
                  </a:lnTo>
                  <a:lnTo>
                    <a:pt x="762" y="1712214"/>
                  </a:lnTo>
                  <a:lnTo>
                    <a:pt x="762" y="1478280"/>
                  </a:lnTo>
                  <a:close/>
                </a:path>
                <a:path w="1059815" h="4064634">
                  <a:moveTo>
                    <a:pt x="762" y="1243584"/>
                  </a:moveTo>
                  <a:lnTo>
                    <a:pt x="0" y="1243584"/>
                  </a:lnTo>
                  <a:lnTo>
                    <a:pt x="0" y="1477518"/>
                  </a:lnTo>
                  <a:lnTo>
                    <a:pt x="762" y="1477518"/>
                  </a:lnTo>
                  <a:lnTo>
                    <a:pt x="762" y="1243584"/>
                  </a:lnTo>
                  <a:close/>
                </a:path>
                <a:path w="1059815" h="4064634">
                  <a:moveTo>
                    <a:pt x="762" y="1008126"/>
                  </a:moveTo>
                  <a:lnTo>
                    <a:pt x="0" y="1008126"/>
                  </a:lnTo>
                  <a:lnTo>
                    <a:pt x="0" y="1242822"/>
                  </a:lnTo>
                  <a:lnTo>
                    <a:pt x="762" y="1242822"/>
                  </a:lnTo>
                  <a:lnTo>
                    <a:pt x="762" y="1008126"/>
                  </a:lnTo>
                  <a:close/>
                </a:path>
                <a:path w="1059815" h="4064634">
                  <a:moveTo>
                    <a:pt x="762" y="773430"/>
                  </a:moveTo>
                  <a:lnTo>
                    <a:pt x="0" y="773430"/>
                  </a:lnTo>
                  <a:lnTo>
                    <a:pt x="0" y="1007364"/>
                  </a:lnTo>
                  <a:lnTo>
                    <a:pt x="762" y="1007364"/>
                  </a:lnTo>
                  <a:lnTo>
                    <a:pt x="762" y="773430"/>
                  </a:lnTo>
                  <a:close/>
                </a:path>
                <a:path w="1059815" h="4064634">
                  <a:moveTo>
                    <a:pt x="762" y="537210"/>
                  </a:moveTo>
                  <a:lnTo>
                    <a:pt x="0" y="537210"/>
                  </a:lnTo>
                  <a:lnTo>
                    <a:pt x="0" y="772668"/>
                  </a:lnTo>
                  <a:lnTo>
                    <a:pt x="762" y="772668"/>
                  </a:lnTo>
                  <a:lnTo>
                    <a:pt x="762" y="537210"/>
                  </a:lnTo>
                  <a:close/>
                </a:path>
                <a:path w="1059815" h="4064634">
                  <a:moveTo>
                    <a:pt x="726694" y="0"/>
                  </a:moveTo>
                  <a:lnTo>
                    <a:pt x="725424" y="0"/>
                  </a:lnTo>
                  <a:lnTo>
                    <a:pt x="725424" y="762"/>
                  </a:lnTo>
                  <a:lnTo>
                    <a:pt x="725424" y="300990"/>
                  </a:lnTo>
                  <a:lnTo>
                    <a:pt x="725424" y="4064508"/>
                  </a:lnTo>
                  <a:lnTo>
                    <a:pt x="726694" y="4064508"/>
                  </a:lnTo>
                  <a:lnTo>
                    <a:pt x="726694" y="300990"/>
                  </a:lnTo>
                  <a:lnTo>
                    <a:pt x="726694" y="0"/>
                  </a:lnTo>
                  <a:close/>
                </a:path>
                <a:path w="1059815" h="4064634">
                  <a:moveTo>
                    <a:pt x="1059434" y="0"/>
                  </a:moveTo>
                  <a:lnTo>
                    <a:pt x="1058164" y="0"/>
                  </a:lnTo>
                  <a:lnTo>
                    <a:pt x="1058164" y="300990"/>
                  </a:lnTo>
                  <a:lnTo>
                    <a:pt x="1058164" y="301752"/>
                  </a:lnTo>
                  <a:lnTo>
                    <a:pt x="1058164" y="2653284"/>
                  </a:lnTo>
                  <a:lnTo>
                    <a:pt x="1059434" y="2653284"/>
                  </a:lnTo>
                  <a:lnTo>
                    <a:pt x="1059434" y="300990"/>
                  </a:lnTo>
                  <a:lnTo>
                    <a:pt x="1059434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66990" y="2468879"/>
              <a:ext cx="670560" cy="4064635"/>
            </a:xfrm>
            <a:custGeom>
              <a:avLst/>
              <a:gdLst/>
              <a:ahLst/>
              <a:cxnLst/>
              <a:rect l="l" t="t" r="r" b="b"/>
              <a:pathLst>
                <a:path w="670559" h="4064634">
                  <a:moveTo>
                    <a:pt x="1270" y="2417064"/>
                  </a:moveTo>
                  <a:lnTo>
                    <a:pt x="0" y="2417064"/>
                  </a:lnTo>
                  <a:lnTo>
                    <a:pt x="0" y="2652522"/>
                  </a:lnTo>
                  <a:lnTo>
                    <a:pt x="0" y="2653284"/>
                  </a:lnTo>
                  <a:lnTo>
                    <a:pt x="0" y="4064508"/>
                  </a:lnTo>
                  <a:lnTo>
                    <a:pt x="1270" y="4064508"/>
                  </a:lnTo>
                  <a:lnTo>
                    <a:pt x="1270" y="2652522"/>
                  </a:lnTo>
                  <a:lnTo>
                    <a:pt x="1270" y="2417064"/>
                  </a:lnTo>
                  <a:close/>
                </a:path>
                <a:path w="670559" h="4064634">
                  <a:moveTo>
                    <a:pt x="335280" y="0"/>
                  </a:moveTo>
                  <a:lnTo>
                    <a:pt x="334010" y="0"/>
                  </a:lnTo>
                  <a:lnTo>
                    <a:pt x="334010" y="762"/>
                  </a:lnTo>
                  <a:lnTo>
                    <a:pt x="334010" y="300990"/>
                  </a:lnTo>
                  <a:lnTo>
                    <a:pt x="334010" y="4064508"/>
                  </a:lnTo>
                  <a:lnTo>
                    <a:pt x="335280" y="4064508"/>
                  </a:lnTo>
                  <a:lnTo>
                    <a:pt x="335280" y="300990"/>
                  </a:lnTo>
                  <a:lnTo>
                    <a:pt x="335280" y="0"/>
                  </a:lnTo>
                  <a:close/>
                </a:path>
                <a:path w="670559" h="4064634">
                  <a:moveTo>
                    <a:pt x="670560" y="0"/>
                  </a:moveTo>
                  <a:lnTo>
                    <a:pt x="669290" y="0"/>
                  </a:lnTo>
                  <a:lnTo>
                    <a:pt x="669290" y="762"/>
                  </a:lnTo>
                  <a:lnTo>
                    <a:pt x="669290" y="300990"/>
                  </a:lnTo>
                  <a:lnTo>
                    <a:pt x="669290" y="2887980"/>
                  </a:lnTo>
                  <a:lnTo>
                    <a:pt x="670560" y="2887980"/>
                  </a:lnTo>
                  <a:lnTo>
                    <a:pt x="670560" y="300990"/>
                  </a:lnTo>
                  <a:lnTo>
                    <a:pt x="670560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36280" y="2468879"/>
              <a:ext cx="615315" cy="4064635"/>
            </a:xfrm>
            <a:custGeom>
              <a:avLst/>
              <a:gdLst/>
              <a:ahLst/>
              <a:cxnLst/>
              <a:rect l="l" t="t" r="r" b="b"/>
              <a:pathLst>
                <a:path w="615315" h="4064634">
                  <a:moveTo>
                    <a:pt x="1270" y="2887218"/>
                  </a:moveTo>
                  <a:lnTo>
                    <a:pt x="762" y="2887218"/>
                  </a:lnTo>
                  <a:lnTo>
                    <a:pt x="762" y="2653284"/>
                  </a:lnTo>
                  <a:lnTo>
                    <a:pt x="0" y="2653284"/>
                  </a:lnTo>
                  <a:lnTo>
                    <a:pt x="0" y="4064508"/>
                  </a:lnTo>
                  <a:lnTo>
                    <a:pt x="1270" y="4064508"/>
                  </a:lnTo>
                  <a:lnTo>
                    <a:pt x="1270" y="3124200"/>
                  </a:lnTo>
                  <a:lnTo>
                    <a:pt x="1270" y="2887218"/>
                  </a:lnTo>
                  <a:close/>
                </a:path>
                <a:path w="615315" h="4064634">
                  <a:moveTo>
                    <a:pt x="308610" y="0"/>
                  </a:moveTo>
                  <a:lnTo>
                    <a:pt x="307340" y="0"/>
                  </a:lnTo>
                  <a:lnTo>
                    <a:pt x="307340" y="300990"/>
                  </a:lnTo>
                  <a:lnTo>
                    <a:pt x="307340" y="301752"/>
                  </a:lnTo>
                  <a:lnTo>
                    <a:pt x="307340" y="4064508"/>
                  </a:lnTo>
                  <a:lnTo>
                    <a:pt x="308610" y="4064508"/>
                  </a:lnTo>
                  <a:lnTo>
                    <a:pt x="308610" y="762"/>
                  </a:lnTo>
                  <a:lnTo>
                    <a:pt x="308610" y="0"/>
                  </a:lnTo>
                  <a:close/>
                </a:path>
                <a:path w="615315" h="4064634">
                  <a:moveTo>
                    <a:pt x="614934" y="3594354"/>
                  </a:moveTo>
                  <a:lnTo>
                    <a:pt x="614172" y="3594354"/>
                  </a:lnTo>
                  <a:lnTo>
                    <a:pt x="614172" y="3829050"/>
                  </a:lnTo>
                  <a:lnTo>
                    <a:pt x="614934" y="3829050"/>
                  </a:lnTo>
                  <a:lnTo>
                    <a:pt x="614934" y="3594354"/>
                  </a:lnTo>
                  <a:close/>
                </a:path>
                <a:path w="615315" h="4064634">
                  <a:moveTo>
                    <a:pt x="614934" y="3359658"/>
                  </a:moveTo>
                  <a:lnTo>
                    <a:pt x="614172" y="3359658"/>
                  </a:lnTo>
                  <a:lnTo>
                    <a:pt x="614172" y="3593592"/>
                  </a:lnTo>
                  <a:lnTo>
                    <a:pt x="614934" y="3593592"/>
                  </a:lnTo>
                  <a:lnTo>
                    <a:pt x="614934" y="3359658"/>
                  </a:lnTo>
                  <a:close/>
                </a:path>
                <a:path w="615315" h="4064634">
                  <a:moveTo>
                    <a:pt x="614934" y="3124962"/>
                  </a:moveTo>
                  <a:lnTo>
                    <a:pt x="614172" y="3124962"/>
                  </a:lnTo>
                  <a:lnTo>
                    <a:pt x="614172" y="3358896"/>
                  </a:lnTo>
                  <a:lnTo>
                    <a:pt x="614934" y="3358896"/>
                  </a:lnTo>
                  <a:lnTo>
                    <a:pt x="614934" y="3124962"/>
                  </a:lnTo>
                  <a:close/>
                </a:path>
                <a:path w="615315" h="4064634">
                  <a:moveTo>
                    <a:pt x="614934" y="2887980"/>
                  </a:moveTo>
                  <a:lnTo>
                    <a:pt x="614172" y="2887980"/>
                  </a:lnTo>
                  <a:lnTo>
                    <a:pt x="614172" y="3124200"/>
                  </a:lnTo>
                  <a:lnTo>
                    <a:pt x="614934" y="3124200"/>
                  </a:lnTo>
                  <a:lnTo>
                    <a:pt x="614934" y="2887980"/>
                  </a:lnTo>
                  <a:close/>
                </a:path>
                <a:path w="615315" h="4064634">
                  <a:moveTo>
                    <a:pt x="614934" y="2653284"/>
                  </a:moveTo>
                  <a:lnTo>
                    <a:pt x="614172" y="2653284"/>
                  </a:lnTo>
                  <a:lnTo>
                    <a:pt x="614172" y="2887218"/>
                  </a:lnTo>
                  <a:lnTo>
                    <a:pt x="614934" y="2887218"/>
                  </a:lnTo>
                  <a:lnTo>
                    <a:pt x="614934" y="2653284"/>
                  </a:lnTo>
                  <a:close/>
                </a:path>
                <a:path w="615315" h="4064634">
                  <a:moveTo>
                    <a:pt x="614934" y="2417826"/>
                  </a:moveTo>
                  <a:lnTo>
                    <a:pt x="614172" y="2417826"/>
                  </a:lnTo>
                  <a:lnTo>
                    <a:pt x="614172" y="2652522"/>
                  </a:lnTo>
                  <a:lnTo>
                    <a:pt x="614934" y="2652522"/>
                  </a:lnTo>
                  <a:lnTo>
                    <a:pt x="614934" y="2417826"/>
                  </a:lnTo>
                  <a:close/>
                </a:path>
                <a:path w="615315" h="4064634">
                  <a:moveTo>
                    <a:pt x="614934" y="2183130"/>
                  </a:moveTo>
                  <a:lnTo>
                    <a:pt x="614172" y="2183130"/>
                  </a:lnTo>
                  <a:lnTo>
                    <a:pt x="614172" y="2417064"/>
                  </a:lnTo>
                  <a:lnTo>
                    <a:pt x="614934" y="2417064"/>
                  </a:lnTo>
                  <a:lnTo>
                    <a:pt x="614934" y="2183130"/>
                  </a:lnTo>
                  <a:close/>
                </a:path>
                <a:path w="615315" h="4064634">
                  <a:moveTo>
                    <a:pt x="614934" y="1948434"/>
                  </a:moveTo>
                  <a:lnTo>
                    <a:pt x="614172" y="1948434"/>
                  </a:lnTo>
                  <a:lnTo>
                    <a:pt x="614172" y="2182368"/>
                  </a:lnTo>
                  <a:lnTo>
                    <a:pt x="614934" y="2182368"/>
                  </a:lnTo>
                  <a:lnTo>
                    <a:pt x="614934" y="1948434"/>
                  </a:lnTo>
                  <a:close/>
                </a:path>
                <a:path w="615315" h="4064634">
                  <a:moveTo>
                    <a:pt x="614934" y="1712976"/>
                  </a:moveTo>
                  <a:lnTo>
                    <a:pt x="614172" y="1712976"/>
                  </a:lnTo>
                  <a:lnTo>
                    <a:pt x="614172" y="1947672"/>
                  </a:lnTo>
                  <a:lnTo>
                    <a:pt x="614934" y="1947672"/>
                  </a:lnTo>
                  <a:lnTo>
                    <a:pt x="614934" y="1712976"/>
                  </a:lnTo>
                  <a:close/>
                </a:path>
                <a:path w="615315" h="4064634">
                  <a:moveTo>
                    <a:pt x="614934" y="1478280"/>
                  </a:moveTo>
                  <a:lnTo>
                    <a:pt x="614172" y="1478280"/>
                  </a:lnTo>
                  <a:lnTo>
                    <a:pt x="614172" y="1712214"/>
                  </a:lnTo>
                  <a:lnTo>
                    <a:pt x="614934" y="1712214"/>
                  </a:lnTo>
                  <a:lnTo>
                    <a:pt x="614934" y="1478280"/>
                  </a:lnTo>
                  <a:close/>
                </a:path>
                <a:path w="615315" h="4064634">
                  <a:moveTo>
                    <a:pt x="614934" y="1243584"/>
                  </a:moveTo>
                  <a:lnTo>
                    <a:pt x="614172" y="1243584"/>
                  </a:lnTo>
                  <a:lnTo>
                    <a:pt x="614172" y="1477518"/>
                  </a:lnTo>
                  <a:lnTo>
                    <a:pt x="614934" y="1477518"/>
                  </a:lnTo>
                  <a:lnTo>
                    <a:pt x="614934" y="1243584"/>
                  </a:lnTo>
                  <a:close/>
                </a:path>
                <a:path w="615315" h="4064634">
                  <a:moveTo>
                    <a:pt x="614934" y="1008126"/>
                  </a:moveTo>
                  <a:lnTo>
                    <a:pt x="614172" y="1008126"/>
                  </a:lnTo>
                  <a:lnTo>
                    <a:pt x="614172" y="1242822"/>
                  </a:lnTo>
                  <a:lnTo>
                    <a:pt x="614934" y="1242822"/>
                  </a:lnTo>
                  <a:lnTo>
                    <a:pt x="614934" y="1008126"/>
                  </a:lnTo>
                  <a:close/>
                </a:path>
                <a:path w="615315" h="4064634">
                  <a:moveTo>
                    <a:pt x="614934" y="773430"/>
                  </a:moveTo>
                  <a:lnTo>
                    <a:pt x="614172" y="773430"/>
                  </a:lnTo>
                  <a:lnTo>
                    <a:pt x="614172" y="1007364"/>
                  </a:lnTo>
                  <a:lnTo>
                    <a:pt x="614934" y="1007364"/>
                  </a:lnTo>
                  <a:lnTo>
                    <a:pt x="614934" y="773430"/>
                  </a:lnTo>
                  <a:close/>
                </a:path>
                <a:path w="615315" h="4064634">
                  <a:moveTo>
                    <a:pt x="614934" y="537210"/>
                  </a:moveTo>
                  <a:lnTo>
                    <a:pt x="614172" y="537210"/>
                  </a:lnTo>
                  <a:lnTo>
                    <a:pt x="614172" y="772668"/>
                  </a:lnTo>
                  <a:lnTo>
                    <a:pt x="614934" y="772668"/>
                  </a:lnTo>
                  <a:lnTo>
                    <a:pt x="614934" y="537210"/>
                  </a:lnTo>
                  <a:close/>
                </a:path>
                <a:path w="615315" h="4064634">
                  <a:moveTo>
                    <a:pt x="614934" y="301752"/>
                  </a:moveTo>
                  <a:lnTo>
                    <a:pt x="614172" y="301752"/>
                  </a:lnTo>
                  <a:lnTo>
                    <a:pt x="614172" y="536448"/>
                  </a:lnTo>
                  <a:lnTo>
                    <a:pt x="614934" y="536448"/>
                  </a:lnTo>
                  <a:lnTo>
                    <a:pt x="614934" y="301752"/>
                  </a:lnTo>
                  <a:close/>
                </a:path>
                <a:path w="615315" h="4064634">
                  <a:moveTo>
                    <a:pt x="614934" y="762"/>
                  </a:moveTo>
                  <a:lnTo>
                    <a:pt x="614172" y="762"/>
                  </a:lnTo>
                  <a:lnTo>
                    <a:pt x="614172" y="300990"/>
                  </a:lnTo>
                  <a:lnTo>
                    <a:pt x="614934" y="300990"/>
                  </a:lnTo>
                  <a:lnTo>
                    <a:pt x="614934" y="762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297934" y="4631690"/>
            <a:ext cx="951230" cy="26987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60680" algn="l"/>
                <a:tab pos="589915" algn="l"/>
                <a:tab pos="937894" algn="l"/>
              </a:tabLst>
            </a:pP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399532" y="2451354"/>
            <a:ext cx="3907154" cy="4102100"/>
            <a:chOff x="5399532" y="2451354"/>
            <a:chExt cx="3907154" cy="4102100"/>
          </a:xfrm>
        </p:grpSpPr>
        <p:sp>
          <p:nvSpPr>
            <p:cNvPr id="12" name="object 12"/>
            <p:cNvSpPr/>
            <p:nvPr/>
          </p:nvSpPr>
          <p:spPr>
            <a:xfrm>
              <a:off x="5412486" y="2462783"/>
              <a:ext cx="3877945" cy="4076700"/>
            </a:xfrm>
            <a:custGeom>
              <a:avLst/>
              <a:gdLst/>
              <a:ahLst/>
              <a:cxnLst/>
              <a:rect l="l" t="t" r="r" b="b"/>
              <a:pathLst>
                <a:path w="3877945" h="4076700">
                  <a:moveTo>
                    <a:pt x="3877818" y="0"/>
                  </a:moveTo>
                  <a:lnTo>
                    <a:pt x="3868674" y="0"/>
                  </a:lnTo>
                  <a:lnTo>
                    <a:pt x="3868674" y="9144"/>
                  </a:lnTo>
                  <a:lnTo>
                    <a:pt x="3868674" y="4066794"/>
                  </a:lnTo>
                  <a:lnTo>
                    <a:pt x="3538728" y="4066794"/>
                  </a:lnTo>
                  <a:lnTo>
                    <a:pt x="3538728" y="3835908"/>
                  </a:lnTo>
                  <a:lnTo>
                    <a:pt x="3537966" y="3835908"/>
                  </a:lnTo>
                  <a:lnTo>
                    <a:pt x="3537966" y="4066794"/>
                  </a:lnTo>
                  <a:lnTo>
                    <a:pt x="9144" y="4066794"/>
                  </a:lnTo>
                  <a:lnTo>
                    <a:pt x="9131" y="9144"/>
                  </a:lnTo>
                  <a:lnTo>
                    <a:pt x="3868674" y="9144"/>
                  </a:lnTo>
                  <a:lnTo>
                    <a:pt x="3868674" y="0"/>
                  </a:lnTo>
                  <a:lnTo>
                    <a:pt x="0" y="0"/>
                  </a:lnTo>
                  <a:lnTo>
                    <a:pt x="0" y="4076700"/>
                  </a:lnTo>
                  <a:lnTo>
                    <a:pt x="4572" y="4076700"/>
                  </a:lnTo>
                  <a:lnTo>
                    <a:pt x="9144" y="4076700"/>
                  </a:lnTo>
                  <a:lnTo>
                    <a:pt x="3868674" y="4076700"/>
                  </a:lnTo>
                  <a:lnTo>
                    <a:pt x="3873246" y="4076700"/>
                  </a:lnTo>
                  <a:lnTo>
                    <a:pt x="3877818" y="4076700"/>
                  </a:lnTo>
                  <a:lnTo>
                    <a:pt x="3877818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99532" y="2451354"/>
              <a:ext cx="3907154" cy="4102100"/>
            </a:xfrm>
            <a:custGeom>
              <a:avLst/>
              <a:gdLst/>
              <a:ahLst/>
              <a:cxnLst/>
              <a:rect l="l" t="t" r="r" b="b"/>
              <a:pathLst>
                <a:path w="3907154" h="4102100">
                  <a:moveTo>
                    <a:pt x="3906773" y="4101846"/>
                  </a:moveTo>
                  <a:lnTo>
                    <a:pt x="3906773" y="0"/>
                  </a:lnTo>
                  <a:lnTo>
                    <a:pt x="0" y="0"/>
                  </a:lnTo>
                  <a:lnTo>
                    <a:pt x="0" y="4101846"/>
                  </a:lnTo>
                  <a:lnTo>
                    <a:pt x="14477" y="4101846"/>
                  </a:lnTo>
                  <a:lnTo>
                    <a:pt x="14477" y="28956"/>
                  </a:lnTo>
                  <a:lnTo>
                    <a:pt x="28193" y="14478"/>
                  </a:lnTo>
                  <a:lnTo>
                    <a:pt x="28193" y="28956"/>
                  </a:lnTo>
                  <a:lnTo>
                    <a:pt x="3877817" y="28956"/>
                  </a:lnTo>
                  <a:lnTo>
                    <a:pt x="3877817" y="14478"/>
                  </a:lnTo>
                  <a:lnTo>
                    <a:pt x="3892295" y="28956"/>
                  </a:lnTo>
                  <a:lnTo>
                    <a:pt x="3892295" y="4101846"/>
                  </a:lnTo>
                  <a:lnTo>
                    <a:pt x="3906773" y="4101846"/>
                  </a:lnTo>
                  <a:close/>
                </a:path>
                <a:path w="3907154" h="4102100">
                  <a:moveTo>
                    <a:pt x="28193" y="28956"/>
                  </a:moveTo>
                  <a:lnTo>
                    <a:pt x="28193" y="14478"/>
                  </a:lnTo>
                  <a:lnTo>
                    <a:pt x="14477" y="28956"/>
                  </a:lnTo>
                  <a:lnTo>
                    <a:pt x="28193" y="28956"/>
                  </a:lnTo>
                  <a:close/>
                </a:path>
                <a:path w="3907154" h="4102100">
                  <a:moveTo>
                    <a:pt x="28194" y="4073652"/>
                  </a:moveTo>
                  <a:lnTo>
                    <a:pt x="28193" y="28956"/>
                  </a:lnTo>
                  <a:lnTo>
                    <a:pt x="14477" y="28956"/>
                  </a:lnTo>
                  <a:lnTo>
                    <a:pt x="14478" y="4073652"/>
                  </a:lnTo>
                  <a:lnTo>
                    <a:pt x="28194" y="4073652"/>
                  </a:lnTo>
                  <a:close/>
                </a:path>
                <a:path w="3907154" h="4102100">
                  <a:moveTo>
                    <a:pt x="3892295" y="4073652"/>
                  </a:moveTo>
                  <a:lnTo>
                    <a:pt x="14478" y="4073652"/>
                  </a:lnTo>
                  <a:lnTo>
                    <a:pt x="28194" y="4088130"/>
                  </a:lnTo>
                  <a:lnTo>
                    <a:pt x="28194" y="4101846"/>
                  </a:lnTo>
                  <a:lnTo>
                    <a:pt x="3877817" y="4101846"/>
                  </a:lnTo>
                  <a:lnTo>
                    <a:pt x="3877817" y="4088130"/>
                  </a:lnTo>
                  <a:lnTo>
                    <a:pt x="3892295" y="4073652"/>
                  </a:lnTo>
                  <a:close/>
                </a:path>
                <a:path w="3907154" h="4102100">
                  <a:moveTo>
                    <a:pt x="28194" y="4101846"/>
                  </a:moveTo>
                  <a:lnTo>
                    <a:pt x="28194" y="4088130"/>
                  </a:lnTo>
                  <a:lnTo>
                    <a:pt x="14478" y="4073652"/>
                  </a:lnTo>
                  <a:lnTo>
                    <a:pt x="14477" y="4101846"/>
                  </a:lnTo>
                  <a:lnTo>
                    <a:pt x="28194" y="4101846"/>
                  </a:lnTo>
                  <a:close/>
                </a:path>
                <a:path w="3907154" h="4102100">
                  <a:moveTo>
                    <a:pt x="3892295" y="28956"/>
                  </a:moveTo>
                  <a:lnTo>
                    <a:pt x="3877817" y="14478"/>
                  </a:lnTo>
                  <a:lnTo>
                    <a:pt x="3877817" y="28956"/>
                  </a:lnTo>
                  <a:lnTo>
                    <a:pt x="3892295" y="28956"/>
                  </a:lnTo>
                  <a:close/>
                </a:path>
                <a:path w="3907154" h="4102100">
                  <a:moveTo>
                    <a:pt x="3892295" y="4073652"/>
                  </a:moveTo>
                  <a:lnTo>
                    <a:pt x="3892295" y="28956"/>
                  </a:lnTo>
                  <a:lnTo>
                    <a:pt x="3877817" y="28956"/>
                  </a:lnTo>
                  <a:lnTo>
                    <a:pt x="3877817" y="4073652"/>
                  </a:lnTo>
                  <a:lnTo>
                    <a:pt x="3892295" y="4073652"/>
                  </a:lnTo>
                  <a:close/>
                </a:path>
                <a:path w="3907154" h="4102100">
                  <a:moveTo>
                    <a:pt x="3892295" y="4101846"/>
                  </a:moveTo>
                  <a:lnTo>
                    <a:pt x="3892295" y="4073652"/>
                  </a:lnTo>
                  <a:lnTo>
                    <a:pt x="3877817" y="4088130"/>
                  </a:lnTo>
                  <a:lnTo>
                    <a:pt x="3877817" y="4101846"/>
                  </a:lnTo>
                  <a:lnTo>
                    <a:pt x="3892295" y="41018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478786" y="2817875"/>
            <a:ext cx="1057910" cy="1711960"/>
          </a:xfrm>
          <a:custGeom>
            <a:avLst/>
            <a:gdLst/>
            <a:ahLst/>
            <a:cxnLst/>
            <a:rect l="l" t="t" r="r" b="b"/>
            <a:pathLst>
              <a:path w="1057910" h="1711960">
                <a:moveTo>
                  <a:pt x="28194" y="899922"/>
                </a:moveTo>
                <a:lnTo>
                  <a:pt x="0" y="899922"/>
                </a:lnTo>
                <a:lnTo>
                  <a:pt x="0" y="1672602"/>
                </a:lnTo>
                <a:lnTo>
                  <a:pt x="28194" y="1672602"/>
                </a:lnTo>
                <a:lnTo>
                  <a:pt x="28194" y="899922"/>
                </a:lnTo>
                <a:close/>
              </a:path>
              <a:path w="1057910" h="1711960">
                <a:moveTo>
                  <a:pt x="28194" y="48768"/>
                </a:moveTo>
                <a:lnTo>
                  <a:pt x="0" y="48768"/>
                </a:lnTo>
                <a:lnTo>
                  <a:pt x="0" y="821436"/>
                </a:lnTo>
                <a:lnTo>
                  <a:pt x="28194" y="821436"/>
                </a:lnTo>
                <a:lnTo>
                  <a:pt x="28194" y="48768"/>
                </a:lnTo>
                <a:close/>
              </a:path>
              <a:path w="1057910" h="1711960">
                <a:moveTo>
                  <a:pt x="990600" y="1682496"/>
                </a:moveTo>
                <a:lnTo>
                  <a:pt x="67056" y="1682496"/>
                </a:lnTo>
                <a:lnTo>
                  <a:pt x="67056" y="1711452"/>
                </a:lnTo>
                <a:lnTo>
                  <a:pt x="990600" y="1711452"/>
                </a:lnTo>
                <a:lnTo>
                  <a:pt x="990600" y="1682496"/>
                </a:lnTo>
                <a:close/>
              </a:path>
              <a:path w="1057910" h="1711960">
                <a:moveTo>
                  <a:pt x="990600" y="841248"/>
                </a:moveTo>
                <a:lnTo>
                  <a:pt x="67056" y="841248"/>
                </a:lnTo>
                <a:lnTo>
                  <a:pt x="67056" y="870204"/>
                </a:lnTo>
                <a:lnTo>
                  <a:pt x="990600" y="870204"/>
                </a:lnTo>
                <a:lnTo>
                  <a:pt x="990600" y="841248"/>
                </a:lnTo>
                <a:close/>
              </a:path>
              <a:path w="1057910" h="1711960">
                <a:moveTo>
                  <a:pt x="990600" y="0"/>
                </a:moveTo>
                <a:lnTo>
                  <a:pt x="67056" y="0"/>
                </a:lnTo>
                <a:lnTo>
                  <a:pt x="67056" y="28956"/>
                </a:lnTo>
                <a:lnTo>
                  <a:pt x="990600" y="28956"/>
                </a:lnTo>
                <a:lnTo>
                  <a:pt x="990600" y="0"/>
                </a:lnTo>
                <a:close/>
              </a:path>
              <a:path w="1057910" h="1711960">
                <a:moveTo>
                  <a:pt x="1057656" y="909828"/>
                </a:moveTo>
                <a:lnTo>
                  <a:pt x="1028700" y="909828"/>
                </a:lnTo>
                <a:lnTo>
                  <a:pt x="1028700" y="1682496"/>
                </a:lnTo>
                <a:lnTo>
                  <a:pt x="1057656" y="1682496"/>
                </a:lnTo>
                <a:lnTo>
                  <a:pt x="1057656" y="909828"/>
                </a:lnTo>
                <a:close/>
              </a:path>
              <a:path w="1057910" h="1711960">
                <a:moveTo>
                  <a:pt x="1057656" y="58674"/>
                </a:moveTo>
                <a:lnTo>
                  <a:pt x="1028700" y="58674"/>
                </a:lnTo>
                <a:lnTo>
                  <a:pt x="1028700" y="831354"/>
                </a:lnTo>
                <a:lnTo>
                  <a:pt x="1057656" y="831354"/>
                </a:lnTo>
                <a:lnTo>
                  <a:pt x="1057656" y="5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04998" y="261543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8126" y="3148076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8126" y="3964940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04998" y="428802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96160" y="3964940"/>
            <a:ext cx="11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6160" y="314883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4998" y="3456685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0006" y="4888229"/>
            <a:ext cx="417195" cy="631190"/>
          </a:xfrm>
          <a:custGeom>
            <a:avLst/>
            <a:gdLst/>
            <a:ahLst/>
            <a:cxnLst/>
            <a:rect l="l" t="t" r="r" b="b"/>
            <a:pathLst>
              <a:path w="417194" h="631189">
                <a:moveTo>
                  <a:pt x="28194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194" y="607314"/>
                </a:lnTo>
                <a:lnTo>
                  <a:pt x="28194" y="331470"/>
                </a:lnTo>
                <a:close/>
              </a:path>
              <a:path w="417194" h="631189">
                <a:moveTo>
                  <a:pt x="28194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194" y="303276"/>
                </a:lnTo>
                <a:lnTo>
                  <a:pt x="28194" y="25908"/>
                </a:lnTo>
                <a:close/>
              </a:path>
              <a:path w="417194" h="631189">
                <a:moveTo>
                  <a:pt x="382524" y="601980"/>
                </a:moveTo>
                <a:lnTo>
                  <a:pt x="33528" y="601980"/>
                </a:lnTo>
                <a:lnTo>
                  <a:pt x="33528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417194" h="631189">
                <a:moveTo>
                  <a:pt x="382524" y="0"/>
                </a:moveTo>
                <a:lnTo>
                  <a:pt x="33528" y="0"/>
                </a:lnTo>
                <a:lnTo>
                  <a:pt x="33528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7194" h="631189">
                <a:moveTo>
                  <a:pt x="416052" y="30480"/>
                </a:moveTo>
                <a:lnTo>
                  <a:pt x="387858" y="30480"/>
                </a:lnTo>
                <a:lnTo>
                  <a:pt x="387858" y="307098"/>
                </a:lnTo>
                <a:lnTo>
                  <a:pt x="416052" y="307098"/>
                </a:lnTo>
                <a:lnTo>
                  <a:pt x="416052" y="30480"/>
                </a:lnTo>
                <a:close/>
              </a:path>
              <a:path w="417194" h="631189">
                <a:moveTo>
                  <a:pt x="416814" y="334518"/>
                </a:moveTo>
                <a:lnTo>
                  <a:pt x="387858" y="334518"/>
                </a:lnTo>
                <a:lnTo>
                  <a:pt x="387858" y="611124"/>
                </a:lnTo>
                <a:lnTo>
                  <a:pt x="416814" y="611124"/>
                </a:lnTo>
                <a:lnTo>
                  <a:pt x="416814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75460" y="4918709"/>
            <a:ext cx="29209" cy="581025"/>
          </a:xfrm>
          <a:custGeom>
            <a:avLst/>
            <a:gdLst/>
            <a:ahLst/>
            <a:cxnLst/>
            <a:rect l="l" t="t" r="r" b="b"/>
            <a:pathLst>
              <a:path w="29210" h="581025">
                <a:moveTo>
                  <a:pt x="28956" y="304038"/>
                </a:moveTo>
                <a:lnTo>
                  <a:pt x="0" y="304038"/>
                </a:lnTo>
                <a:lnTo>
                  <a:pt x="0" y="580644"/>
                </a:lnTo>
                <a:lnTo>
                  <a:pt x="28956" y="580644"/>
                </a:lnTo>
                <a:lnTo>
                  <a:pt x="28956" y="304038"/>
                </a:lnTo>
                <a:close/>
              </a:path>
              <a:path w="29210" h="581025">
                <a:moveTo>
                  <a:pt x="28956" y="0"/>
                </a:moveTo>
                <a:lnTo>
                  <a:pt x="0" y="0"/>
                </a:lnTo>
                <a:lnTo>
                  <a:pt x="0" y="276618"/>
                </a:lnTo>
                <a:lnTo>
                  <a:pt x="28956" y="27661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65198" y="4888229"/>
            <a:ext cx="417195" cy="631190"/>
          </a:xfrm>
          <a:custGeom>
            <a:avLst/>
            <a:gdLst/>
            <a:ahLst/>
            <a:cxnLst/>
            <a:rect l="l" t="t" r="r" b="b"/>
            <a:pathLst>
              <a:path w="417194" h="631189">
                <a:moveTo>
                  <a:pt x="28956" y="331482"/>
                </a:moveTo>
                <a:lnTo>
                  <a:pt x="0" y="331482"/>
                </a:lnTo>
                <a:lnTo>
                  <a:pt x="0" y="607326"/>
                </a:lnTo>
                <a:lnTo>
                  <a:pt x="28194" y="607326"/>
                </a:lnTo>
                <a:lnTo>
                  <a:pt x="28956" y="331482"/>
                </a:lnTo>
                <a:close/>
              </a:path>
              <a:path w="417194" h="631189">
                <a:moveTo>
                  <a:pt x="382524" y="601980"/>
                </a:moveTo>
                <a:lnTo>
                  <a:pt x="34290" y="601980"/>
                </a:lnTo>
                <a:lnTo>
                  <a:pt x="34290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417194" h="631189">
                <a:moveTo>
                  <a:pt x="382524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417194" h="631189">
                <a:moveTo>
                  <a:pt x="382524" y="0"/>
                </a:moveTo>
                <a:lnTo>
                  <a:pt x="34290" y="0"/>
                </a:lnTo>
                <a:lnTo>
                  <a:pt x="34290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7194" h="631189">
                <a:moveTo>
                  <a:pt x="416814" y="30480"/>
                </a:moveTo>
                <a:lnTo>
                  <a:pt x="387858" y="30480"/>
                </a:lnTo>
                <a:lnTo>
                  <a:pt x="387858" y="307098"/>
                </a:lnTo>
                <a:lnTo>
                  <a:pt x="416814" y="307098"/>
                </a:lnTo>
                <a:lnTo>
                  <a:pt x="416814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77084" y="4888991"/>
            <a:ext cx="382905" cy="630555"/>
          </a:xfrm>
          <a:custGeom>
            <a:avLst/>
            <a:gdLst/>
            <a:ahLst/>
            <a:cxnLst/>
            <a:rect l="l" t="t" r="r" b="b"/>
            <a:pathLst>
              <a:path w="382905" h="630554">
                <a:moveTo>
                  <a:pt x="348234" y="601980"/>
                </a:moveTo>
                <a:lnTo>
                  <a:pt x="0" y="601980"/>
                </a:lnTo>
                <a:lnTo>
                  <a:pt x="0" y="630186"/>
                </a:lnTo>
                <a:lnTo>
                  <a:pt x="348234" y="630186"/>
                </a:lnTo>
                <a:lnTo>
                  <a:pt x="348234" y="601980"/>
                </a:lnTo>
                <a:close/>
              </a:path>
              <a:path w="382905" h="630554">
                <a:moveTo>
                  <a:pt x="348234" y="300990"/>
                </a:moveTo>
                <a:lnTo>
                  <a:pt x="0" y="300990"/>
                </a:lnTo>
                <a:lnTo>
                  <a:pt x="0" y="329946"/>
                </a:lnTo>
                <a:lnTo>
                  <a:pt x="348234" y="329946"/>
                </a:lnTo>
                <a:lnTo>
                  <a:pt x="348234" y="300990"/>
                </a:lnTo>
                <a:close/>
              </a:path>
              <a:path w="382905" h="630554">
                <a:moveTo>
                  <a:pt x="348234" y="0"/>
                </a:moveTo>
                <a:lnTo>
                  <a:pt x="0" y="0"/>
                </a:lnTo>
                <a:lnTo>
                  <a:pt x="0" y="28194"/>
                </a:lnTo>
                <a:lnTo>
                  <a:pt x="348234" y="28194"/>
                </a:lnTo>
                <a:lnTo>
                  <a:pt x="348234" y="0"/>
                </a:lnTo>
                <a:close/>
              </a:path>
              <a:path w="382905" h="630554">
                <a:moveTo>
                  <a:pt x="382524" y="333756"/>
                </a:moveTo>
                <a:lnTo>
                  <a:pt x="354330" y="333756"/>
                </a:lnTo>
                <a:lnTo>
                  <a:pt x="354330" y="611124"/>
                </a:lnTo>
                <a:lnTo>
                  <a:pt x="382524" y="611124"/>
                </a:lnTo>
                <a:lnTo>
                  <a:pt x="382524" y="333756"/>
                </a:lnTo>
                <a:close/>
              </a:path>
              <a:path w="382905" h="630554">
                <a:moveTo>
                  <a:pt x="382524" y="30480"/>
                </a:moveTo>
                <a:lnTo>
                  <a:pt x="353568" y="30480"/>
                </a:lnTo>
                <a:lnTo>
                  <a:pt x="353568" y="306336"/>
                </a:lnTo>
                <a:lnTo>
                  <a:pt x="382524" y="306336"/>
                </a:lnTo>
                <a:lnTo>
                  <a:pt x="382524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21152" y="4914900"/>
            <a:ext cx="417195" cy="585470"/>
          </a:xfrm>
          <a:custGeom>
            <a:avLst/>
            <a:gdLst/>
            <a:ahLst/>
            <a:cxnLst/>
            <a:rect l="l" t="t" r="r" b="b"/>
            <a:pathLst>
              <a:path w="417195" h="585470">
                <a:moveTo>
                  <a:pt x="28194" y="0"/>
                </a:moveTo>
                <a:lnTo>
                  <a:pt x="0" y="0"/>
                </a:lnTo>
                <a:lnTo>
                  <a:pt x="0" y="277368"/>
                </a:lnTo>
                <a:lnTo>
                  <a:pt x="28194" y="277368"/>
                </a:lnTo>
                <a:lnTo>
                  <a:pt x="28194" y="0"/>
                </a:lnTo>
                <a:close/>
              </a:path>
              <a:path w="417195" h="585470">
                <a:moveTo>
                  <a:pt x="381762" y="275082"/>
                </a:moveTo>
                <a:lnTo>
                  <a:pt x="33528" y="275082"/>
                </a:lnTo>
                <a:lnTo>
                  <a:pt x="33528" y="304038"/>
                </a:lnTo>
                <a:lnTo>
                  <a:pt x="381762" y="304038"/>
                </a:lnTo>
                <a:lnTo>
                  <a:pt x="381762" y="275082"/>
                </a:lnTo>
                <a:close/>
              </a:path>
              <a:path w="417195" h="585470">
                <a:moveTo>
                  <a:pt x="416052" y="4572"/>
                </a:moveTo>
                <a:lnTo>
                  <a:pt x="387858" y="4572"/>
                </a:lnTo>
                <a:lnTo>
                  <a:pt x="387858" y="280428"/>
                </a:lnTo>
                <a:lnTo>
                  <a:pt x="416052" y="280428"/>
                </a:lnTo>
                <a:lnTo>
                  <a:pt x="416052" y="4572"/>
                </a:lnTo>
                <a:close/>
              </a:path>
              <a:path w="417195" h="585470">
                <a:moveTo>
                  <a:pt x="416814" y="307848"/>
                </a:moveTo>
                <a:lnTo>
                  <a:pt x="387858" y="307848"/>
                </a:lnTo>
                <a:lnTo>
                  <a:pt x="387858" y="585216"/>
                </a:lnTo>
                <a:lnTo>
                  <a:pt x="416814" y="585216"/>
                </a:lnTo>
                <a:lnTo>
                  <a:pt x="416814" y="3078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98748" y="4888991"/>
            <a:ext cx="417195" cy="630555"/>
          </a:xfrm>
          <a:custGeom>
            <a:avLst/>
            <a:gdLst/>
            <a:ahLst/>
            <a:cxnLst/>
            <a:rect l="l" t="t" r="r" b="b"/>
            <a:pathLst>
              <a:path w="417195" h="630554">
                <a:moveTo>
                  <a:pt x="28194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194" y="303276"/>
                </a:lnTo>
                <a:lnTo>
                  <a:pt x="28194" y="25908"/>
                </a:lnTo>
                <a:close/>
              </a:path>
              <a:path w="417195" h="630554">
                <a:moveTo>
                  <a:pt x="382524" y="601980"/>
                </a:moveTo>
                <a:lnTo>
                  <a:pt x="33528" y="601980"/>
                </a:lnTo>
                <a:lnTo>
                  <a:pt x="33528" y="630186"/>
                </a:lnTo>
                <a:lnTo>
                  <a:pt x="382524" y="630186"/>
                </a:lnTo>
                <a:lnTo>
                  <a:pt x="382524" y="601980"/>
                </a:lnTo>
                <a:close/>
              </a:path>
              <a:path w="417195" h="630554">
                <a:moveTo>
                  <a:pt x="382524" y="300990"/>
                </a:moveTo>
                <a:lnTo>
                  <a:pt x="33528" y="300990"/>
                </a:lnTo>
                <a:lnTo>
                  <a:pt x="33528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417195" h="630554">
                <a:moveTo>
                  <a:pt x="382524" y="0"/>
                </a:moveTo>
                <a:lnTo>
                  <a:pt x="33528" y="0"/>
                </a:lnTo>
                <a:lnTo>
                  <a:pt x="33528" y="28194"/>
                </a:lnTo>
                <a:lnTo>
                  <a:pt x="382524" y="28194"/>
                </a:lnTo>
                <a:lnTo>
                  <a:pt x="382524" y="0"/>
                </a:lnTo>
                <a:close/>
              </a:path>
              <a:path w="417195" h="630554">
                <a:moveTo>
                  <a:pt x="416801" y="333756"/>
                </a:moveTo>
                <a:lnTo>
                  <a:pt x="387858" y="333756"/>
                </a:lnTo>
                <a:lnTo>
                  <a:pt x="387858" y="611124"/>
                </a:lnTo>
                <a:lnTo>
                  <a:pt x="416801" y="611124"/>
                </a:lnTo>
                <a:lnTo>
                  <a:pt x="416801" y="3337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76344" y="4914900"/>
            <a:ext cx="417195" cy="604520"/>
          </a:xfrm>
          <a:custGeom>
            <a:avLst/>
            <a:gdLst/>
            <a:ahLst/>
            <a:cxnLst/>
            <a:rect l="l" t="t" r="r" b="b"/>
            <a:pathLst>
              <a:path w="417195" h="604520">
                <a:moveTo>
                  <a:pt x="28194" y="304800"/>
                </a:moveTo>
                <a:lnTo>
                  <a:pt x="0" y="304800"/>
                </a:lnTo>
                <a:lnTo>
                  <a:pt x="0" y="581406"/>
                </a:lnTo>
                <a:lnTo>
                  <a:pt x="28194" y="581406"/>
                </a:lnTo>
                <a:lnTo>
                  <a:pt x="28194" y="304800"/>
                </a:lnTo>
                <a:close/>
              </a:path>
              <a:path w="417195" h="604520">
                <a:moveTo>
                  <a:pt x="28956" y="0"/>
                </a:moveTo>
                <a:lnTo>
                  <a:pt x="0" y="0"/>
                </a:lnTo>
                <a:lnTo>
                  <a:pt x="0" y="277368"/>
                </a:lnTo>
                <a:lnTo>
                  <a:pt x="28956" y="277368"/>
                </a:lnTo>
                <a:lnTo>
                  <a:pt x="28956" y="0"/>
                </a:lnTo>
                <a:close/>
              </a:path>
              <a:path w="417195" h="604520">
                <a:moveTo>
                  <a:pt x="382524" y="576072"/>
                </a:moveTo>
                <a:lnTo>
                  <a:pt x="34290" y="576072"/>
                </a:lnTo>
                <a:lnTo>
                  <a:pt x="34290" y="604278"/>
                </a:lnTo>
                <a:lnTo>
                  <a:pt x="382524" y="604278"/>
                </a:lnTo>
                <a:lnTo>
                  <a:pt x="382524" y="576072"/>
                </a:lnTo>
                <a:close/>
              </a:path>
              <a:path w="417195" h="604520">
                <a:moveTo>
                  <a:pt x="382524" y="275082"/>
                </a:moveTo>
                <a:lnTo>
                  <a:pt x="34290" y="275082"/>
                </a:lnTo>
                <a:lnTo>
                  <a:pt x="34290" y="304038"/>
                </a:lnTo>
                <a:lnTo>
                  <a:pt x="382524" y="304038"/>
                </a:lnTo>
                <a:lnTo>
                  <a:pt x="382524" y="275082"/>
                </a:lnTo>
                <a:close/>
              </a:path>
              <a:path w="417195" h="604520">
                <a:moveTo>
                  <a:pt x="416801" y="307848"/>
                </a:moveTo>
                <a:lnTo>
                  <a:pt x="387858" y="307848"/>
                </a:lnTo>
                <a:lnTo>
                  <a:pt x="387858" y="585216"/>
                </a:lnTo>
                <a:lnTo>
                  <a:pt x="416801" y="585216"/>
                </a:lnTo>
                <a:lnTo>
                  <a:pt x="416801" y="3078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41798" y="4919471"/>
            <a:ext cx="29209" cy="581025"/>
          </a:xfrm>
          <a:custGeom>
            <a:avLst/>
            <a:gdLst/>
            <a:ahLst/>
            <a:cxnLst/>
            <a:rect l="l" t="t" r="r" b="b"/>
            <a:pathLst>
              <a:path w="29210" h="581025">
                <a:moveTo>
                  <a:pt x="28956" y="303276"/>
                </a:moveTo>
                <a:lnTo>
                  <a:pt x="762" y="303276"/>
                </a:lnTo>
                <a:lnTo>
                  <a:pt x="762" y="580644"/>
                </a:lnTo>
                <a:lnTo>
                  <a:pt x="28956" y="580644"/>
                </a:lnTo>
                <a:lnTo>
                  <a:pt x="28956" y="303276"/>
                </a:lnTo>
                <a:close/>
              </a:path>
              <a:path w="29210" h="581025">
                <a:moveTo>
                  <a:pt x="28956" y="0"/>
                </a:moveTo>
                <a:lnTo>
                  <a:pt x="0" y="0"/>
                </a:lnTo>
                <a:lnTo>
                  <a:pt x="0" y="275856"/>
                </a:lnTo>
                <a:lnTo>
                  <a:pt x="28956" y="275856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53940" y="5694426"/>
            <a:ext cx="382905" cy="607695"/>
          </a:xfrm>
          <a:custGeom>
            <a:avLst/>
            <a:gdLst/>
            <a:ahLst/>
            <a:cxnLst/>
            <a:rect l="l" t="t" r="r" b="b"/>
            <a:pathLst>
              <a:path w="382904" h="607695">
                <a:moveTo>
                  <a:pt x="28943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943" y="303276"/>
                </a:lnTo>
                <a:lnTo>
                  <a:pt x="28943" y="25908"/>
                </a:lnTo>
                <a:close/>
              </a:path>
              <a:path w="382904" h="607695">
                <a:moveTo>
                  <a:pt x="28956" y="607326"/>
                </a:moveTo>
                <a:lnTo>
                  <a:pt x="28943" y="330708"/>
                </a:lnTo>
                <a:lnTo>
                  <a:pt x="0" y="330708"/>
                </a:lnTo>
                <a:lnTo>
                  <a:pt x="0" y="607326"/>
                </a:lnTo>
                <a:lnTo>
                  <a:pt x="28956" y="607326"/>
                </a:lnTo>
                <a:close/>
              </a:path>
              <a:path w="382904" h="607695">
                <a:moveTo>
                  <a:pt x="382524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382904" h="607695">
                <a:moveTo>
                  <a:pt x="382524" y="0"/>
                </a:moveTo>
                <a:lnTo>
                  <a:pt x="34290" y="0"/>
                </a:lnTo>
                <a:lnTo>
                  <a:pt x="34290" y="28194"/>
                </a:lnTo>
                <a:lnTo>
                  <a:pt x="382524" y="28194"/>
                </a:lnTo>
                <a:lnTo>
                  <a:pt x="382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0006" y="5693664"/>
            <a:ext cx="417195" cy="631190"/>
          </a:xfrm>
          <a:custGeom>
            <a:avLst/>
            <a:gdLst/>
            <a:ahLst/>
            <a:cxnLst/>
            <a:rect l="l" t="t" r="r" b="b"/>
            <a:pathLst>
              <a:path w="417194" h="631189">
                <a:moveTo>
                  <a:pt x="28194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194" y="607314"/>
                </a:lnTo>
                <a:lnTo>
                  <a:pt x="28194" y="331470"/>
                </a:lnTo>
                <a:close/>
              </a:path>
              <a:path w="417194" h="631189">
                <a:moveTo>
                  <a:pt x="28194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194" y="303276"/>
                </a:lnTo>
                <a:lnTo>
                  <a:pt x="28194" y="25908"/>
                </a:lnTo>
                <a:close/>
              </a:path>
              <a:path w="417194" h="631189">
                <a:moveTo>
                  <a:pt x="382524" y="601980"/>
                </a:moveTo>
                <a:lnTo>
                  <a:pt x="33528" y="601980"/>
                </a:lnTo>
                <a:lnTo>
                  <a:pt x="33528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417194" h="631189">
                <a:moveTo>
                  <a:pt x="382524" y="301752"/>
                </a:moveTo>
                <a:lnTo>
                  <a:pt x="33528" y="301752"/>
                </a:lnTo>
                <a:lnTo>
                  <a:pt x="33528" y="329946"/>
                </a:lnTo>
                <a:lnTo>
                  <a:pt x="382524" y="329946"/>
                </a:lnTo>
                <a:lnTo>
                  <a:pt x="382524" y="301752"/>
                </a:lnTo>
                <a:close/>
              </a:path>
              <a:path w="417194" h="631189">
                <a:moveTo>
                  <a:pt x="382524" y="0"/>
                </a:moveTo>
                <a:lnTo>
                  <a:pt x="33528" y="0"/>
                </a:lnTo>
                <a:lnTo>
                  <a:pt x="33528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7194" h="631189">
                <a:moveTo>
                  <a:pt x="416052" y="30480"/>
                </a:moveTo>
                <a:lnTo>
                  <a:pt x="387858" y="30480"/>
                </a:lnTo>
                <a:lnTo>
                  <a:pt x="387858" y="307086"/>
                </a:lnTo>
                <a:lnTo>
                  <a:pt x="416052" y="307086"/>
                </a:lnTo>
                <a:lnTo>
                  <a:pt x="416052" y="30480"/>
                </a:lnTo>
                <a:close/>
              </a:path>
              <a:path w="417194" h="631189">
                <a:moveTo>
                  <a:pt x="416814" y="334518"/>
                </a:moveTo>
                <a:lnTo>
                  <a:pt x="387858" y="334518"/>
                </a:lnTo>
                <a:lnTo>
                  <a:pt x="387858" y="611136"/>
                </a:lnTo>
                <a:lnTo>
                  <a:pt x="416814" y="611136"/>
                </a:lnTo>
                <a:lnTo>
                  <a:pt x="416814" y="334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1387602" y="5693664"/>
            <a:ext cx="417195" cy="619125"/>
            <a:chOff x="1387602" y="5693664"/>
            <a:chExt cx="417195" cy="619125"/>
          </a:xfrm>
        </p:grpSpPr>
        <p:sp>
          <p:nvSpPr>
            <p:cNvPr id="33" name="object 33"/>
            <p:cNvSpPr/>
            <p:nvPr/>
          </p:nvSpPr>
          <p:spPr>
            <a:xfrm>
              <a:off x="1387602" y="5693663"/>
              <a:ext cx="417195" cy="611505"/>
            </a:xfrm>
            <a:custGeom>
              <a:avLst/>
              <a:gdLst/>
              <a:ahLst/>
              <a:cxnLst/>
              <a:rect l="l" t="t" r="r" b="b"/>
              <a:pathLst>
                <a:path w="417194" h="611504">
                  <a:moveTo>
                    <a:pt x="28956" y="25908"/>
                  </a:moveTo>
                  <a:lnTo>
                    <a:pt x="0" y="25908"/>
                  </a:lnTo>
                  <a:lnTo>
                    <a:pt x="0" y="303276"/>
                  </a:lnTo>
                  <a:lnTo>
                    <a:pt x="28956" y="303276"/>
                  </a:lnTo>
                  <a:lnTo>
                    <a:pt x="28956" y="25908"/>
                  </a:lnTo>
                  <a:close/>
                </a:path>
                <a:path w="417194" h="611504">
                  <a:moveTo>
                    <a:pt x="382524" y="301752"/>
                  </a:moveTo>
                  <a:lnTo>
                    <a:pt x="34290" y="301752"/>
                  </a:lnTo>
                  <a:lnTo>
                    <a:pt x="34290" y="329946"/>
                  </a:lnTo>
                  <a:lnTo>
                    <a:pt x="382524" y="329946"/>
                  </a:lnTo>
                  <a:lnTo>
                    <a:pt x="382524" y="301752"/>
                  </a:lnTo>
                  <a:close/>
                </a:path>
                <a:path w="417194" h="611504">
                  <a:moveTo>
                    <a:pt x="382524" y="0"/>
                  </a:moveTo>
                  <a:lnTo>
                    <a:pt x="34290" y="0"/>
                  </a:lnTo>
                  <a:lnTo>
                    <a:pt x="34290" y="28956"/>
                  </a:lnTo>
                  <a:lnTo>
                    <a:pt x="382524" y="28956"/>
                  </a:lnTo>
                  <a:lnTo>
                    <a:pt x="382524" y="0"/>
                  </a:lnTo>
                  <a:close/>
                </a:path>
                <a:path w="417194" h="611504">
                  <a:moveTo>
                    <a:pt x="416814" y="334518"/>
                  </a:moveTo>
                  <a:lnTo>
                    <a:pt x="387858" y="334518"/>
                  </a:lnTo>
                  <a:lnTo>
                    <a:pt x="387858" y="611136"/>
                  </a:lnTo>
                  <a:lnTo>
                    <a:pt x="416814" y="611136"/>
                  </a:lnTo>
                  <a:lnTo>
                    <a:pt x="416814" y="334518"/>
                  </a:lnTo>
                  <a:close/>
                </a:path>
                <a:path w="417194" h="611504">
                  <a:moveTo>
                    <a:pt x="416814" y="30480"/>
                  </a:moveTo>
                  <a:lnTo>
                    <a:pt x="387858" y="30480"/>
                  </a:lnTo>
                  <a:lnTo>
                    <a:pt x="387858" y="307086"/>
                  </a:lnTo>
                  <a:lnTo>
                    <a:pt x="416814" y="307086"/>
                  </a:lnTo>
                  <a:lnTo>
                    <a:pt x="416814" y="304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15796" y="6284214"/>
              <a:ext cx="348615" cy="28575"/>
            </a:xfrm>
            <a:custGeom>
              <a:avLst/>
              <a:gdLst/>
              <a:ahLst/>
              <a:cxnLst/>
              <a:rect l="l" t="t" r="r" b="b"/>
              <a:pathLst>
                <a:path w="348614" h="28575">
                  <a:moveTo>
                    <a:pt x="86106" y="0"/>
                  </a:moveTo>
                  <a:lnTo>
                    <a:pt x="0" y="0"/>
                  </a:lnTo>
                  <a:lnTo>
                    <a:pt x="0" y="28194"/>
                  </a:lnTo>
                  <a:lnTo>
                    <a:pt x="86106" y="28194"/>
                  </a:lnTo>
                  <a:lnTo>
                    <a:pt x="86106" y="0"/>
                  </a:lnTo>
                  <a:close/>
                </a:path>
                <a:path w="348614" h="28575">
                  <a:moveTo>
                    <a:pt x="200406" y="0"/>
                  </a:moveTo>
                  <a:lnTo>
                    <a:pt x="114300" y="0"/>
                  </a:lnTo>
                  <a:lnTo>
                    <a:pt x="114300" y="28194"/>
                  </a:lnTo>
                  <a:lnTo>
                    <a:pt x="200406" y="28194"/>
                  </a:lnTo>
                  <a:lnTo>
                    <a:pt x="200406" y="0"/>
                  </a:lnTo>
                  <a:close/>
                </a:path>
                <a:path w="348614" h="28575">
                  <a:moveTo>
                    <a:pt x="314706" y="0"/>
                  </a:moveTo>
                  <a:lnTo>
                    <a:pt x="228600" y="0"/>
                  </a:lnTo>
                  <a:lnTo>
                    <a:pt x="228600" y="28194"/>
                  </a:lnTo>
                  <a:lnTo>
                    <a:pt x="314706" y="28194"/>
                  </a:lnTo>
                  <a:lnTo>
                    <a:pt x="314706" y="0"/>
                  </a:lnTo>
                  <a:close/>
                </a:path>
                <a:path w="348614" h="28575">
                  <a:moveTo>
                    <a:pt x="348234" y="0"/>
                  </a:moveTo>
                  <a:lnTo>
                    <a:pt x="342900" y="0"/>
                  </a:lnTo>
                  <a:lnTo>
                    <a:pt x="342900" y="28194"/>
                  </a:lnTo>
                  <a:lnTo>
                    <a:pt x="348234" y="28194"/>
                  </a:lnTo>
                  <a:lnTo>
                    <a:pt x="34823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1965198" y="5693664"/>
            <a:ext cx="417195" cy="611505"/>
          </a:xfrm>
          <a:custGeom>
            <a:avLst/>
            <a:gdLst/>
            <a:ahLst/>
            <a:cxnLst/>
            <a:rect l="l" t="t" r="r" b="b"/>
            <a:pathLst>
              <a:path w="417194" h="611504">
                <a:moveTo>
                  <a:pt x="28956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194" y="607314"/>
                </a:lnTo>
                <a:lnTo>
                  <a:pt x="28956" y="331470"/>
                </a:lnTo>
                <a:close/>
              </a:path>
              <a:path w="417194" h="611504">
                <a:moveTo>
                  <a:pt x="28956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417194" h="611504">
                <a:moveTo>
                  <a:pt x="382524" y="301752"/>
                </a:moveTo>
                <a:lnTo>
                  <a:pt x="34290" y="301752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1752"/>
                </a:lnTo>
                <a:close/>
              </a:path>
              <a:path w="417194" h="611504">
                <a:moveTo>
                  <a:pt x="382524" y="0"/>
                </a:moveTo>
                <a:lnTo>
                  <a:pt x="34290" y="0"/>
                </a:lnTo>
                <a:lnTo>
                  <a:pt x="34290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  <a:path w="417194" h="611504">
                <a:moveTo>
                  <a:pt x="416814" y="334518"/>
                </a:moveTo>
                <a:lnTo>
                  <a:pt x="388620" y="334518"/>
                </a:lnTo>
                <a:lnTo>
                  <a:pt x="388620" y="611136"/>
                </a:lnTo>
                <a:lnTo>
                  <a:pt x="416814" y="611136"/>
                </a:lnTo>
                <a:lnTo>
                  <a:pt x="416814" y="334518"/>
                </a:lnTo>
                <a:close/>
              </a:path>
              <a:path w="417194" h="611504">
                <a:moveTo>
                  <a:pt x="416814" y="30480"/>
                </a:moveTo>
                <a:lnTo>
                  <a:pt x="387858" y="30480"/>
                </a:lnTo>
                <a:lnTo>
                  <a:pt x="387858" y="307086"/>
                </a:lnTo>
                <a:lnTo>
                  <a:pt x="416814" y="307086"/>
                </a:lnTo>
                <a:lnTo>
                  <a:pt x="416814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42794" y="5719571"/>
            <a:ext cx="417195" cy="605155"/>
          </a:xfrm>
          <a:custGeom>
            <a:avLst/>
            <a:gdLst/>
            <a:ahLst/>
            <a:cxnLst/>
            <a:rect l="l" t="t" r="r" b="b"/>
            <a:pathLst>
              <a:path w="417194" h="605154">
                <a:moveTo>
                  <a:pt x="28956" y="305562"/>
                </a:moveTo>
                <a:lnTo>
                  <a:pt x="0" y="305562"/>
                </a:lnTo>
                <a:lnTo>
                  <a:pt x="0" y="581406"/>
                </a:lnTo>
                <a:lnTo>
                  <a:pt x="28956" y="581406"/>
                </a:lnTo>
                <a:lnTo>
                  <a:pt x="28956" y="305562"/>
                </a:lnTo>
                <a:close/>
              </a:path>
              <a:path w="417194" h="605154">
                <a:moveTo>
                  <a:pt x="28956" y="0"/>
                </a:moveTo>
                <a:lnTo>
                  <a:pt x="762" y="0"/>
                </a:lnTo>
                <a:lnTo>
                  <a:pt x="762" y="277368"/>
                </a:lnTo>
                <a:lnTo>
                  <a:pt x="28956" y="277368"/>
                </a:lnTo>
                <a:lnTo>
                  <a:pt x="28956" y="0"/>
                </a:lnTo>
                <a:close/>
              </a:path>
              <a:path w="417194" h="605154">
                <a:moveTo>
                  <a:pt x="382524" y="576072"/>
                </a:moveTo>
                <a:lnTo>
                  <a:pt x="34290" y="576072"/>
                </a:lnTo>
                <a:lnTo>
                  <a:pt x="34290" y="605028"/>
                </a:lnTo>
                <a:lnTo>
                  <a:pt x="382524" y="605028"/>
                </a:lnTo>
                <a:lnTo>
                  <a:pt x="382524" y="576072"/>
                </a:lnTo>
                <a:close/>
              </a:path>
              <a:path w="417194" h="605154">
                <a:moveTo>
                  <a:pt x="382524" y="275844"/>
                </a:moveTo>
                <a:lnTo>
                  <a:pt x="34290" y="275844"/>
                </a:lnTo>
                <a:lnTo>
                  <a:pt x="34290" y="304038"/>
                </a:lnTo>
                <a:lnTo>
                  <a:pt x="382524" y="304038"/>
                </a:lnTo>
                <a:lnTo>
                  <a:pt x="382524" y="275844"/>
                </a:lnTo>
                <a:close/>
              </a:path>
              <a:path w="417194" h="605154">
                <a:moveTo>
                  <a:pt x="416814" y="308610"/>
                </a:moveTo>
                <a:lnTo>
                  <a:pt x="388620" y="308610"/>
                </a:lnTo>
                <a:lnTo>
                  <a:pt x="388620" y="585228"/>
                </a:lnTo>
                <a:lnTo>
                  <a:pt x="416814" y="585228"/>
                </a:lnTo>
                <a:lnTo>
                  <a:pt x="416814" y="3086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20390" y="5693664"/>
            <a:ext cx="382905" cy="631190"/>
          </a:xfrm>
          <a:custGeom>
            <a:avLst/>
            <a:gdLst/>
            <a:ahLst/>
            <a:cxnLst/>
            <a:rect l="l" t="t" r="r" b="b"/>
            <a:pathLst>
              <a:path w="382904" h="631189">
                <a:moveTo>
                  <a:pt x="28956" y="331470"/>
                </a:moveTo>
                <a:lnTo>
                  <a:pt x="0" y="331470"/>
                </a:lnTo>
                <a:lnTo>
                  <a:pt x="0" y="607314"/>
                </a:lnTo>
                <a:lnTo>
                  <a:pt x="28956" y="607314"/>
                </a:lnTo>
                <a:lnTo>
                  <a:pt x="28956" y="331470"/>
                </a:lnTo>
                <a:close/>
              </a:path>
              <a:path w="382904" h="631189">
                <a:moveTo>
                  <a:pt x="28956" y="25908"/>
                </a:moveTo>
                <a:lnTo>
                  <a:pt x="762" y="25908"/>
                </a:lnTo>
                <a:lnTo>
                  <a:pt x="762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382904" h="631189">
                <a:moveTo>
                  <a:pt x="382524" y="601980"/>
                </a:moveTo>
                <a:lnTo>
                  <a:pt x="34290" y="601980"/>
                </a:lnTo>
                <a:lnTo>
                  <a:pt x="34290" y="630936"/>
                </a:lnTo>
                <a:lnTo>
                  <a:pt x="382524" y="630936"/>
                </a:lnTo>
                <a:lnTo>
                  <a:pt x="382524" y="601980"/>
                </a:lnTo>
                <a:close/>
              </a:path>
              <a:path w="382904" h="631189">
                <a:moveTo>
                  <a:pt x="382524" y="0"/>
                </a:moveTo>
                <a:lnTo>
                  <a:pt x="34290" y="0"/>
                </a:lnTo>
                <a:lnTo>
                  <a:pt x="34290" y="28956"/>
                </a:lnTo>
                <a:lnTo>
                  <a:pt x="382524" y="28956"/>
                </a:lnTo>
                <a:lnTo>
                  <a:pt x="382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98748" y="5724905"/>
            <a:ext cx="417195" cy="600075"/>
          </a:xfrm>
          <a:custGeom>
            <a:avLst/>
            <a:gdLst/>
            <a:ahLst/>
            <a:cxnLst/>
            <a:rect l="l" t="t" r="r" b="b"/>
            <a:pathLst>
              <a:path w="417195" h="600075">
                <a:moveTo>
                  <a:pt x="28194" y="300228"/>
                </a:moveTo>
                <a:lnTo>
                  <a:pt x="0" y="300228"/>
                </a:lnTo>
                <a:lnTo>
                  <a:pt x="0" y="576846"/>
                </a:lnTo>
                <a:lnTo>
                  <a:pt x="28194" y="576846"/>
                </a:lnTo>
                <a:lnTo>
                  <a:pt x="28194" y="300228"/>
                </a:lnTo>
                <a:close/>
              </a:path>
              <a:path w="417195" h="600075">
                <a:moveTo>
                  <a:pt x="382524" y="571500"/>
                </a:moveTo>
                <a:lnTo>
                  <a:pt x="33528" y="571500"/>
                </a:lnTo>
                <a:lnTo>
                  <a:pt x="33528" y="599694"/>
                </a:lnTo>
                <a:lnTo>
                  <a:pt x="382524" y="599694"/>
                </a:lnTo>
                <a:lnTo>
                  <a:pt x="382524" y="571500"/>
                </a:lnTo>
                <a:close/>
              </a:path>
              <a:path w="417195" h="600075">
                <a:moveTo>
                  <a:pt x="382524" y="270510"/>
                </a:moveTo>
                <a:lnTo>
                  <a:pt x="33528" y="270510"/>
                </a:lnTo>
                <a:lnTo>
                  <a:pt x="33528" y="299466"/>
                </a:lnTo>
                <a:lnTo>
                  <a:pt x="382524" y="299466"/>
                </a:lnTo>
                <a:lnTo>
                  <a:pt x="382524" y="270510"/>
                </a:lnTo>
                <a:close/>
              </a:path>
              <a:path w="417195" h="600075">
                <a:moveTo>
                  <a:pt x="416052" y="0"/>
                </a:moveTo>
                <a:lnTo>
                  <a:pt x="387858" y="0"/>
                </a:lnTo>
                <a:lnTo>
                  <a:pt x="387858" y="276606"/>
                </a:lnTo>
                <a:lnTo>
                  <a:pt x="416052" y="276606"/>
                </a:lnTo>
                <a:lnTo>
                  <a:pt x="416052" y="0"/>
                </a:lnTo>
                <a:close/>
              </a:path>
              <a:path w="417195" h="600075">
                <a:moveTo>
                  <a:pt x="416814" y="580644"/>
                </a:moveTo>
                <a:lnTo>
                  <a:pt x="416801" y="304038"/>
                </a:lnTo>
                <a:lnTo>
                  <a:pt x="387858" y="304038"/>
                </a:lnTo>
                <a:lnTo>
                  <a:pt x="387858" y="580644"/>
                </a:lnTo>
                <a:lnTo>
                  <a:pt x="416814" y="580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76344" y="5694426"/>
            <a:ext cx="382905" cy="607695"/>
          </a:xfrm>
          <a:custGeom>
            <a:avLst/>
            <a:gdLst/>
            <a:ahLst/>
            <a:cxnLst/>
            <a:rect l="l" t="t" r="r" b="b"/>
            <a:pathLst>
              <a:path w="382904" h="607695">
                <a:moveTo>
                  <a:pt x="28194" y="330708"/>
                </a:moveTo>
                <a:lnTo>
                  <a:pt x="0" y="330708"/>
                </a:lnTo>
                <a:lnTo>
                  <a:pt x="0" y="607326"/>
                </a:lnTo>
                <a:lnTo>
                  <a:pt x="28194" y="607326"/>
                </a:lnTo>
                <a:lnTo>
                  <a:pt x="28194" y="330708"/>
                </a:lnTo>
                <a:close/>
              </a:path>
              <a:path w="382904" h="607695">
                <a:moveTo>
                  <a:pt x="28956" y="25908"/>
                </a:moveTo>
                <a:lnTo>
                  <a:pt x="0" y="25908"/>
                </a:lnTo>
                <a:lnTo>
                  <a:pt x="0" y="303276"/>
                </a:lnTo>
                <a:lnTo>
                  <a:pt x="28956" y="303276"/>
                </a:lnTo>
                <a:lnTo>
                  <a:pt x="28956" y="25908"/>
                </a:lnTo>
                <a:close/>
              </a:path>
              <a:path w="382904" h="607695">
                <a:moveTo>
                  <a:pt x="382524" y="300990"/>
                </a:moveTo>
                <a:lnTo>
                  <a:pt x="34290" y="300990"/>
                </a:lnTo>
                <a:lnTo>
                  <a:pt x="34290" y="329946"/>
                </a:lnTo>
                <a:lnTo>
                  <a:pt x="382524" y="329946"/>
                </a:lnTo>
                <a:lnTo>
                  <a:pt x="382524" y="300990"/>
                </a:lnTo>
                <a:close/>
              </a:path>
              <a:path w="382904" h="607695">
                <a:moveTo>
                  <a:pt x="382524" y="0"/>
                </a:moveTo>
                <a:lnTo>
                  <a:pt x="34290" y="0"/>
                </a:lnTo>
                <a:lnTo>
                  <a:pt x="34290" y="28194"/>
                </a:lnTo>
                <a:lnTo>
                  <a:pt x="382524" y="28194"/>
                </a:lnTo>
                <a:lnTo>
                  <a:pt x="382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004057" y="5906192"/>
            <a:ext cx="1667510" cy="8343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75"/>
              </a:spcBef>
              <a:tabLst>
                <a:tab pos="347980" algn="l"/>
              </a:tabLst>
            </a:pP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don’t</a:t>
            </a:r>
            <a:r>
              <a:rPr sz="1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840986" y="4902707"/>
            <a:ext cx="29209" cy="348615"/>
          </a:xfrm>
          <a:custGeom>
            <a:avLst/>
            <a:gdLst/>
            <a:ahLst/>
            <a:cxnLst/>
            <a:rect l="l" t="t" r="r" b="b"/>
            <a:pathLst>
              <a:path w="29210" h="348614">
                <a:moveTo>
                  <a:pt x="28956" y="342900"/>
                </a:moveTo>
                <a:lnTo>
                  <a:pt x="0" y="342900"/>
                </a:lnTo>
                <a:lnTo>
                  <a:pt x="0" y="348234"/>
                </a:lnTo>
                <a:lnTo>
                  <a:pt x="28956" y="348234"/>
                </a:lnTo>
                <a:lnTo>
                  <a:pt x="28956" y="342900"/>
                </a:lnTo>
                <a:close/>
              </a:path>
              <a:path w="29210" h="348614">
                <a:moveTo>
                  <a:pt x="28956" y="228600"/>
                </a:moveTo>
                <a:lnTo>
                  <a:pt x="0" y="228600"/>
                </a:lnTo>
                <a:lnTo>
                  <a:pt x="0" y="313956"/>
                </a:lnTo>
                <a:lnTo>
                  <a:pt x="28956" y="313956"/>
                </a:lnTo>
                <a:lnTo>
                  <a:pt x="28956" y="228600"/>
                </a:lnTo>
                <a:close/>
              </a:path>
              <a:path w="29210" h="348614">
                <a:moveTo>
                  <a:pt x="28956" y="114300"/>
                </a:moveTo>
                <a:lnTo>
                  <a:pt x="0" y="114300"/>
                </a:lnTo>
                <a:lnTo>
                  <a:pt x="0" y="199656"/>
                </a:lnTo>
                <a:lnTo>
                  <a:pt x="28956" y="199656"/>
                </a:lnTo>
                <a:lnTo>
                  <a:pt x="28956" y="114300"/>
                </a:lnTo>
                <a:close/>
              </a:path>
              <a:path w="29210" h="348614">
                <a:moveTo>
                  <a:pt x="28956" y="0"/>
                </a:moveTo>
                <a:lnTo>
                  <a:pt x="0" y="0"/>
                </a:lnTo>
                <a:lnTo>
                  <a:pt x="0" y="85356"/>
                </a:lnTo>
                <a:lnTo>
                  <a:pt x="28956" y="85356"/>
                </a:lnTo>
                <a:lnTo>
                  <a:pt x="289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06802" y="6585978"/>
            <a:ext cx="349250" cy="28575"/>
          </a:xfrm>
          <a:custGeom>
            <a:avLst/>
            <a:gdLst/>
            <a:ahLst/>
            <a:cxnLst/>
            <a:rect l="l" t="t" r="r" b="b"/>
            <a:pathLst>
              <a:path w="349250" h="28575">
                <a:moveTo>
                  <a:pt x="6096" y="0"/>
                </a:moveTo>
                <a:lnTo>
                  <a:pt x="0" y="0"/>
                </a:lnTo>
                <a:lnTo>
                  <a:pt x="0" y="28194"/>
                </a:lnTo>
                <a:lnTo>
                  <a:pt x="6096" y="28194"/>
                </a:lnTo>
                <a:lnTo>
                  <a:pt x="6096" y="0"/>
                </a:lnTo>
                <a:close/>
              </a:path>
              <a:path w="349250" h="28575">
                <a:moveTo>
                  <a:pt x="120396" y="0"/>
                </a:moveTo>
                <a:lnTo>
                  <a:pt x="34290" y="0"/>
                </a:lnTo>
                <a:lnTo>
                  <a:pt x="34290" y="28194"/>
                </a:lnTo>
                <a:lnTo>
                  <a:pt x="120396" y="28194"/>
                </a:lnTo>
                <a:lnTo>
                  <a:pt x="120396" y="0"/>
                </a:lnTo>
                <a:close/>
              </a:path>
              <a:path w="349250" h="28575">
                <a:moveTo>
                  <a:pt x="234696" y="0"/>
                </a:moveTo>
                <a:lnTo>
                  <a:pt x="148590" y="0"/>
                </a:lnTo>
                <a:lnTo>
                  <a:pt x="148590" y="28194"/>
                </a:lnTo>
                <a:lnTo>
                  <a:pt x="234696" y="28194"/>
                </a:lnTo>
                <a:lnTo>
                  <a:pt x="234696" y="0"/>
                </a:lnTo>
                <a:close/>
              </a:path>
              <a:path w="349250" h="28575">
                <a:moveTo>
                  <a:pt x="348996" y="0"/>
                </a:moveTo>
                <a:lnTo>
                  <a:pt x="262890" y="0"/>
                </a:lnTo>
                <a:lnTo>
                  <a:pt x="262890" y="28194"/>
                </a:lnTo>
                <a:lnTo>
                  <a:pt x="348996" y="28194"/>
                </a:lnTo>
                <a:lnTo>
                  <a:pt x="3489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258" y="928369"/>
            <a:ext cx="694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9845" algn="l"/>
                <a:tab pos="3223895" algn="l"/>
                <a:tab pos="4946015" algn="l"/>
              </a:tabLst>
            </a:pPr>
            <a:r>
              <a:rPr spc="-5" dirty="0"/>
              <a:t>HEX	to</a:t>
            </a:r>
            <a:r>
              <a:rPr spc="10" dirty="0"/>
              <a:t> </a:t>
            </a:r>
            <a:r>
              <a:rPr spc="-5" dirty="0"/>
              <a:t>7-seg	Design	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9067" y="1629410"/>
            <a:ext cx="733742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Generate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K-maps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&amp;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obtain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logic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equations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7188" y="2340101"/>
          <a:ext cx="3973191" cy="4220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765"/>
                <a:gridCol w="410844"/>
                <a:gridCol w="406400"/>
                <a:gridCol w="402590"/>
                <a:gridCol w="346075"/>
                <a:gridCol w="340994"/>
                <a:gridCol w="340360"/>
                <a:gridCol w="345439"/>
                <a:gridCol w="320675"/>
                <a:gridCol w="310514"/>
                <a:gridCol w="343535"/>
              </a:tblGrid>
              <a:tr h="313944">
                <a:tc gridSpan="4">
                  <a:txBody>
                    <a:bodyPr/>
                    <a:lstStyle/>
                    <a:p>
                      <a:pPr marL="64769">
                        <a:lnSpc>
                          <a:spcPts val="1864"/>
                        </a:lnSpc>
                        <a:tabLst>
                          <a:tab pos="474345" algn="l"/>
                          <a:tab pos="885825" algn="l"/>
                          <a:tab pos="128841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In3	In2	In1	In0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864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8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0A0A0"/>
                      </a:solidFill>
                      <a:prstDash val="solid"/>
                    </a:lnT>
                    <a:lnB w="3175">
                      <a:solidFill>
                        <a:srgbClr val="A0A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278889" y="2340101"/>
            <a:ext cx="3233420" cy="4221480"/>
            <a:chOff x="1278889" y="2340101"/>
            <a:chExt cx="3233420" cy="4221480"/>
          </a:xfrm>
        </p:grpSpPr>
        <p:sp>
          <p:nvSpPr>
            <p:cNvPr id="6" name="object 6"/>
            <p:cNvSpPr/>
            <p:nvPr/>
          </p:nvSpPr>
          <p:spPr>
            <a:xfrm>
              <a:off x="1278890" y="2340101"/>
              <a:ext cx="822960" cy="4221480"/>
            </a:xfrm>
            <a:custGeom>
              <a:avLst/>
              <a:gdLst/>
              <a:ahLst/>
              <a:cxnLst/>
              <a:rect l="l" t="t" r="r" b="b"/>
              <a:pathLst>
                <a:path w="822960" h="4221480">
                  <a:moveTo>
                    <a:pt x="1270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0" y="314706"/>
                  </a:lnTo>
                  <a:lnTo>
                    <a:pt x="0" y="4221480"/>
                  </a:lnTo>
                  <a:lnTo>
                    <a:pt x="1270" y="4221480"/>
                  </a:lnTo>
                  <a:lnTo>
                    <a:pt x="1270" y="762"/>
                  </a:lnTo>
                  <a:lnTo>
                    <a:pt x="1270" y="0"/>
                  </a:lnTo>
                  <a:close/>
                </a:path>
                <a:path w="822960" h="4221480">
                  <a:moveTo>
                    <a:pt x="420370" y="0"/>
                  </a:moveTo>
                  <a:lnTo>
                    <a:pt x="419100" y="0"/>
                  </a:lnTo>
                  <a:lnTo>
                    <a:pt x="419100" y="313944"/>
                  </a:lnTo>
                  <a:lnTo>
                    <a:pt x="419100" y="314706"/>
                  </a:lnTo>
                  <a:lnTo>
                    <a:pt x="419100" y="4221480"/>
                  </a:lnTo>
                  <a:lnTo>
                    <a:pt x="420370" y="4221480"/>
                  </a:lnTo>
                  <a:lnTo>
                    <a:pt x="420370" y="762"/>
                  </a:lnTo>
                  <a:lnTo>
                    <a:pt x="420370" y="0"/>
                  </a:lnTo>
                  <a:close/>
                </a:path>
                <a:path w="822960" h="4221480">
                  <a:moveTo>
                    <a:pt x="822960" y="0"/>
                  </a:moveTo>
                  <a:lnTo>
                    <a:pt x="821690" y="0"/>
                  </a:lnTo>
                  <a:lnTo>
                    <a:pt x="821690" y="314706"/>
                  </a:lnTo>
                  <a:lnTo>
                    <a:pt x="821944" y="314706"/>
                  </a:lnTo>
                  <a:lnTo>
                    <a:pt x="821944" y="557784"/>
                  </a:lnTo>
                  <a:lnTo>
                    <a:pt x="822706" y="557784"/>
                  </a:lnTo>
                  <a:lnTo>
                    <a:pt x="822706" y="314706"/>
                  </a:lnTo>
                  <a:lnTo>
                    <a:pt x="822960" y="314706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00580" y="2340101"/>
              <a:ext cx="1090930" cy="4221480"/>
            </a:xfrm>
            <a:custGeom>
              <a:avLst/>
              <a:gdLst/>
              <a:ahLst/>
              <a:cxnLst/>
              <a:rect l="l" t="t" r="r" b="b"/>
              <a:pathLst>
                <a:path w="1090930" h="4221480">
                  <a:moveTo>
                    <a:pt x="1270" y="313944"/>
                  </a:moveTo>
                  <a:lnTo>
                    <a:pt x="0" y="313944"/>
                  </a:lnTo>
                  <a:lnTo>
                    <a:pt x="0" y="557784"/>
                  </a:lnTo>
                  <a:lnTo>
                    <a:pt x="0" y="558546"/>
                  </a:lnTo>
                  <a:lnTo>
                    <a:pt x="0" y="4221480"/>
                  </a:lnTo>
                  <a:lnTo>
                    <a:pt x="1270" y="4221480"/>
                  </a:lnTo>
                  <a:lnTo>
                    <a:pt x="1270" y="557784"/>
                  </a:lnTo>
                  <a:lnTo>
                    <a:pt x="1270" y="313944"/>
                  </a:lnTo>
                  <a:close/>
                </a:path>
                <a:path w="1090930" h="4221480">
                  <a:moveTo>
                    <a:pt x="747014" y="3977640"/>
                  </a:moveTo>
                  <a:lnTo>
                    <a:pt x="746252" y="3977640"/>
                  </a:lnTo>
                  <a:lnTo>
                    <a:pt x="746252" y="4220718"/>
                  </a:lnTo>
                  <a:lnTo>
                    <a:pt x="747014" y="4220718"/>
                  </a:lnTo>
                  <a:lnTo>
                    <a:pt x="747014" y="3977640"/>
                  </a:lnTo>
                  <a:close/>
                </a:path>
                <a:path w="1090930" h="4221480">
                  <a:moveTo>
                    <a:pt x="747014" y="3733038"/>
                  </a:moveTo>
                  <a:lnTo>
                    <a:pt x="746252" y="3733038"/>
                  </a:lnTo>
                  <a:lnTo>
                    <a:pt x="746252" y="3976878"/>
                  </a:lnTo>
                  <a:lnTo>
                    <a:pt x="747014" y="3976878"/>
                  </a:lnTo>
                  <a:lnTo>
                    <a:pt x="747014" y="3733038"/>
                  </a:lnTo>
                  <a:close/>
                </a:path>
                <a:path w="1090930" h="4221480">
                  <a:moveTo>
                    <a:pt x="747014" y="3489198"/>
                  </a:moveTo>
                  <a:lnTo>
                    <a:pt x="746252" y="3489198"/>
                  </a:lnTo>
                  <a:lnTo>
                    <a:pt x="746252" y="3732276"/>
                  </a:lnTo>
                  <a:lnTo>
                    <a:pt x="747014" y="3732276"/>
                  </a:lnTo>
                  <a:lnTo>
                    <a:pt x="747014" y="3489198"/>
                  </a:lnTo>
                  <a:close/>
                </a:path>
                <a:path w="1090930" h="4221480">
                  <a:moveTo>
                    <a:pt x="747014" y="3244596"/>
                  </a:moveTo>
                  <a:lnTo>
                    <a:pt x="746252" y="3244596"/>
                  </a:lnTo>
                  <a:lnTo>
                    <a:pt x="746252" y="3488436"/>
                  </a:lnTo>
                  <a:lnTo>
                    <a:pt x="747014" y="3488436"/>
                  </a:lnTo>
                  <a:lnTo>
                    <a:pt x="747014" y="3244596"/>
                  </a:lnTo>
                  <a:close/>
                </a:path>
                <a:path w="1090930" h="4221480">
                  <a:moveTo>
                    <a:pt x="747014" y="3000756"/>
                  </a:moveTo>
                  <a:lnTo>
                    <a:pt x="746252" y="3000756"/>
                  </a:lnTo>
                  <a:lnTo>
                    <a:pt x="746252" y="3243834"/>
                  </a:lnTo>
                  <a:lnTo>
                    <a:pt x="747014" y="3243834"/>
                  </a:lnTo>
                  <a:lnTo>
                    <a:pt x="747014" y="3000756"/>
                  </a:lnTo>
                  <a:close/>
                </a:path>
                <a:path w="1090930" h="4221480">
                  <a:moveTo>
                    <a:pt x="747014" y="2756154"/>
                  </a:moveTo>
                  <a:lnTo>
                    <a:pt x="746252" y="2756154"/>
                  </a:lnTo>
                  <a:lnTo>
                    <a:pt x="746252" y="2999994"/>
                  </a:lnTo>
                  <a:lnTo>
                    <a:pt x="747014" y="2999994"/>
                  </a:lnTo>
                  <a:lnTo>
                    <a:pt x="747014" y="2756154"/>
                  </a:lnTo>
                  <a:close/>
                </a:path>
                <a:path w="1090930" h="4221480">
                  <a:moveTo>
                    <a:pt x="747014" y="2512314"/>
                  </a:moveTo>
                  <a:lnTo>
                    <a:pt x="746252" y="2512314"/>
                  </a:lnTo>
                  <a:lnTo>
                    <a:pt x="746252" y="2755392"/>
                  </a:lnTo>
                  <a:lnTo>
                    <a:pt x="747014" y="2755392"/>
                  </a:lnTo>
                  <a:lnTo>
                    <a:pt x="747014" y="2512314"/>
                  </a:lnTo>
                  <a:close/>
                </a:path>
                <a:path w="1090930" h="4221480">
                  <a:moveTo>
                    <a:pt x="747014" y="2268474"/>
                  </a:moveTo>
                  <a:lnTo>
                    <a:pt x="746252" y="2268474"/>
                  </a:lnTo>
                  <a:lnTo>
                    <a:pt x="746252" y="2511552"/>
                  </a:lnTo>
                  <a:lnTo>
                    <a:pt x="747014" y="2511552"/>
                  </a:lnTo>
                  <a:lnTo>
                    <a:pt x="747014" y="2268474"/>
                  </a:lnTo>
                  <a:close/>
                </a:path>
                <a:path w="1090930" h="4221480">
                  <a:moveTo>
                    <a:pt x="747014" y="2023872"/>
                  </a:moveTo>
                  <a:lnTo>
                    <a:pt x="746252" y="2023872"/>
                  </a:lnTo>
                  <a:lnTo>
                    <a:pt x="746252" y="2267712"/>
                  </a:lnTo>
                  <a:lnTo>
                    <a:pt x="747014" y="2267712"/>
                  </a:lnTo>
                  <a:lnTo>
                    <a:pt x="747014" y="2023872"/>
                  </a:lnTo>
                  <a:close/>
                </a:path>
                <a:path w="1090930" h="4221480">
                  <a:moveTo>
                    <a:pt x="747014" y="1780032"/>
                  </a:moveTo>
                  <a:lnTo>
                    <a:pt x="746252" y="1780032"/>
                  </a:lnTo>
                  <a:lnTo>
                    <a:pt x="746252" y="2023110"/>
                  </a:lnTo>
                  <a:lnTo>
                    <a:pt x="747014" y="2023110"/>
                  </a:lnTo>
                  <a:lnTo>
                    <a:pt x="747014" y="1780032"/>
                  </a:lnTo>
                  <a:close/>
                </a:path>
                <a:path w="1090930" h="4221480">
                  <a:moveTo>
                    <a:pt x="747014" y="1535430"/>
                  </a:moveTo>
                  <a:lnTo>
                    <a:pt x="746252" y="1535430"/>
                  </a:lnTo>
                  <a:lnTo>
                    <a:pt x="746252" y="1779270"/>
                  </a:lnTo>
                  <a:lnTo>
                    <a:pt x="747014" y="1779270"/>
                  </a:lnTo>
                  <a:lnTo>
                    <a:pt x="747014" y="1535430"/>
                  </a:lnTo>
                  <a:close/>
                </a:path>
                <a:path w="1090930" h="4221480">
                  <a:moveTo>
                    <a:pt x="747014" y="1291590"/>
                  </a:moveTo>
                  <a:lnTo>
                    <a:pt x="746252" y="1291590"/>
                  </a:lnTo>
                  <a:lnTo>
                    <a:pt x="746252" y="1534668"/>
                  </a:lnTo>
                  <a:lnTo>
                    <a:pt x="747014" y="1534668"/>
                  </a:lnTo>
                  <a:lnTo>
                    <a:pt x="747014" y="1291590"/>
                  </a:lnTo>
                  <a:close/>
                </a:path>
                <a:path w="1090930" h="4221480">
                  <a:moveTo>
                    <a:pt x="747014" y="1046988"/>
                  </a:moveTo>
                  <a:lnTo>
                    <a:pt x="746252" y="1046988"/>
                  </a:lnTo>
                  <a:lnTo>
                    <a:pt x="746252" y="1290828"/>
                  </a:lnTo>
                  <a:lnTo>
                    <a:pt x="747014" y="1290828"/>
                  </a:lnTo>
                  <a:lnTo>
                    <a:pt x="747014" y="1046988"/>
                  </a:lnTo>
                  <a:close/>
                </a:path>
                <a:path w="1090930" h="4221480">
                  <a:moveTo>
                    <a:pt x="747014" y="803148"/>
                  </a:moveTo>
                  <a:lnTo>
                    <a:pt x="746252" y="803148"/>
                  </a:lnTo>
                  <a:lnTo>
                    <a:pt x="746252" y="1046226"/>
                  </a:lnTo>
                  <a:lnTo>
                    <a:pt x="747014" y="1046226"/>
                  </a:lnTo>
                  <a:lnTo>
                    <a:pt x="747014" y="803148"/>
                  </a:lnTo>
                  <a:close/>
                </a:path>
                <a:path w="1090930" h="4221480">
                  <a:moveTo>
                    <a:pt x="747014" y="558546"/>
                  </a:moveTo>
                  <a:lnTo>
                    <a:pt x="746252" y="558546"/>
                  </a:lnTo>
                  <a:lnTo>
                    <a:pt x="746252" y="802386"/>
                  </a:lnTo>
                  <a:lnTo>
                    <a:pt x="747014" y="802386"/>
                  </a:lnTo>
                  <a:lnTo>
                    <a:pt x="747014" y="558546"/>
                  </a:lnTo>
                  <a:close/>
                </a:path>
                <a:path w="1090930" h="4221480">
                  <a:moveTo>
                    <a:pt x="747014" y="314706"/>
                  </a:moveTo>
                  <a:lnTo>
                    <a:pt x="746252" y="314706"/>
                  </a:lnTo>
                  <a:lnTo>
                    <a:pt x="746252" y="557784"/>
                  </a:lnTo>
                  <a:lnTo>
                    <a:pt x="747014" y="557784"/>
                  </a:lnTo>
                  <a:lnTo>
                    <a:pt x="747014" y="314706"/>
                  </a:lnTo>
                  <a:close/>
                </a:path>
                <a:path w="1090930" h="4221480">
                  <a:moveTo>
                    <a:pt x="747014" y="762"/>
                  </a:moveTo>
                  <a:lnTo>
                    <a:pt x="746252" y="762"/>
                  </a:lnTo>
                  <a:lnTo>
                    <a:pt x="746252" y="313944"/>
                  </a:lnTo>
                  <a:lnTo>
                    <a:pt x="747014" y="313944"/>
                  </a:lnTo>
                  <a:lnTo>
                    <a:pt x="747014" y="762"/>
                  </a:lnTo>
                  <a:close/>
                </a:path>
                <a:path w="1090930" h="4221480">
                  <a:moveTo>
                    <a:pt x="1090930" y="0"/>
                  </a:moveTo>
                  <a:lnTo>
                    <a:pt x="1089660" y="0"/>
                  </a:lnTo>
                  <a:lnTo>
                    <a:pt x="1089660" y="313944"/>
                  </a:lnTo>
                  <a:lnTo>
                    <a:pt x="1089660" y="314706"/>
                  </a:lnTo>
                  <a:lnTo>
                    <a:pt x="1089660" y="2756154"/>
                  </a:lnTo>
                  <a:lnTo>
                    <a:pt x="1090930" y="2756154"/>
                  </a:lnTo>
                  <a:lnTo>
                    <a:pt x="1090930" y="313944"/>
                  </a:lnTo>
                  <a:lnTo>
                    <a:pt x="1090930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90240" y="2340101"/>
              <a:ext cx="1005840" cy="4221480"/>
            </a:xfrm>
            <a:custGeom>
              <a:avLst/>
              <a:gdLst/>
              <a:ahLst/>
              <a:cxnLst/>
              <a:rect l="l" t="t" r="r" b="b"/>
              <a:pathLst>
                <a:path w="1005839" h="4221480">
                  <a:moveTo>
                    <a:pt x="1270" y="2511552"/>
                  </a:moveTo>
                  <a:lnTo>
                    <a:pt x="0" y="2511552"/>
                  </a:lnTo>
                  <a:lnTo>
                    <a:pt x="0" y="2755392"/>
                  </a:lnTo>
                  <a:lnTo>
                    <a:pt x="0" y="2756154"/>
                  </a:lnTo>
                  <a:lnTo>
                    <a:pt x="0" y="4221480"/>
                  </a:lnTo>
                  <a:lnTo>
                    <a:pt x="1270" y="4221480"/>
                  </a:lnTo>
                  <a:lnTo>
                    <a:pt x="1270" y="2755392"/>
                  </a:lnTo>
                  <a:lnTo>
                    <a:pt x="1270" y="2511552"/>
                  </a:lnTo>
                  <a:close/>
                </a:path>
                <a:path w="1005839" h="4221480">
                  <a:moveTo>
                    <a:pt x="344678" y="3977640"/>
                  </a:moveTo>
                  <a:lnTo>
                    <a:pt x="343916" y="3977640"/>
                  </a:lnTo>
                  <a:lnTo>
                    <a:pt x="343916" y="4220718"/>
                  </a:lnTo>
                  <a:lnTo>
                    <a:pt x="344678" y="4220718"/>
                  </a:lnTo>
                  <a:lnTo>
                    <a:pt x="344678" y="3977640"/>
                  </a:lnTo>
                  <a:close/>
                </a:path>
                <a:path w="1005839" h="4221480">
                  <a:moveTo>
                    <a:pt x="344678" y="3733038"/>
                  </a:moveTo>
                  <a:lnTo>
                    <a:pt x="343916" y="3733038"/>
                  </a:lnTo>
                  <a:lnTo>
                    <a:pt x="343916" y="3976878"/>
                  </a:lnTo>
                  <a:lnTo>
                    <a:pt x="344678" y="3976878"/>
                  </a:lnTo>
                  <a:lnTo>
                    <a:pt x="344678" y="3733038"/>
                  </a:lnTo>
                  <a:close/>
                </a:path>
                <a:path w="1005839" h="4221480">
                  <a:moveTo>
                    <a:pt x="344678" y="3489198"/>
                  </a:moveTo>
                  <a:lnTo>
                    <a:pt x="343916" y="3489198"/>
                  </a:lnTo>
                  <a:lnTo>
                    <a:pt x="343916" y="3732276"/>
                  </a:lnTo>
                  <a:lnTo>
                    <a:pt x="344678" y="3732276"/>
                  </a:lnTo>
                  <a:lnTo>
                    <a:pt x="344678" y="3489198"/>
                  </a:lnTo>
                  <a:close/>
                </a:path>
                <a:path w="1005839" h="4221480">
                  <a:moveTo>
                    <a:pt x="344678" y="3244596"/>
                  </a:moveTo>
                  <a:lnTo>
                    <a:pt x="343916" y="3244596"/>
                  </a:lnTo>
                  <a:lnTo>
                    <a:pt x="343916" y="3488436"/>
                  </a:lnTo>
                  <a:lnTo>
                    <a:pt x="344678" y="3488436"/>
                  </a:lnTo>
                  <a:lnTo>
                    <a:pt x="344678" y="3244596"/>
                  </a:lnTo>
                  <a:close/>
                </a:path>
                <a:path w="1005839" h="4221480">
                  <a:moveTo>
                    <a:pt x="344678" y="3000756"/>
                  </a:moveTo>
                  <a:lnTo>
                    <a:pt x="343916" y="3000756"/>
                  </a:lnTo>
                  <a:lnTo>
                    <a:pt x="343916" y="3243834"/>
                  </a:lnTo>
                  <a:lnTo>
                    <a:pt x="344678" y="3243834"/>
                  </a:lnTo>
                  <a:lnTo>
                    <a:pt x="344678" y="3000756"/>
                  </a:lnTo>
                  <a:close/>
                </a:path>
                <a:path w="1005839" h="4221480">
                  <a:moveTo>
                    <a:pt x="344678" y="2756154"/>
                  </a:moveTo>
                  <a:lnTo>
                    <a:pt x="343916" y="2756154"/>
                  </a:lnTo>
                  <a:lnTo>
                    <a:pt x="343916" y="2999994"/>
                  </a:lnTo>
                  <a:lnTo>
                    <a:pt x="344678" y="2999994"/>
                  </a:lnTo>
                  <a:lnTo>
                    <a:pt x="344678" y="2756154"/>
                  </a:lnTo>
                  <a:close/>
                </a:path>
                <a:path w="1005839" h="4221480">
                  <a:moveTo>
                    <a:pt x="344678" y="2512314"/>
                  </a:moveTo>
                  <a:lnTo>
                    <a:pt x="343916" y="2512314"/>
                  </a:lnTo>
                  <a:lnTo>
                    <a:pt x="343916" y="2755392"/>
                  </a:lnTo>
                  <a:lnTo>
                    <a:pt x="344678" y="2755392"/>
                  </a:lnTo>
                  <a:lnTo>
                    <a:pt x="344678" y="2512314"/>
                  </a:lnTo>
                  <a:close/>
                </a:path>
                <a:path w="1005839" h="4221480">
                  <a:moveTo>
                    <a:pt x="344678" y="2268474"/>
                  </a:moveTo>
                  <a:lnTo>
                    <a:pt x="343916" y="2268474"/>
                  </a:lnTo>
                  <a:lnTo>
                    <a:pt x="343916" y="2511552"/>
                  </a:lnTo>
                  <a:lnTo>
                    <a:pt x="344678" y="2511552"/>
                  </a:lnTo>
                  <a:lnTo>
                    <a:pt x="344678" y="2268474"/>
                  </a:lnTo>
                  <a:close/>
                </a:path>
                <a:path w="1005839" h="4221480">
                  <a:moveTo>
                    <a:pt x="344678" y="2023872"/>
                  </a:moveTo>
                  <a:lnTo>
                    <a:pt x="343916" y="2023872"/>
                  </a:lnTo>
                  <a:lnTo>
                    <a:pt x="343916" y="2267712"/>
                  </a:lnTo>
                  <a:lnTo>
                    <a:pt x="344678" y="2267712"/>
                  </a:lnTo>
                  <a:lnTo>
                    <a:pt x="344678" y="2023872"/>
                  </a:lnTo>
                  <a:close/>
                </a:path>
                <a:path w="1005839" h="4221480">
                  <a:moveTo>
                    <a:pt x="344678" y="1780032"/>
                  </a:moveTo>
                  <a:lnTo>
                    <a:pt x="343916" y="1780032"/>
                  </a:lnTo>
                  <a:lnTo>
                    <a:pt x="343916" y="2023110"/>
                  </a:lnTo>
                  <a:lnTo>
                    <a:pt x="344678" y="2023110"/>
                  </a:lnTo>
                  <a:lnTo>
                    <a:pt x="344678" y="1780032"/>
                  </a:lnTo>
                  <a:close/>
                </a:path>
                <a:path w="1005839" h="4221480">
                  <a:moveTo>
                    <a:pt x="344678" y="1535430"/>
                  </a:moveTo>
                  <a:lnTo>
                    <a:pt x="343916" y="1535430"/>
                  </a:lnTo>
                  <a:lnTo>
                    <a:pt x="343916" y="1779270"/>
                  </a:lnTo>
                  <a:lnTo>
                    <a:pt x="344678" y="1779270"/>
                  </a:lnTo>
                  <a:lnTo>
                    <a:pt x="344678" y="1535430"/>
                  </a:lnTo>
                  <a:close/>
                </a:path>
                <a:path w="1005839" h="4221480">
                  <a:moveTo>
                    <a:pt x="344678" y="1291590"/>
                  </a:moveTo>
                  <a:lnTo>
                    <a:pt x="343916" y="1291590"/>
                  </a:lnTo>
                  <a:lnTo>
                    <a:pt x="343916" y="1534668"/>
                  </a:lnTo>
                  <a:lnTo>
                    <a:pt x="344678" y="1534668"/>
                  </a:lnTo>
                  <a:lnTo>
                    <a:pt x="344678" y="1291590"/>
                  </a:lnTo>
                  <a:close/>
                </a:path>
                <a:path w="1005839" h="4221480">
                  <a:moveTo>
                    <a:pt x="344678" y="1046988"/>
                  </a:moveTo>
                  <a:lnTo>
                    <a:pt x="343916" y="1046988"/>
                  </a:lnTo>
                  <a:lnTo>
                    <a:pt x="343916" y="1290828"/>
                  </a:lnTo>
                  <a:lnTo>
                    <a:pt x="344678" y="1290828"/>
                  </a:lnTo>
                  <a:lnTo>
                    <a:pt x="344678" y="1046988"/>
                  </a:lnTo>
                  <a:close/>
                </a:path>
                <a:path w="1005839" h="4221480">
                  <a:moveTo>
                    <a:pt x="344678" y="803148"/>
                  </a:moveTo>
                  <a:lnTo>
                    <a:pt x="343916" y="803148"/>
                  </a:lnTo>
                  <a:lnTo>
                    <a:pt x="343916" y="1046226"/>
                  </a:lnTo>
                  <a:lnTo>
                    <a:pt x="344678" y="1046226"/>
                  </a:lnTo>
                  <a:lnTo>
                    <a:pt x="344678" y="803148"/>
                  </a:lnTo>
                  <a:close/>
                </a:path>
                <a:path w="1005839" h="4221480">
                  <a:moveTo>
                    <a:pt x="344678" y="558546"/>
                  </a:moveTo>
                  <a:lnTo>
                    <a:pt x="343916" y="558546"/>
                  </a:lnTo>
                  <a:lnTo>
                    <a:pt x="343916" y="802386"/>
                  </a:lnTo>
                  <a:lnTo>
                    <a:pt x="344678" y="802386"/>
                  </a:lnTo>
                  <a:lnTo>
                    <a:pt x="344678" y="558546"/>
                  </a:lnTo>
                  <a:close/>
                </a:path>
                <a:path w="1005839" h="4221480">
                  <a:moveTo>
                    <a:pt x="344678" y="314706"/>
                  </a:moveTo>
                  <a:lnTo>
                    <a:pt x="343916" y="314706"/>
                  </a:lnTo>
                  <a:lnTo>
                    <a:pt x="343916" y="557784"/>
                  </a:lnTo>
                  <a:lnTo>
                    <a:pt x="344678" y="557784"/>
                  </a:lnTo>
                  <a:lnTo>
                    <a:pt x="344678" y="314706"/>
                  </a:lnTo>
                  <a:close/>
                </a:path>
                <a:path w="1005839" h="4221480">
                  <a:moveTo>
                    <a:pt x="344678" y="762"/>
                  </a:moveTo>
                  <a:lnTo>
                    <a:pt x="343916" y="762"/>
                  </a:lnTo>
                  <a:lnTo>
                    <a:pt x="343916" y="313944"/>
                  </a:lnTo>
                  <a:lnTo>
                    <a:pt x="344678" y="313944"/>
                  </a:lnTo>
                  <a:lnTo>
                    <a:pt x="344678" y="762"/>
                  </a:lnTo>
                  <a:close/>
                </a:path>
                <a:path w="1005839" h="4221480">
                  <a:moveTo>
                    <a:pt x="688340" y="0"/>
                  </a:moveTo>
                  <a:lnTo>
                    <a:pt x="687070" y="0"/>
                  </a:lnTo>
                  <a:lnTo>
                    <a:pt x="687070" y="313944"/>
                  </a:lnTo>
                  <a:lnTo>
                    <a:pt x="687070" y="314706"/>
                  </a:lnTo>
                  <a:lnTo>
                    <a:pt x="687070" y="4221480"/>
                  </a:lnTo>
                  <a:lnTo>
                    <a:pt x="688340" y="4221480"/>
                  </a:lnTo>
                  <a:lnTo>
                    <a:pt x="688340" y="762"/>
                  </a:lnTo>
                  <a:lnTo>
                    <a:pt x="688340" y="0"/>
                  </a:lnTo>
                  <a:close/>
                </a:path>
                <a:path w="1005839" h="4221480">
                  <a:moveTo>
                    <a:pt x="1005840" y="0"/>
                  </a:moveTo>
                  <a:lnTo>
                    <a:pt x="1004570" y="0"/>
                  </a:lnTo>
                  <a:lnTo>
                    <a:pt x="1004570" y="762"/>
                  </a:lnTo>
                  <a:lnTo>
                    <a:pt x="1004570" y="313944"/>
                  </a:lnTo>
                  <a:lnTo>
                    <a:pt x="1004570" y="1046988"/>
                  </a:lnTo>
                  <a:lnTo>
                    <a:pt x="1005840" y="1046988"/>
                  </a:lnTo>
                  <a:lnTo>
                    <a:pt x="1005840" y="313944"/>
                  </a:lnTo>
                  <a:lnTo>
                    <a:pt x="1005840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4810" y="2340101"/>
              <a:ext cx="317500" cy="4221480"/>
            </a:xfrm>
            <a:custGeom>
              <a:avLst/>
              <a:gdLst/>
              <a:ahLst/>
              <a:cxnLst/>
              <a:rect l="l" t="t" r="r" b="b"/>
              <a:pathLst>
                <a:path w="317500" h="4221480">
                  <a:moveTo>
                    <a:pt x="1270" y="802386"/>
                  </a:moveTo>
                  <a:lnTo>
                    <a:pt x="0" y="802386"/>
                  </a:lnTo>
                  <a:lnTo>
                    <a:pt x="0" y="803148"/>
                  </a:lnTo>
                  <a:lnTo>
                    <a:pt x="0" y="1046226"/>
                  </a:lnTo>
                  <a:lnTo>
                    <a:pt x="0" y="4221480"/>
                  </a:lnTo>
                  <a:lnTo>
                    <a:pt x="1270" y="4221480"/>
                  </a:lnTo>
                  <a:lnTo>
                    <a:pt x="1270" y="1046226"/>
                  </a:lnTo>
                  <a:lnTo>
                    <a:pt x="1270" y="802386"/>
                  </a:lnTo>
                  <a:close/>
                </a:path>
                <a:path w="317500" h="4221480">
                  <a:moveTo>
                    <a:pt x="317500" y="0"/>
                  </a:moveTo>
                  <a:lnTo>
                    <a:pt x="316230" y="0"/>
                  </a:lnTo>
                  <a:lnTo>
                    <a:pt x="316230" y="762"/>
                  </a:lnTo>
                  <a:lnTo>
                    <a:pt x="316230" y="313944"/>
                  </a:lnTo>
                  <a:lnTo>
                    <a:pt x="316230" y="4220718"/>
                  </a:lnTo>
                  <a:lnTo>
                    <a:pt x="316992" y="4220718"/>
                  </a:lnTo>
                  <a:lnTo>
                    <a:pt x="316992" y="3977640"/>
                  </a:lnTo>
                  <a:lnTo>
                    <a:pt x="317500" y="3977640"/>
                  </a:lnTo>
                  <a:lnTo>
                    <a:pt x="317500" y="3733038"/>
                  </a:lnTo>
                  <a:lnTo>
                    <a:pt x="317500" y="313944"/>
                  </a:lnTo>
                  <a:lnTo>
                    <a:pt x="317500" y="0"/>
                  </a:lnTo>
                  <a:close/>
                </a:path>
              </a:pathLst>
            </a:custGeom>
            <a:solidFill>
              <a:srgbClr val="A0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68680" y="2334005"/>
            <a:ext cx="3992879" cy="4234180"/>
          </a:xfrm>
          <a:custGeom>
            <a:avLst/>
            <a:gdLst/>
            <a:ahLst/>
            <a:cxnLst/>
            <a:rect l="l" t="t" r="r" b="b"/>
            <a:pathLst>
              <a:path w="3992879" h="4234180">
                <a:moveTo>
                  <a:pt x="3992880" y="4233672"/>
                </a:moveTo>
                <a:lnTo>
                  <a:pt x="3992867" y="0"/>
                </a:lnTo>
                <a:lnTo>
                  <a:pt x="3982974" y="0"/>
                </a:lnTo>
                <a:lnTo>
                  <a:pt x="3982974" y="9144"/>
                </a:lnTo>
                <a:lnTo>
                  <a:pt x="3982974" y="4224528"/>
                </a:lnTo>
                <a:lnTo>
                  <a:pt x="3643630" y="4224528"/>
                </a:lnTo>
                <a:lnTo>
                  <a:pt x="3643630" y="3982974"/>
                </a:lnTo>
                <a:lnTo>
                  <a:pt x="3642360" y="3982974"/>
                </a:lnTo>
                <a:lnTo>
                  <a:pt x="3642360" y="4224528"/>
                </a:lnTo>
                <a:lnTo>
                  <a:pt x="9906" y="4224528"/>
                </a:lnTo>
                <a:lnTo>
                  <a:pt x="9906" y="9144"/>
                </a:lnTo>
                <a:lnTo>
                  <a:pt x="3982974" y="9144"/>
                </a:lnTo>
                <a:lnTo>
                  <a:pt x="3982974" y="0"/>
                </a:lnTo>
                <a:lnTo>
                  <a:pt x="0" y="0"/>
                </a:lnTo>
                <a:lnTo>
                  <a:pt x="0" y="4233672"/>
                </a:lnTo>
                <a:lnTo>
                  <a:pt x="4572" y="4233672"/>
                </a:lnTo>
                <a:lnTo>
                  <a:pt x="9906" y="4233672"/>
                </a:lnTo>
                <a:lnTo>
                  <a:pt x="3982974" y="4233672"/>
                </a:lnTo>
                <a:lnTo>
                  <a:pt x="3987546" y="4233672"/>
                </a:lnTo>
                <a:lnTo>
                  <a:pt x="3992880" y="4233672"/>
                </a:lnTo>
                <a:close/>
              </a:path>
            </a:pathLst>
          </a:custGeom>
          <a:solidFill>
            <a:srgbClr val="A0A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4955" y="4578096"/>
            <a:ext cx="1812798" cy="1709165"/>
          </a:xfrm>
          <a:prstGeom prst="rect">
            <a:avLst/>
          </a:prstGeom>
        </p:spPr>
      </p:pic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458966" y="4661440"/>
          <a:ext cx="1356994" cy="140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10"/>
                <a:gridCol w="371474"/>
                <a:gridCol w="366395"/>
                <a:gridCol w="310515"/>
              </a:tblGrid>
              <a:tr h="193557">
                <a:tc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6698">
                <a:tc>
                  <a:txBody>
                    <a:bodyPr/>
                    <a:lstStyle/>
                    <a:p>
                      <a:pPr marL="66675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33794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264806">
                <a:tc>
                  <a:txBody>
                    <a:bodyPr/>
                    <a:lstStyle/>
                    <a:p>
                      <a:pPr marL="66675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6171696" y="5245101"/>
            <a:ext cx="203835" cy="918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1000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9859" y="3902455"/>
            <a:ext cx="3823335" cy="124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32"/>
                </a:solidFill>
                <a:latin typeface="Times New Roman"/>
                <a:cs typeface="Times New Roman"/>
              </a:rPr>
              <a:t>In2’In0’</a:t>
            </a:r>
            <a:r>
              <a:rPr sz="1800" spc="-135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In3’In1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8080"/>
                </a:solidFill>
                <a:latin typeface="Times New Roman"/>
                <a:cs typeface="Times New Roman"/>
              </a:rPr>
              <a:t>In2 In1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FF00"/>
                </a:solidFill>
                <a:latin typeface="Times New Roman"/>
                <a:cs typeface="Times New Roman"/>
              </a:rPr>
              <a:t>In3 In0’</a:t>
            </a:r>
            <a:r>
              <a:rPr sz="1800" spc="-135" dirty="0"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In3’In2 In0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C00"/>
                </a:solidFill>
                <a:latin typeface="Times New Roman"/>
                <a:cs typeface="Times New Roman"/>
              </a:rPr>
              <a:t>In3 In2’In1’</a:t>
            </a:r>
            <a:endParaRPr sz="1800">
              <a:latin typeface="Times New Roman"/>
              <a:cs typeface="Times New Roman"/>
            </a:endParaRPr>
          </a:p>
          <a:p>
            <a:pPr marL="509270" marR="2326640" indent="459740">
              <a:lnSpc>
                <a:spcPts val="161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In1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In0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  <a:p>
            <a:pPr marL="955040">
              <a:lnSpc>
                <a:spcPct val="100000"/>
              </a:lnSpc>
              <a:spcBef>
                <a:spcPts val="150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24955" y="2234945"/>
            <a:ext cx="1836420" cy="1662683"/>
          </a:xfrm>
          <a:prstGeom prst="rect">
            <a:avLst/>
          </a:prstGeom>
        </p:spPr>
      </p:pic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458966" y="2318290"/>
          <a:ext cx="1356994" cy="1405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10"/>
                <a:gridCol w="371474"/>
                <a:gridCol w="366395"/>
                <a:gridCol w="310515"/>
              </a:tblGrid>
              <a:tr h="193557">
                <a:tc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6698">
                <a:tc>
                  <a:txBody>
                    <a:bodyPr/>
                    <a:lstStyle/>
                    <a:p>
                      <a:pPr marL="66675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33794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264806">
                <a:tc>
                  <a:txBody>
                    <a:bodyPr/>
                    <a:lstStyle/>
                    <a:p>
                      <a:pPr marL="66675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726684" y="2119377"/>
            <a:ext cx="1005205" cy="1701164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 indent="459740">
              <a:lnSpc>
                <a:spcPts val="1610"/>
              </a:lnSpc>
              <a:spcBef>
                <a:spcPts val="209"/>
              </a:spcBef>
            </a:pPr>
            <a:r>
              <a:rPr sz="1400" spc="-5" dirty="0">
                <a:latin typeface="Times New Roman"/>
                <a:cs typeface="Times New Roman"/>
              </a:rPr>
              <a:t>In1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In0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  <a:p>
            <a:pPr marL="90170" algn="ctr">
              <a:lnSpc>
                <a:spcPct val="100000"/>
              </a:lnSpc>
              <a:spcBef>
                <a:spcPts val="150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88900" algn="ctr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81280" algn="ctr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88900" algn="ctr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73150" y="6259321"/>
            <a:ext cx="3540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32"/>
                </a:solidFill>
                <a:latin typeface="Times New Roman"/>
                <a:cs typeface="Times New Roman"/>
              </a:rPr>
              <a:t>In2’In0’</a:t>
            </a:r>
            <a:r>
              <a:rPr sz="1800" spc="-135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FF00"/>
                </a:solidFill>
                <a:latin typeface="Times New Roman"/>
                <a:cs typeface="Times New Roman"/>
              </a:rPr>
              <a:t>In2’In1’</a:t>
            </a:r>
            <a:r>
              <a:rPr sz="1800" spc="-135" dirty="0">
                <a:solidFill>
                  <a:srgbClr val="00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In3’In1’In0’</a:t>
            </a:r>
            <a:endParaRPr sz="1800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C00"/>
                </a:solidFill>
                <a:latin typeface="Times New Roman"/>
                <a:cs typeface="Times New Roman"/>
              </a:rPr>
              <a:t>In3</a:t>
            </a:r>
            <a:r>
              <a:rPr sz="1800" spc="-1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CC00"/>
                </a:solidFill>
                <a:latin typeface="Times New Roman"/>
                <a:cs typeface="Times New Roman"/>
              </a:rPr>
              <a:t>In1’In0</a:t>
            </a:r>
            <a:r>
              <a:rPr sz="1800" spc="-1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In3’In1</a:t>
            </a:r>
            <a:r>
              <a:rPr sz="1800" spc="-1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In0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75930" y="2703068"/>
            <a:ext cx="10902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235" marR="5080" indent="-9017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K-map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output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56723" y="5144510"/>
            <a:ext cx="10902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235" marR="5080" indent="-9017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K-map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output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1060" y="2327910"/>
            <a:ext cx="4005579" cy="4250055"/>
          </a:xfrm>
          <a:custGeom>
            <a:avLst/>
            <a:gdLst/>
            <a:ahLst/>
            <a:cxnLst/>
            <a:rect l="l" t="t" r="r" b="b"/>
            <a:pathLst>
              <a:path w="4005579" h="4250055">
                <a:moveTo>
                  <a:pt x="4005072" y="4249674"/>
                </a:moveTo>
                <a:lnTo>
                  <a:pt x="4005072" y="0"/>
                </a:lnTo>
                <a:lnTo>
                  <a:pt x="0" y="0"/>
                </a:lnTo>
                <a:lnTo>
                  <a:pt x="0" y="4249674"/>
                </a:lnTo>
                <a:lnTo>
                  <a:pt x="13716" y="4249674"/>
                </a:lnTo>
                <a:lnTo>
                  <a:pt x="13715" y="28194"/>
                </a:lnTo>
                <a:lnTo>
                  <a:pt x="28193" y="13716"/>
                </a:lnTo>
                <a:lnTo>
                  <a:pt x="28193" y="28194"/>
                </a:lnTo>
                <a:lnTo>
                  <a:pt x="3976116" y="28194"/>
                </a:lnTo>
                <a:lnTo>
                  <a:pt x="3976116" y="13716"/>
                </a:lnTo>
                <a:lnTo>
                  <a:pt x="3990593" y="28194"/>
                </a:lnTo>
                <a:lnTo>
                  <a:pt x="3990594" y="4249674"/>
                </a:lnTo>
                <a:lnTo>
                  <a:pt x="4005072" y="4249674"/>
                </a:lnTo>
                <a:close/>
              </a:path>
              <a:path w="4005579" h="4250055">
                <a:moveTo>
                  <a:pt x="28193" y="28194"/>
                </a:moveTo>
                <a:lnTo>
                  <a:pt x="28193" y="13716"/>
                </a:lnTo>
                <a:lnTo>
                  <a:pt x="13715" y="28194"/>
                </a:lnTo>
                <a:lnTo>
                  <a:pt x="28193" y="28194"/>
                </a:lnTo>
                <a:close/>
              </a:path>
              <a:path w="4005579" h="4250055">
                <a:moveTo>
                  <a:pt x="28193" y="4220718"/>
                </a:moveTo>
                <a:lnTo>
                  <a:pt x="28193" y="28194"/>
                </a:lnTo>
                <a:lnTo>
                  <a:pt x="13715" y="28194"/>
                </a:lnTo>
                <a:lnTo>
                  <a:pt x="13716" y="4220718"/>
                </a:lnTo>
                <a:lnTo>
                  <a:pt x="28193" y="4220718"/>
                </a:lnTo>
                <a:close/>
              </a:path>
              <a:path w="4005579" h="4250055">
                <a:moveTo>
                  <a:pt x="3990594" y="4220718"/>
                </a:moveTo>
                <a:lnTo>
                  <a:pt x="13716" y="4220718"/>
                </a:lnTo>
                <a:lnTo>
                  <a:pt x="28193" y="4235196"/>
                </a:lnTo>
                <a:lnTo>
                  <a:pt x="28193" y="4249674"/>
                </a:lnTo>
                <a:lnTo>
                  <a:pt x="3976116" y="4249674"/>
                </a:lnTo>
                <a:lnTo>
                  <a:pt x="3976116" y="4235196"/>
                </a:lnTo>
                <a:lnTo>
                  <a:pt x="3990594" y="4220718"/>
                </a:lnTo>
                <a:close/>
              </a:path>
              <a:path w="4005579" h="4250055">
                <a:moveTo>
                  <a:pt x="28193" y="4249674"/>
                </a:moveTo>
                <a:lnTo>
                  <a:pt x="28193" y="4235196"/>
                </a:lnTo>
                <a:lnTo>
                  <a:pt x="13716" y="4220718"/>
                </a:lnTo>
                <a:lnTo>
                  <a:pt x="13716" y="4249674"/>
                </a:lnTo>
                <a:lnTo>
                  <a:pt x="28193" y="4249674"/>
                </a:lnTo>
                <a:close/>
              </a:path>
              <a:path w="4005579" h="4250055">
                <a:moveTo>
                  <a:pt x="3990593" y="28194"/>
                </a:moveTo>
                <a:lnTo>
                  <a:pt x="3976116" y="13716"/>
                </a:lnTo>
                <a:lnTo>
                  <a:pt x="3976116" y="28194"/>
                </a:lnTo>
                <a:lnTo>
                  <a:pt x="3990593" y="28194"/>
                </a:lnTo>
                <a:close/>
              </a:path>
              <a:path w="4005579" h="4250055">
                <a:moveTo>
                  <a:pt x="3990594" y="4220718"/>
                </a:moveTo>
                <a:lnTo>
                  <a:pt x="3990593" y="28194"/>
                </a:lnTo>
                <a:lnTo>
                  <a:pt x="3976116" y="28194"/>
                </a:lnTo>
                <a:lnTo>
                  <a:pt x="3976116" y="4220718"/>
                </a:lnTo>
                <a:lnTo>
                  <a:pt x="3990594" y="4220718"/>
                </a:lnTo>
                <a:close/>
              </a:path>
              <a:path w="4005579" h="4250055">
                <a:moveTo>
                  <a:pt x="3990594" y="4249674"/>
                </a:moveTo>
                <a:lnTo>
                  <a:pt x="3990594" y="4220718"/>
                </a:lnTo>
                <a:lnTo>
                  <a:pt x="3976116" y="4235196"/>
                </a:lnTo>
                <a:lnTo>
                  <a:pt x="3976116" y="4249674"/>
                </a:lnTo>
                <a:lnTo>
                  <a:pt x="3990594" y="4249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258" y="949706"/>
            <a:ext cx="694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9845" algn="l"/>
                <a:tab pos="3223895" algn="l"/>
                <a:tab pos="4946015" algn="l"/>
              </a:tabLst>
            </a:pPr>
            <a:r>
              <a:rPr spc="-5" dirty="0"/>
              <a:t>HEX	to</a:t>
            </a:r>
            <a:r>
              <a:rPr spc="10" dirty="0"/>
              <a:t> </a:t>
            </a:r>
            <a:r>
              <a:rPr spc="-5" dirty="0"/>
              <a:t>7-seg	Design	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6217" y="1816861"/>
            <a:ext cx="64484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K-maps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logic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equations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outputs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C-G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8008" y="2500122"/>
            <a:ext cx="1751838" cy="163601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751067" y="2551433"/>
            <a:ext cx="1318895" cy="144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95"/>
              </a:spcBef>
              <a:tabLst>
                <a:tab pos="387350" algn="l"/>
                <a:tab pos="755015" algn="l"/>
                <a:tab pos="1127125" algn="l"/>
              </a:tabLst>
            </a:pPr>
            <a:r>
              <a:rPr sz="1400" spc="-5" dirty="0">
                <a:latin typeface="Times New Roman"/>
                <a:cs typeface="Times New Roman"/>
              </a:rPr>
              <a:t>00	01	</a:t>
            </a:r>
            <a:r>
              <a:rPr sz="1400" spc="-60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47625">
              <a:lnSpc>
                <a:spcPts val="1590"/>
              </a:lnSpc>
              <a:tabLst>
                <a:tab pos="421640" algn="l"/>
                <a:tab pos="787400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0	0	1</a:t>
            </a:r>
            <a:endParaRPr sz="14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7400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0	0	0	1</a:t>
            </a:r>
            <a:endParaRPr sz="14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7400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1	1	1</a:t>
            </a:r>
            <a:endParaRPr sz="14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944"/>
              </a:spcBef>
              <a:tabLst>
                <a:tab pos="421640" algn="l"/>
                <a:tab pos="787400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0	1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4747" y="2827269"/>
            <a:ext cx="204470" cy="1258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9735" y="2589530"/>
            <a:ext cx="5448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05521" y="2495550"/>
            <a:ext cx="1751837" cy="1627631"/>
          </a:xfrm>
          <a:prstGeom prst="rect">
            <a:avLst/>
          </a:prstGeom>
        </p:spPr>
      </p:pic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940294" y="2578131"/>
          <a:ext cx="1356994" cy="1406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10"/>
                <a:gridCol w="371474"/>
                <a:gridCol w="366395"/>
                <a:gridCol w="310515"/>
              </a:tblGrid>
              <a:tr h="193557">
                <a:tc>
                  <a:txBody>
                    <a:bodyPr/>
                    <a:lstStyle/>
                    <a:p>
                      <a:pPr marR="58419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425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6698">
                <a:tc>
                  <a:txBody>
                    <a:bodyPr/>
                    <a:lstStyle/>
                    <a:p>
                      <a:pPr marR="7810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3280"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338328">
                <a:tc>
                  <a:txBody>
                    <a:bodyPr/>
                    <a:lstStyle/>
                    <a:p>
                      <a:pPr marR="7810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/>
                </a:tc>
              </a:tr>
              <a:tr h="264806">
                <a:tc>
                  <a:txBody>
                    <a:bodyPr/>
                    <a:lstStyle/>
                    <a:p>
                      <a:pPr marR="7810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7208011" y="2379982"/>
            <a:ext cx="2199640" cy="2033905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1200150" indent="459105">
              <a:lnSpc>
                <a:spcPts val="1610"/>
              </a:lnSpc>
              <a:spcBef>
                <a:spcPts val="209"/>
              </a:spcBef>
            </a:pPr>
            <a:r>
              <a:rPr sz="1400" spc="-5" dirty="0">
                <a:latin typeface="Times New Roman"/>
                <a:cs typeface="Times New Roman"/>
              </a:rPr>
              <a:t>In1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In0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  <a:spcBef>
                <a:spcPts val="150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460375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596900">
              <a:lnSpc>
                <a:spcPct val="100000"/>
              </a:lnSpc>
              <a:spcBef>
                <a:spcPts val="700"/>
              </a:spcBef>
            </a:pPr>
            <a:r>
              <a:rPr sz="1600" dirty="0">
                <a:latin typeface="Times New Roman"/>
                <a:cs typeface="Times New Roman"/>
              </a:rPr>
              <a:t>K-map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91628" y="4730496"/>
            <a:ext cx="1751076" cy="1651253"/>
          </a:xfrm>
          <a:prstGeom prst="rect">
            <a:avLst/>
          </a:prstGeom>
        </p:spPr>
      </p:pic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026400" y="4813840"/>
          <a:ext cx="1355724" cy="140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75"/>
                <a:gridCol w="371475"/>
                <a:gridCol w="366394"/>
                <a:gridCol w="309880"/>
              </a:tblGrid>
              <a:tr h="193557">
                <a:tc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42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6698">
                <a:tc>
                  <a:txBody>
                    <a:bodyPr/>
                    <a:lstStyle/>
                    <a:p>
                      <a:pPr marL="65405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33794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</a:tr>
              <a:tr h="264806">
                <a:tc>
                  <a:txBody>
                    <a:bodyPr/>
                    <a:lstStyle/>
                    <a:p>
                      <a:pPr marL="65405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6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7293356" y="4614927"/>
            <a:ext cx="2228850" cy="203073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1228725" indent="459740">
              <a:lnSpc>
                <a:spcPts val="1610"/>
              </a:lnSpc>
              <a:spcBef>
                <a:spcPts val="209"/>
              </a:spcBef>
            </a:pPr>
            <a:r>
              <a:rPr sz="1400" spc="-5" dirty="0">
                <a:latin typeface="Times New Roman"/>
                <a:cs typeface="Times New Roman"/>
              </a:rPr>
              <a:t>In1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In0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  <a:p>
            <a:pPr marL="458470">
              <a:lnSpc>
                <a:spcPct val="100000"/>
              </a:lnSpc>
              <a:spcBef>
                <a:spcPts val="150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460375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994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592455">
              <a:lnSpc>
                <a:spcPct val="100000"/>
              </a:lnSpc>
              <a:spcBef>
                <a:spcPts val="675"/>
              </a:spcBef>
            </a:pPr>
            <a:r>
              <a:rPr sz="1600" dirty="0">
                <a:latin typeface="Times New Roman"/>
                <a:cs typeface="Times New Roman"/>
              </a:rPr>
              <a:t>K-map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44880" y="2492501"/>
            <a:ext cx="1751076" cy="1730502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298702" y="2543051"/>
            <a:ext cx="1318260" cy="1449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95"/>
              </a:spcBef>
              <a:tabLst>
                <a:tab pos="386715" algn="l"/>
                <a:tab pos="754380" algn="l"/>
                <a:tab pos="1126490" algn="l"/>
              </a:tabLst>
            </a:pPr>
            <a:r>
              <a:rPr sz="1400" spc="-5" dirty="0">
                <a:latin typeface="Times New Roman"/>
                <a:cs typeface="Times New Roman"/>
              </a:rPr>
              <a:t>00	01	</a:t>
            </a:r>
            <a:r>
              <a:rPr sz="1400" spc="-60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ts val="1590"/>
              </a:lnSpc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1	1	0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1	1	1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0	1	0	0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950"/>
              </a:spcBef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1	1	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1618" y="2819650"/>
            <a:ext cx="204470" cy="1257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608" y="2581148"/>
            <a:ext cx="5448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73729" y="2492501"/>
            <a:ext cx="1820418" cy="165125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3527552" y="2543051"/>
            <a:ext cx="1318260" cy="1449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95"/>
              </a:spcBef>
              <a:tabLst>
                <a:tab pos="386715" algn="l"/>
                <a:tab pos="754380" algn="l"/>
                <a:tab pos="1126490" algn="l"/>
              </a:tabLst>
            </a:pPr>
            <a:r>
              <a:rPr sz="1400" spc="-5" dirty="0">
                <a:latin typeface="Times New Roman"/>
                <a:cs typeface="Times New Roman"/>
              </a:rPr>
              <a:t>00	01	</a:t>
            </a:r>
            <a:r>
              <a:rPr sz="1400" spc="-60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ts val="1590"/>
              </a:lnSpc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0	1	1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0	1	0	1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1019"/>
              </a:spcBef>
              <a:tabLst>
                <a:tab pos="42164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1	0	1</a:t>
            </a:r>
            <a:endParaRPr sz="140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  <a:spcBef>
                <a:spcPts val="950"/>
              </a:spcBef>
              <a:tabLst>
                <a:tab pos="402590" algn="l"/>
                <a:tab pos="786765" algn="l"/>
                <a:tab pos="1161415" algn="l"/>
              </a:tabLst>
            </a:pPr>
            <a:r>
              <a:rPr sz="1400" spc="-5" dirty="0">
                <a:latin typeface="Times New Roman"/>
                <a:cs typeface="Times New Roman"/>
              </a:rPr>
              <a:t>1	X	1	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0468" y="2819650"/>
            <a:ext cx="204470" cy="1257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400" spc="-5" dirty="0">
                <a:latin typeface="Times New Roman"/>
                <a:cs typeface="Times New Roman"/>
              </a:rPr>
              <a:t>01</a:t>
            </a: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994"/>
              </a:spcBef>
            </a:pPr>
            <a:r>
              <a:rPr sz="1400" spc="-6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spc="-5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5457" y="2581148"/>
            <a:ext cx="5448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In3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6860" y="2384553"/>
            <a:ext cx="49968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0915" algn="l"/>
                <a:tab pos="4464685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In1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In0	In1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In0	</a:t>
            </a:r>
            <a:r>
              <a:rPr sz="1400" spc="-5" dirty="0">
                <a:latin typeface="Times New Roman"/>
                <a:cs typeface="Times New Roman"/>
              </a:rPr>
              <a:t>In1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5314" y="4147058"/>
            <a:ext cx="6286500" cy="235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00"/>
              </a:spcBef>
              <a:tabLst>
                <a:tab pos="2440940" algn="l"/>
                <a:tab pos="4672330" algn="l"/>
              </a:tabLst>
            </a:pPr>
            <a:r>
              <a:rPr sz="1600" dirty="0">
                <a:latin typeface="Times New Roman"/>
                <a:cs typeface="Times New Roman"/>
              </a:rPr>
              <a:t>K-map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	K-map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output	</a:t>
            </a:r>
            <a:r>
              <a:rPr sz="2400" baseline="1736" dirty="0">
                <a:latin typeface="Times New Roman"/>
                <a:cs typeface="Times New Roman"/>
              </a:rPr>
              <a:t>K-map</a:t>
            </a:r>
            <a:r>
              <a:rPr sz="2400" spc="-52" baseline="1736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for</a:t>
            </a:r>
            <a:r>
              <a:rPr sz="2400" spc="-37" baseline="1736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E</a:t>
            </a:r>
            <a:r>
              <a:rPr sz="2400" spc="-52" baseline="1736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output</a:t>
            </a:r>
            <a:endParaRPr sz="2400" baseline="1736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83185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In3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In2’</a:t>
            </a:r>
            <a:r>
              <a:rPr sz="20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FFFF"/>
                </a:solidFill>
                <a:latin typeface="Times New Roman"/>
                <a:cs typeface="Times New Roman"/>
              </a:rPr>
              <a:t>In1’In0</a:t>
            </a:r>
            <a:r>
              <a:rPr sz="2000" spc="-1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CC9A"/>
                </a:solidFill>
                <a:latin typeface="Times New Roman"/>
                <a:cs typeface="Times New Roman"/>
              </a:rPr>
              <a:t>In2’In1’</a:t>
            </a:r>
            <a:r>
              <a:rPr sz="2000" spc="-1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In3’In0</a:t>
            </a:r>
            <a:r>
              <a:rPr sz="2000" spc="-15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C00"/>
                </a:solidFill>
                <a:latin typeface="Times New Roman"/>
                <a:cs typeface="Times New Roman"/>
              </a:rPr>
              <a:t>In3’In2 </a:t>
            </a:r>
            <a:r>
              <a:rPr sz="2000" spc="-484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 </a:t>
            </a:r>
            <a:r>
              <a:rPr sz="2000" spc="-5" dirty="0">
                <a:solidFill>
                  <a:srgbClr val="00FFFF"/>
                </a:solidFill>
                <a:latin typeface="Times New Roman"/>
                <a:cs typeface="Times New Roman"/>
              </a:rPr>
              <a:t>In3’In2’In0’</a:t>
            </a:r>
            <a:r>
              <a:rPr sz="2000" spc="-17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0070C0"/>
                </a:solidFill>
                <a:latin typeface="Times New Roman"/>
                <a:cs typeface="Times New Roman"/>
              </a:rPr>
              <a:t>In2’In1</a:t>
            </a:r>
            <a:r>
              <a:rPr sz="2000" spc="-1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imes New Roman"/>
                <a:cs typeface="Times New Roman"/>
              </a:rPr>
              <a:t>In0</a:t>
            </a:r>
            <a:r>
              <a:rPr sz="2000" spc="-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FFCC00"/>
                </a:solidFill>
                <a:latin typeface="Times New Roman"/>
                <a:cs typeface="Times New Roman"/>
              </a:rPr>
              <a:t>In2 In1’In0</a:t>
            </a:r>
            <a:endParaRPr sz="2000">
              <a:latin typeface="Times New Roman"/>
              <a:cs typeface="Times New Roman"/>
            </a:endParaRPr>
          </a:p>
          <a:p>
            <a:pPr marL="45656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In3</a:t>
            </a:r>
            <a:r>
              <a:rPr sz="2000" spc="-10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In1’</a:t>
            </a:r>
            <a:r>
              <a:rPr sz="2000" spc="-160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In2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In1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In0’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In2’In0’</a:t>
            </a:r>
            <a:r>
              <a:rPr sz="2000" spc="-175" dirty="0">
                <a:solidFill>
                  <a:srgbClr val="323232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FFCC00"/>
                </a:solidFill>
                <a:latin typeface="Times New Roman"/>
                <a:cs typeface="Times New Roman"/>
              </a:rPr>
              <a:t>In3 In2</a:t>
            </a:r>
            <a:r>
              <a:rPr sz="2000" spc="-1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FFFF"/>
                </a:solidFill>
                <a:latin typeface="Times New Roman"/>
                <a:cs typeface="Times New Roman"/>
              </a:rPr>
              <a:t>In1 In0’</a:t>
            </a:r>
            <a:r>
              <a:rPr sz="2000" spc="-16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 </a:t>
            </a:r>
            <a:r>
              <a:rPr sz="2000" spc="-5" dirty="0">
                <a:solidFill>
                  <a:srgbClr val="33CCCC"/>
                </a:solidFill>
                <a:latin typeface="Times New Roman"/>
                <a:cs typeface="Times New Roman"/>
              </a:rPr>
              <a:t>In3 In1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C00"/>
                </a:solidFill>
                <a:latin typeface="Times New Roman"/>
                <a:cs typeface="Times New Roman"/>
              </a:rPr>
              <a:t>In1’In0’</a:t>
            </a:r>
            <a:r>
              <a:rPr sz="2000" spc="-1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In3 In2’</a:t>
            </a:r>
            <a:r>
              <a:rPr sz="20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CCCC"/>
                </a:solidFill>
                <a:latin typeface="Times New Roman"/>
                <a:cs typeface="Times New Roman"/>
              </a:rPr>
              <a:t>+</a:t>
            </a:r>
            <a:r>
              <a:rPr sz="2000" dirty="0">
                <a:solidFill>
                  <a:srgbClr val="33CCC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CC9A"/>
                </a:solidFill>
                <a:latin typeface="Times New Roman"/>
                <a:cs typeface="Times New Roman"/>
              </a:rPr>
              <a:t>In2 In0’</a:t>
            </a:r>
            <a:r>
              <a:rPr sz="2000" spc="-1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In3 In1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FFFF"/>
                </a:solidFill>
                <a:latin typeface="Times New Roman"/>
                <a:cs typeface="Times New Roman"/>
              </a:rPr>
              <a:t>In3’In2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In3 In2’</a:t>
            </a:r>
            <a:r>
              <a:rPr sz="2000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CC00"/>
                </a:solidFill>
                <a:latin typeface="Times New Roman"/>
                <a:cs typeface="Times New Roman"/>
              </a:rPr>
              <a:t>In1 In0’</a:t>
            </a:r>
            <a:r>
              <a:rPr sz="2000" spc="-1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imes New Roman"/>
                <a:cs typeface="Times New Roman"/>
              </a:rPr>
              <a:t>In3 In0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8080"/>
                </a:solidFill>
                <a:latin typeface="Times New Roman"/>
                <a:cs typeface="Times New Roman"/>
              </a:rPr>
              <a:t>In3’In2</a:t>
            </a:r>
            <a:r>
              <a:rPr sz="2000" spc="-15" dirty="0">
                <a:solidFill>
                  <a:srgbClr val="00808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8080"/>
                </a:solidFill>
                <a:latin typeface="Times New Roman"/>
                <a:cs typeface="Times New Roman"/>
              </a:rPr>
              <a:t>In1’</a:t>
            </a:r>
            <a:r>
              <a:rPr sz="2000" spc="-155" dirty="0">
                <a:solidFill>
                  <a:srgbClr val="00808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+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CC9A"/>
                </a:solidFill>
                <a:latin typeface="Times New Roman"/>
                <a:cs typeface="Times New Roman"/>
              </a:rPr>
              <a:t>In2’In1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17391" y="3446526"/>
            <a:ext cx="628650" cy="619760"/>
          </a:xfrm>
          <a:custGeom>
            <a:avLst/>
            <a:gdLst/>
            <a:ahLst/>
            <a:cxnLst/>
            <a:rect l="l" t="t" r="r" b="b"/>
            <a:pathLst>
              <a:path w="628650" h="619760">
                <a:moveTo>
                  <a:pt x="628650" y="506729"/>
                </a:moveTo>
                <a:lnTo>
                  <a:pt x="628650" y="112013"/>
                </a:lnTo>
                <a:lnTo>
                  <a:pt x="627888" y="100583"/>
                </a:lnTo>
                <a:lnTo>
                  <a:pt x="613472" y="56515"/>
                </a:lnTo>
                <a:lnTo>
                  <a:pt x="561157" y="9816"/>
                </a:lnTo>
                <a:lnTo>
                  <a:pt x="516636" y="54"/>
                </a:lnTo>
                <a:lnTo>
                  <a:pt x="112014" y="0"/>
                </a:lnTo>
                <a:lnTo>
                  <a:pt x="76357" y="6223"/>
                </a:lnTo>
                <a:lnTo>
                  <a:pt x="20818" y="47661"/>
                </a:lnTo>
                <a:lnTo>
                  <a:pt x="2285" y="90677"/>
                </a:lnTo>
                <a:lnTo>
                  <a:pt x="0" y="112775"/>
                </a:lnTo>
                <a:lnTo>
                  <a:pt x="0" y="507491"/>
                </a:lnTo>
                <a:lnTo>
                  <a:pt x="9144" y="550926"/>
                </a:lnTo>
                <a:lnTo>
                  <a:pt x="28194" y="581003"/>
                </a:lnTo>
                <a:lnTo>
                  <a:pt x="28194" y="112775"/>
                </a:lnTo>
                <a:lnTo>
                  <a:pt x="28956" y="103631"/>
                </a:lnTo>
                <a:lnTo>
                  <a:pt x="30480" y="95249"/>
                </a:lnTo>
                <a:lnTo>
                  <a:pt x="32766" y="87629"/>
                </a:lnTo>
                <a:lnTo>
                  <a:pt x="35052" y="79247"/>
                </a:lnTo>
                <a:lnTo>
                  <a:pt x="59436" y="48005"/>
                </a:lnTo>
                <a:lnTo>
                  <a:pt x="96012" y="30479"/>
                </a:lnTo>
                <a:lnTo>
                  <a:pt x="104394" y="28955"/>
                </a:lnTo>
                <a:lnTo>
                  <a:pt x="516636" y="29019"/>
                </a:lnTo>
                <a:lnTo>
                  <a:pt x="558490" y="40606"/>
                </a:lnTo>
                <a:lnTo>
                  <a:pt x="592884" y="78862"/>
                </a:lnTo>
                <a:lnTo>
                  <a:pt x="599694" y="105155"/>
                </a:lnTo>
                <a:lnTo>
                  <a:pt x="599694" y="581950"/>
                </a:lnTo>
                <a:lnTo>
                  <a:pt x="600032" y="581672"/>
                </a:lnTo>
                <a:lnTo>
                  <a:pt x="618968" y="552219"/>
                </a:lnTo>
                <a:lnTo>
                  <a:pt x="627888" y="517397"/>
                </a:lnTo>
                <a:lnTo>
                  <a:pt x="628650" y="506729"/>
                </a:lnTo>
                <a:close/>
              </a:path>
              <a:path w="628650" h="619760">
                <a:moveTo>
                  <a:pt x="599694" y="581950"/>
                </a:moveTo>
                <a:lnTo>
                  <a:pt x="599694" y="515873"/>
                </a:lnTo>
                <a:lnTo>
                  <a:pt x="598170" y="524255"/>
                </a:lnTo>
                <a:lnTo>
                  <a:pt x="588186" y="549628"/>
                </a:lnTo>
                <a:lnTo>
                  <a:pt x="571819" y="569790"/>
                </a:lnTo>
                <a:lnTo>
                  <a:pt x="549958" y="583758"/>
                </a:lnTo>
                <a:lnTo>
                  <a:pt x="523494" y="590549"/>
                </a:lnTo>
                <a:lnTo>
                  <a:pt x="112014" y="590438"/>
                </a:lnTo>
                <a:lnTo>
                  <a:pt x="62526" y="574367"/>
                </a:lnTo>
                <a:lnTo>
                  <a:pt x="32004" y="531113"/>
                </a:lnTo>
                <a:lnTo>
                  <a:pt x="28194" y="505967"/>
                </a:lnTo>
                <a:lnTo>
                  <a:pt x="28194" y="581003"/>
                </a:lnTo>
                <a:lnTo>
                  <a:pt x="59436" y="605790"/>
                </a:lnTo>
                <a:lnTo>
                  <a:pt x="98874" y="618395"/>
                </a:lnTo>
                <a:lnTo>
                  <a:pt x="516636" y="619505"/>
                </a:lnTo>
                <a:lnTo>
                  <a:pt x="528066" y="618744"/>
                </a:lnTo>
                <a:lnTo>
                  <a:pt x="539496" y="617219"/>
                </a:lnTo>
                <a:lnTo>
                  <a:pt x="572925" y="603944"/>
                </a:lnTo>
                <a:lnTo>
                  <a:pt x="599694" y="581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258" y="1006856"/>
            <a:ext cx="694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9845" algn="l"/>
                <a:tab pos="3223895" algn="l"/>
                <a:tab pos="4946015" algn="l"/>
              </a:tabLst>
            </a:pPr>
            <a:r>
              <a:rPr spc="-5" dirty="0"/>
              <a:t>HEX	to</a:t>
            </a:r>
            <a:r>
              <a:rPr spc="10" dirty="0"/>
              <a:t> </a:t>
            </a:r>
            <a:r>
              <a:rPr spc="-5" dirty="0"/>
              <a:t>7-seg	Design	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67665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67665" algn="l"/>
                <a:tab pos="368300" algn="l"/>
              </a:tabLst>
            </a:pPr>
            <a:r>
              <a:rPr spc="-5" dirty="0"/>
              <a:t>Remaining</a:t>
            </a:r>
            <a:r>
              <a:rPr dirty="0"/>
              <a:t> </a:t>
            </a:r>
            <a:r>
              <a:rPr spc="-5" dirty="0"/>
              <a:t>steps</a:t>
            </a:r>
            <a:r>
              <a:rPr spc="20" dirty="0"/>
              <a:t> </a:t>
            </a:r>
            <a:r>
              <a:rPr spc="-5" dirty="0"/>
              <a:t>to</a:t>
            </a:r>
            <a:r>
              <a:rPr spc="5" dirty="0"/>
              <a:t> </a:t>
            </a:r>
            <a:r>
              <a:rPr spc="-5" dirty="0"/>
              <a:t>complete</a:t>
            </a:r>
            <a:r>
              <a:rPr spc="5" dirty="0"/>
              <a:t> </a:t>
            </a:r>
            <a:r>
              <a:rPr spc="-5" dirty="0"/>
              <a:t>design:</a:t>
            </a:r>
          </a:p>
          <a:p>
            <a:pPr marL="768350" lvl="1" indent="-286385">
              <a:lnSpc>
                <a:spcPct val="100000"/>
              </a:lnSpc>
              <a:spcBef>
                <a:spcPts val="355"/>
              </a:spcBef>
              <a:buSzPct val="96428"/>
              <a:buFont typeface="Wingdings"/>
              <a:buChar char=""/>
              <a:tabLst>
                <a:tab pos="768350" algn="l"/>
              </a:tabLst>
            </a:pPr>
            <a:r>
              <a:rPr sz="2800" spc="-5" dirty="0">
                <a:latin typeface="Times New Roman"/>
                <a:cs typeface="Times New Roman"/>
              </a:rPr>
              <a:t>Draw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logic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diagram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(sharing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common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gates)</a:t>
            </a:r>
            <a:endParaRPr sz="2800">
              <a:latin typeface="Times New Roman"/>
              <a:cs typeface="Times New Roman"/>
            </a:endParaRPr>
          </a:p>
          <a:p>
            <a:pPr marL="1167765" lvl="2" indent="-228600">
              <a:lnSpc>
                <a:spcPct val="100000"/>
              </a:lnSpc>
              <a:spcBef>
                <a:spcPts val="295"/>
              </a:spcBef>
              <a:buChar char="•"/>
              <a:tabLst>
                <a:tab pos="1168400" algn="l"/>
              </a:tabLst>
            </a:pPr>
            <a:r>
              <a:rPr sz="2400" spc="-5" dirty="0">
                <a:latin typeface="Times New Roman"/>
                <a:cs typeface="Times New Roman"/>
              </a:rPr>
              <a:t>Analyze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optimization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metirc: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G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i="1" dirty="0">
                <a:latin typeface="Times New Roman"/>
                <a:cs typeface="Times New Roman"/>
              </a:rPr>
              <a:t>G</a:t>
            </a:r>
            <a:r>
              <a:rPr sz="2400" i="1" baseline="-20833" dirty="0">
                <a:latin typeface="Times New Roman"/>
                <a:cs typeface="Times New Roman"/>
              </a:rPr>
              <a:t>IO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G</a:t>
            </a:r>
            <a:r>
              <a:rPr sz="2400" i="1" spc="-7" baseline="-20833" dirty="0">
                <a:latin typeface="Times New Roman"/>
                <a:cs typeface="Times New Roman"/>
              </a:rPr>
              <a:t>del</a:t>
            </a:r>
            <a:r>
              <a:rPr sz="2400" spc="-5" dirty="0">
                <a:latin typeface="Times New Roman"/>
                <a:cs typeface="Times New Roman"/>
              </a:rPr>
              <a:t>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P</a:t>
            </a:r>
            <a:r>
              <a:rPr sz="2400" i="1" spc="-7" baseline="-20833" dirty="0">
                <a:latin typeface="Times New Roman"/>
                <a:cs typeface="Times New Roman"/>
              </a:rPr>
              <a:t>del</a:t>
            </a:r>
            <a:endParaRPr sz="2400" baseline="-20833">
              <a:latin typeface="Times New Roman"/>
              <a:cs typeface="Times New Roman"/>
            </a:endParaRPr>
          </a:p>
          <a:p>
            <a:pPr marL="1625600" lvl="3" indent="-228600">
              <a:lnSpc>
                <a:spcPct val="100000"/>
              </a:lnSpc>
              <a:spcBef>
                <a:spcPts val="254"/>
              </a:spcBef>
              <a:buFont typeface="Wingdings"/>
              <a:buChar char=""/>
              <a:tabLst>
                <a:tab pos="162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See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next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page for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logic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diagram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&amp;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circuit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analysis</a:t>
            </a:r>
            <a:endParaRPr sz="2000">
              <a:latin typeface="Times New Roman"/>
              <a:cs typeface="Times New Roman"/>
            </a:endParaRPr>
          </a:p>
          <a:p>
            <a:pPr marL="768350" lvl="1" indent="-285750">
              <a:lnSpc>
                <a:spcPct val="100000"/>
              </a:lnSpc>
              <a:spcBef>
                <a:spcPts val="310"/>
              </a:spcBef>
              <a:buSzPct val="96428"/>
              <a:buFont typeface="Wingdings"/>
              <a:buChar char=""/>
              <a:tabLst>
                <a:tab pos="768350" algn="l"/>
              </a:tabLst>
            </a:pPr>
            <a:r>
              <a:rPr sz="2800" dirty="0">
                <a:latin typeface="Times New Roman"/>
                <a:cs typeface="Times New Roman"/>
              </a:rPr>
              <a:t>Simulate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circuit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design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verification</a:t>
            </a:r>
            <a:endParaRPr sz="2800">
              <a:latin typeface="Times New Roman"/>
              <a:cs typeface="Times New Roman"/>
            </a:endParaRPr>
          </a:p>
          <a:p>
            <a:pPr marL="1167765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684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Debug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fix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problems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output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incorrect</a:t>
            </a:r>
            <a:endParaRPr sz="2400">
              <a:latin typeface="Times New Roman"/>
              <a:cs typeface="Times New Roman"/>
            </a:endParaRPr>
          </a:p>
          <a:p>
            <a:pPr marL="1625600" lvl="3" indent="-228600">
              <a:lnSpc>
                <a:spcPct val="100000"/>
              </a:lnSpc>
              <a:spcBef>
                <a:spcPts val="254"/>
              </a:spcBef>
              <a:buFont typeface="Wingdings"/>
              <a:buChar char=""/>
              <a:tabLst>
                <a:tab pos="162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Check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truth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table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against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K-map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population</a:t>
            </a:r>
            <a:endParaRPr sz="2000">
              <a:latin typeface="Times New Roman"/>
              <a:cs typeface="Times New Roman"/>
            </a:endParaRPr>
          </a:p>
          <a:p>
            <a:pPr marL="1625600" lvl="3" indent="-228600">
              <a:lnSpc>
                <a:spcPct val="100000"/>
              </a:lnSpc>
              <a:spcBef>
                <a:spcPts val="240"/>
              </a:spcBef>
              <a:buFont typeface="Wingdings"/>
              <a:buChar char=""/>
              <a:tabLst>
                <a:tab pos="162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Check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K-map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groups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against logic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equation product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terms</a:t>
            </a:r>
            <a:endParaRPr sz="2000">
              <a:latin typeface="Times New Roman"/>
              <a:cs typeface="Times New Roman"/>
            </a:endParaRPr>
          </a:p>
          <a:p>
            <a:pPr marL="1625600" lvl="3" indent="-228600">
              <a:lnSpc>
                <a:spcPct val="100000"/>
              </a:lnSpc>
              <a:spcBef>
                <a:spcPts val="240"/>
              </a:spcBef>
              <a:buFont typeface="Wingdings"/>
              <a:buChar char=""/>
              <a:tabLst>
                <a:tab pos="162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Check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logic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equations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against schematic</a:t>
            </a:r>
            <a:endParaRPr sz="2000">
              <a:latin typeface="Times New Roman"/>
              <a:cs typeface="Times New Roman"/>
            </a:endParaRPr>
          </a:p>
          <a:p>
            <a:pPr marL="768350" lvl="1" indent="-285750">
              <a:lnSpc>
                <a:spcPct val="100000"/>
              </a:lnSpc>
              <a:spcBef>
                <a:spcPts val="310"/>
              </a:spcBef>
              <a:buSzPct val="96428"/>
              <a:buFont typeface="Wingdings"/>
              <a:buChar char=""/>
              <a:tabLst>
                <a:tab pos="768350" algn="l"/>
              </a:tabLst>
            </a:pPr>
            <a:r>
              <a:rPr sz="2800" dirty="0">
                <a:latin typeface="Times New Roman"/>
                <a:cs typeface="Times New Roman"/>
              </a:rPr>
              <a:t>Optimize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circuit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and/or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performance</a:t>
            </a:r>
            <a:endParaRPr sz="2800">
              <a:latin typeface="Times New Roman"/>
              <a:cs typeface="Times New Roman"/>
            </a:endParaRPr>
          </a:p>
          <a:p>
            <a:pPr marL="1167765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684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Boolean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postulates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theorems</a:t>
            </a:r>
            <a:endParaRPr sz="2400">
              <a:latin typeface="Times New Roman"/>
              <a:cs typeface="Times New Roman"/>
            </a:endParaRPr>
          </a:p>
          <a:p>
            <a:pPr marL="768350" lvl="1" indent="-285750">
              <a:lnSpc>
                <a:spcPct val="100000"/>
              </a:lnSpc>
              <a:spcBef>
                <a:spcPts val="325"/>
              </a:spcBef>
              <a:buSzPct val="96428"/>
              <a:buFont typeface="Wingdings"/>
              <a:buChar char=""/>
              <a:tabLst>
                <a:tab pos="768350" algn="l"/>
              </a:tabLst>
            </a:pPr>
            <a:r>
              <a:rPr sz="2800" spc="-5" dirty="0">
                <a:latin typeface="Times New Roman"/>
                <a:cs typeface="Times New Roman"/>
              </a:rPr>
              <a:t>Re-simulate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verify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optimized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design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6258" y="574039"/>
            <a:ext cx="694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99845" algn="l"/>
                <a:tab pos="3223895" algn="l"/>
                <a:tab pos="4946015" algn="l"/>
              </a:tabLst>
            </a:pPr>
            <a:r>
              <a:rPr spc="-5" dirty="0"/>
              <a:t>HEX	to</a:t>
            </a:r>
            <a:r>
              <a:rPr spc="10" dirty="0"/>
              <a:t> </a:t>
            </a:r>
            <a:r>
              <a:rPr spc="-5" dirty="0"/>
              <a:t>7-seg	Design	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146810" y="1162811"/>
            <a:ext cx="1003300" cy="1880870"/>
          </a:xfrm>
          <a:custGeom>
            <a:avLst/>
            <a:gdLst/>
            <a:ahLst/>
            <a:cxnLst/>
            <a:rect l="l" t="t" r="r" b="b"/>
            <a:pathLst>
              <a:path w="1003300" h="1880870">
                <a:moveTo>
                  <a:pt x="341376" y="1795272"/>
                </a:moveTo>
                <a:lnTo>
                  <a:pt x="117348" y="1795272"/>
                </a:lnTo>
                <a:lnTo>
                  <a:pt x="117348" y="1804416"/>
                </a:lnTo>
                <a:lnTo>
                  <a:pt x="341376" y="1804416"/>
                </a:lnTo>
                <a:lnTo>
                  <a:pt x="341376" y="1795272"/>
                </a:lnTo>
                <a:close/>
              </a:path>
              <a:path w="1003300" h="1880870">
                <a:moveTo>
                  <a:pt x="341376" y="1542288"/>
                </a:moveTo>
                <a:lnTo>
                  <a:pt x="117348" y="1542288"/>
                </a:lnTo>
                <a:lnTo>
                  <a:pt x="117348" y="1552194"/>
                </a:lnTo>
                <a:lnTo>
                  <a:pt x="341376" y="1552194"/>
                </a:lnTo>
                <a:lnTo>
                  <a:pt x="341376" y="1542288"/>
                </a:lnTo>
                <a:close/>
              </a:path>
              <a:path w="1003300" h="1880870">
                <a:moveTo>
                  <a:pt x="533400" y="905268"/>
                </a:moveTo>
                <a:lnTo>
                  <a:pt x="532638" y="898410"/>
                </a:lnTo>
                <a:lnTo>
                  <a:pt x="531876" y="892314"/>
                </a:lnTo>
                <a:lnTo>
                  <a:pt x="523494" y="877874"/>
                </a:lnTo>
                <a:lnTo>
                  <a:pt x="523494" y="899934"/>
                </a:lnTo>
                <a:lnTo>
                  <a:pt x="523494" y="911364"/>
                </a:lnTo>
                <a:lnTo>
                  <a:pt x="507834" y="945565"/>
                </a:lnTo>
                <a:lnTo>
                  <a:pt x="478574" y="959739"/>
                </a:lnTo>
                <a:lnTo>
                  <a:pt x="447395" y="952195"/>
                </a:lnTo>
                <a:lnTo>
                  <a:pt x="425958" y="921270"/>
                </a:lnTo>
                <a:lnTo>
                  <a:pt x="424434" y="915936"/>
                </a:lnTo>
                <a:lnTo>
                  <a:pt x="423672" y="910602"/>
                </a:lnTo>
                <a:lnTo>
                  <a:pt x="423672" y="910234"/>
                </a:lnTo>
                <a:lnTo>
                  <a:pt x="432054" y="904494"/>
                </a:lnTo>
                <a:lnTo>
                  <a:pt x="423722" y="898804"/>
                </a:lnTo>
                <a:lnTo>
                  <a:pt x="424434" y="893838"/>
                </a:lnTo>
                <a:lnTo>
                  <a:pt x="444969" y="860209"/>
                </a:lnTo>
                <a:lnTo>
                  <a:pt x="476427" y="850620"/>
                </a:lnTo>
                <a:lnTo>
                  <a:pt x="506641" y="864158"/>
                </a:lnTo>
                <a:lnTo>
                  <a:pt x="523494" y="899934"/>
                </a:lnTo>
                <a:lnTo>
                  <a:pt x="523494" y="877874"/>
                </a:lnTo>
                <a:lnTo>
                  <a:pt x="509524" y="853782"/>
                </a:lnTo>
                <a:lnTo>
                  <a:pt x="473468" y="841082"/>
                </a:lnTo>
                <a:lnTo>
                  <a:pt x="437476" y="853986"/>
                </a:lnTo>
                <a:lnTo>
                  <a:pt x="415290" y="892314"/>
                </a:lnTo>
                <a:lnTo>
                  <a:pt x="415213" y="892987"/>
                </a:lnTo>
                <a:lnTo>
                  <a:pt x="413943" y="892124"/>
                </a:lnTo>
                <a:lnTo>
                  <a:pt x="413943" y="903757"/>
                </a:lnTo>
                <a:lnTo>
                  <a:pt x="413766" y="905268"/>
                </a:lnTo>
                <a:lnTo>
                  <a:pt x="183642" y="1062875"/>
                </a:lnTo>
                <a:lnTo>
                  <a:pt x="183642" y="746125"/>
                </a:lnTo>
                <a:lnTo>
                  <a:pt x="413943" y="903757"/>
                </a:lnTo>
                <a:lnTo>
                  <a:pt x="413943" y="892124"/>
                </a:lnTo>
                <a:lnTo>
                  <a:pt x="174498" y="728472"/>
                </a:lnTo>
                <a:lnTo>
                  <a:pt x="174498" y="1080516"/>
                </a:lnTo>
                <a:lnTo>
                  <a:pt x="176784" y="1078953"/>
                </a:lnTo>
                <a:lnTo>
                  <a:pt x="183642" y="1074267"/>
                </a:lnTo>
                <a:lnTo>
                  <a:pt x="415023" y="916152"/>
                </a:lnTo>
                <a:lnTo>
                  <a:pt x="415290" y="918222"/>
                </a:lnTo>
                <a:lnTo>
                  <a:pt x="416814" y="924318"/>
                </a:lnTo>
                <a:lnTo>
                  <a:pt x="423672" y="934974"/>
                </a:lnTo>
                <a:lnTo>
                  <a:pt x="437629" y="956652"/>
                </a:lnTo>
                <a:lnTo>
                  <a:pt x="467194" y="969302"/>
                </a:lnTo>
                <a:lnTo>
                  <a:pt x="498030" y="963879"/>
                </a:lnTo>
                <a:lnTo>
                  <a:pt x="522592" y="941997"/>
                </a:lnTo>
                <a:lnTo>
                  <a:pt x="523494" y="938949"/>
                </a:lnTo>
                <a:lnTo>
                  <a:pt x="533400" y="905268"/>
                </a:lnTo>
                <a:close/>
              </a:path>
              <a:path w="1003300" h="1880870">
                <a:moveTo>
                  <a:pt x="533400" y="540258"/>
                </a:moveTo>
                <a:lnTo>
                  <a:pt x="532638" y="533400"/>
                </a:lnTo>
                <a:lnTo>
                  <a:pt x="531876" y="527304"/>
                </a:lnTo>
                <a:lnTo>
                  <a:pt x="523494" y="512889"/>
                </a:lnTo>
                <a:lnTo>
                  <a:pt x="523494" y="534924"/>
                </a:lnTo>
                <a:lnTo>
                  <a:pt x="523494" y="546354"/>
                </a:lnTo>
                <a:lnTo>
                  <a:pt x="507568" y="580631"/>
                </a:lnTo>
                <a:lnTo>
                  <a:pt x="478345" y="594550"/>
                </a:lnTo>
                <a:lnTo>
                  <a:pt x="447319" y="586841"/>
                </a:lnTo>
                <a:lnTo>
                  <a:pt x="425958" y="556260"/>
                </a:lnTo>
                <a:lnTo>
                  <a:pt x="424434" y="550926"/>
                </a:lnTo>
                <a:lnTo>
                  <a:pt x="423672" y="545592"/>
                </a:lnTo>
                <a:lnTo>
                  <a:pt x="423672" y="545211"/>
                </a:lnTo>
                <a:lnTo>
                  <a:pt x="432054" y="539496"/>
                </a:lnTo>
                <a:lnTo>
                  <a:pt x="423722" y="533806"/>
                </a:lnTo>
                <a:lnTo>
                  <a:pt x="424434" y="528828"/>
                </a:lnTo>
                <a:lnTo>
                  <a:pt x="445020" y="494969"/>
                </a:lnTo>
                <a:lnTo>
                  <a:pt x="476440" y="485343"/>
                </a:lnTo>
                <a:lnTo>
                  <a:pt x="506615" y="498995"/>
                </a:lnTo>
                <a:lnTo>
                  <a:pt x="523494" y="534924"/>
                </a:lnTo>
                <a:lnTo>
                  <a:pt x="523494" y="512889"/>
                </a:lnTo>
                <a:lnTo>
                  <a:pt x="509447" y="488734"/>
                </a:lnTo>
                <a:lnTo>
                  <a:pt x="473417" y="475894"/>
                </a:lnTo>
                <a:lnTo>
                  <a:pt x="437464" y="488759"/>
                </a:lnTo>
                <a:lnTo>
                  <a:pt x="415290" y="527304"/>
                </a:lnTo>
                <a:lnTo>
                  <a:pt x="415213" y="527989"/>
                </a:lnTo>
                <a:lnTo>
                  <a:pt x="413943" y="527126"/>
                </a:lnTo>
                <a:lnTo>
                  <a:pt x="413943" y="538759"/>
                </a:lnTo>
                <a:lnTo>
                  <a:pt x="413766" y="540258"/>
                </a:lnTo>
                <a:lnTo>
                  <a:pt x="183642" y="697141"/>
                </a:lnTo>
                <a:lnTo>
                  <a:pt x="183642" y="381127"/>
                </a:lnTo>
                <a:lnTo>
                  <a:pt x="413943" y="538759"/>
                </a:lnTo>
                <a:lnTo>
                  <a:pt x="413943" y="527126"/>
                </a:lnTo>
                <a:lnTo>
                  <a:pt x="174498" y="363474"/>
                </a:lnTo>
                <a:lnTo>
                  <a:pt x="174498" y="714756"/>
                </a:lnTo>
                <a:lnTo>
                  <a:pt x="176784" y="713206"/>
                </a:lnTo>
                <a:lnTo>
                  <a:pt x="183642" y="708545"/>
                </a:lnTo>
                <a:lnTo>
                  <a:pt x="415023" y="551103"/>
                </a:lnTo>
                <a:lnTo>
                  <a:pt x="415290" y="553212"/>
                </a:lnTo>
                <a:lnTo>
                  <a:pt x="416814" y="559308"/>
                </a:lnTo>
                <a:lnTo>
                  <a:pt x="423672" y="570039"/>
                </a:lnTo>
                <a:lnTo>
                  <a:pt x="437388" y="591515"/>
                </a:lnTo>
                <a:lnTo>
                  <a:pt x="466902" y="604151"/>
                </a:lnTo>
                <a:lnTo>
                  <a:pt x="497776" y="598779"/>
                </a:lnTo>
                <a:lnTo>
                  <a:pt x="522465" y="576973"/>
                </a:lnTo>
                <a:lnTo>
                  <a:pt x="523494" y="573532"/>
                </a:lnTo>
                <a:lnTo>
                  <a:pt x="533400" y="540258"/>
                </a:lnTo>
                <a:close/>
              </a:path>
              <a:path w="1003300" h="1880870">
                <a:moveTo>
                  <a:pt x="534924" y="1270254"/>
                </a:moveTo>
                <a:lnTo>
                  <a:pt x="534162" y="1263396"/>
                </a:lnTo>
                <a:lnTo>
                  <a:pt x="533400" y="1257300"/>
                </a:lnTo>
                <a:lnTo>
                  <a:pt x="525018" y="1242936"/>
                </a:lnTo>
                <a:lnTo>
                  <a:pt x="525018" y="1264920"/>
                </a:lnTo>
                <a:lnTo>
                  <a:pt x="525018" y="1276350"/>
                </a:lnTo>
                <a:lnTo>
                  <a:pt x="509282" y="1310703"/>
                </a:lnTo>
                <a:lnTo>
                  <a:pt x="480110" y="1324889"/>
                </a:lnTo>
                <a:lnTo>
                  <a:pt x="449008" y="1317282"/>
                </a:lnTo>
                <a:lnTo>
                  <a:pt x="427482" y="1286256"/>
                </a:lnTo>
                <a:lnTo>
                  <a:pt x="425958" y="1281684"/>
                </a:lnTo>
                <a:lnTo>
                  <a:pt x="425196" y="1275588"/>
                </a:lnTo>
                <a:lnTo>
                  <a:pt x="425196" y="1275232"/>
                </a:lnTo>
                <a:lnTo>
                  <a:pt x="433578" y="1269492"/>
                </a:lnTo>
                <a:lnTo>
                  <a:pt x="425323" y="1263878"/>
                </a:lnTo>
                <a:lnTo>
                  <a:pt x="425958" y="1258824"/>
                </a:lnTo>
                <a:lnTo>
                  <a:pt x="446582" y="1225372"/>
                </a:lnTo>
                <a:lnTo>
                  <a:pt x="478053" y="1215910"/>
                </a:lnTo>
                <a:lnTo>
                  <a:pt x="508228" y="1229436"/>
                </a:lnTo>
                <a:lnTo>
                  <a:pt x="525018" y="1264920"/>
                </a:lnTo>
                <a:lnTo>
                  <a:pt x="525018" y="1242936"/>
                </a:lnTo>
                <a:lnTo>
                  <a:pt x="510971" y="1218857"/>
                </a:lnTo>
                <a:lnTo>
                  <a:pt x="474814" y="1206309"/>
                </a:lnTo>
                <a:lnTo>
                  <a:pt x="438810" y="1219441"/>
                </a:lnTo>
                <a:lnTo>
                  <a:pt x="416814" y="1258062"/>
                </a:lnTo>
                <a:lnTo>
                  <a:pt x="415531" y="1257223"/>
                </a:lnTo>
                <a:lnTo>
                  <a:pt x="415531" y="1268818"/>
                </a:lnTo>
                <a:lnTo>
                  <a:pt x="415366" y="1270330"/>
                </a:lnTo>
                <a:lnTo>
                  <a:pt x="185166" y="1427873"/>
                </a:lnTo>
                <a:lnTo>
                  <a:pt x="185166" y="1111859"/>
                </a:lnTo>
                <a:lnTo>
                  <a:pt x="415531" y="1268818"/>
                </a:lnTo>
                <a:lnTo>
                  <a:pt x="415531" y="1257223"/>
                </a:lnTo>
                <a:lnTo>
                  <a:pt x="176022" y="1094232"/>
                </a:lnTo>
                <a:lnTo>
                  <a:pt x="176022" y="1445514"/>
                </a:lnTo>
                <a:lnTo>
                  <a:pt x="178308" y="1443951"/>
                </a:lnTo>
                <a:lnTo>
                  <a:pt x="185166" y="1439265"/>
                </a:lnTo>
                <a:lnTo>
                  <a:pt x="416547" y="1281137"/>
                </a:lnTo>
                <a:lnTo>
                  <a:pt x="416814" y="1283208"/>
                </a:lnTo>
                <a:lnTo>
                  <a:pt x="418338" y="1289304"/>
                </a:lnTo>
                <a:lnTo>
                  <a:pt x="425196" y="1299959"/>
                </a:lnTo>
                <a:lnTo>
                  <a:pt x="439216" y="1321727"/>
                </a:lnTo>
                <a:lnTo>
                  <a:pt x="468820" y="1334401"/>
                </a:lnTo>
                <a:lnTo>
                  <a:pt x="499630" y="1328953"/>
                </a:lnTo>
                <a:lnTo>
                  <a:pt x="524167" y="1307020"/>
                </a:lnTo>
                <a:lnTo>
                  <a:pt x="525018" y="1304137"/>
                </a:lnTo>
                <a:lnTo>
                  <a:pt x="534924" y="1270254"/>
                </a:lnTo>
                <a:close/>
              </a:path>
              <a:path w="1003300" h="1880870">
                <a:moveTo>
                  <a:pt x="704850" y="170688"/>
                </a:moveTo>
                <a:lnTo>
                  <a:pt x="532726" y="170688"/>
                </a:lnTo>
                <a:lnTo>
                  <a:pt x="531876" y="163830"/>
                </a:lnTo>
                <a:lnTo>
                  <a:pt x="523494" y="149415"/>
                </a:lnTo>
                <a:lnTo>
                  <a:pt x="523494" y="180606"/>
                </a:lnTo>
                <a:lnTo>
                  <a:pt x="523494" y="182118"/>
                </a:lnTo>
                <a:lnTo>
                  <a:pt x="507695" y="216941"/>
                </a:lnTo>
                <a:lnTo>
                  <a:pt x="478548" y="231025"/>
                </a:lnTo>
                <a:lnTo>
                  <a:pt x="447484" y="223316"/>
                </a:lnTo>
                <a:lnTo>
                  <a:pt x="425958" y="192786"/>
                </a:lnTo>
                <a:lnTo>
                  <a:pt x="424434" y="187452"/>
                </a:lnTo>
                <a:lnTo>
                  <a:pt x="423672" y="182118"/>
                </a:lnTo>
                <a:lnTo>
                  <a:pt x="423672" y="181737"/>
                </a:lnTo>
                <a:lnTo>
                  <a:pt x="432054" y="176022"/>
                </a:lnTo>
                <a:lnTo>
                  <a:pt x="423722" y="170332"/>
                </a:lnTo>
                <a:lnTo>
                  <a:pt x="424434" y="165354"/>
                </a:lnTo>
                <a:lnTo>
                  <a:pt x="445033" y="131483"/>
                </a:lnTo>
                <a:lnTo>
                  <a:pt x="476465" y="121881"/>
                </a:lnTo>
                <a:lnTo>
                  <a:pt x="506641" y="135547"/>
                </a:lnTo>
                <a:lnTo>
                  <a:pt x="523125" y="170688"/>
                </a:lnTo>
                <a:lnTo>
                  <a:pt x="521970" y="170688"/>
                </a:lnTo>
                <a:lnTo>
                  <a:pt x="521970" y="180606"/>
                </a:lnTo>
                <a:lnTo>
                  <a:pt x="523494" y="180606"/>
                </a:lnTo>
                <a:lnTo>
                  <a:pt x="523494" y="149415"/>
                </a:lnTo>
                <a:lnTo>
                  <a:pt x="509447" y="125247"/>
                </a:lnTo>
                <a:lnTo>
                  <a:pt x="473417" y="112407"/>
                </a:lnTo>
                <a:lnTo>
                  <a:pt x="437464" y="125285"/>
                </a:lnTo>
                <a:lnTo>
                  <a:pt x="415290" y="163830"/>
                </a:lnTo>
                <a:lnTo>
                  <a:pt x="415201" y="164515"/>
                </a:lnTo>
                <a:lnTo>
                  <a:pt x="413931" y="163652"/>
                </a:lnTo>
                <a:lnTo>
                  <a:pt x="413931" y="175272"/>
                </a:lnTo>
                <a:lnTo>
                  <a:pt x="413766" y="176784"/>
                </a:lnTo>
                <a:lnTo>
                  <a:pt x="183642" y="333667"/>
                </a:lnTo>
                <a:lnTo>
                  <a:pt x="183642" y="17653"/>
                </a:lnTo>
                <a:lnTo>
                  <a:pt x="413931" y="175272"/>
                </a:lnTo>
                <a:lnTo>
                  <a:pt x="413931" y="163652"/>
                </a:lnTo>
                <a:lnTo>
                  <a:pt x="174498" y="0"/>
                </a:lnTo>
                <a:lnTo>
                  <a:pt x="174498" y="170688"/>
                </a:lnTo>
                <a:lnTo>
                  <a:pt x="0" y="170688"/>
                </a:lnTo>
                <a:lnTo>
                  <a:pt x="0" y="180606"/>
                </a:lnTo>
                <a:lnTo>
                  <a:pt x="174498" y="180606"/>
                </a:lnTo>
                <a:lnTo>
                  <a:pt x="174498" y="351282"/>
                </a:lnTo>
                <a:lnTo>
                  <a:pt x="176784" y="349732"/>
                </a:lnTo>
                <a:lnTo>
                  <a:pt x="183642" y="345071"/>
                </a:lnTo>
                <a:lnTo>
                  <a:pt x="415023" y="187629"/>
                </a:lnTo>
                <a:lnTo>
                  <a:pt x="415290" y="189738"/>
                </a:lnTo>
                <a:lnTo>
                  <a:pt x="416814" y="195834"/>
                </a:lnTo>
                <a:lnTo>
                  <a:pt x="423672" y="206400"/>
                </a:lnTo>
                <a:lnTo>
                  <a:pt x="437730" y="228053"/>
                </a:lnTo>
                <a:lnTo>
                  <a:pt x="467309" y="240652"/>
                </a:lnTo>
                <a:lnTo>
                  <a:pt x="498094" y="235165"/>
                </a:lnTo>
                <a:lnTo>
                  <a:pt x="522617" y="213106"/>
                </a:lnTo>
                <a:lnTo>
                  <a:pt x="523494" y="210096"/>
                </a:lnTo>
                <a:lnTo>
                  <a:pt x="532066" y="180606"/>
                </a:lnTo>
                <a:lnTo>
                  <a:pt x="704850" y="180606"/>
                </a:lnTo>
                <a:lnTo>
                  <a:pt x="704850" y="170688"/>
                </a:lnTo>
                <a:close/>
              </a:path>
              <a:path w="1003300" h="1880870">
                <a:moveTo>
                  <a:pt x="712622" y="1655305"/>
                </a:moveTo>
                <a:lnTo>
                  <a:pt x="707517" y="1620164"/>
                </a:lnTo>
                <a:lnTo>
                  <a:pt x="704621" y="1610575"/>
                </a:lnTo>
                <a:lnTo>
                  <a:pt x="704621" y="1674037"/>
                </a:lnTo>
                <a:lnTo>
                  <a:pt x="703935" y="1687652"/>
                </a:lnTo>
                <a:lnTo>
                  <a:pt x="702564" y="1701368"/>
                </a:lnTo>
                <a:lnTo>
                  <a:pt x="701040" y="1712976"/>
                </a:lnTo>
                <a:lnTo>
                  <a:pt x="698754" y="1722882"/>
                </a:lnTo>
                <a:lnTo>
                  <a:pt x="698754" y="1722120"/>
                </a:lnTo>
                <a:lnTo>
                  <a:pt x="696468" y="1732026"/>
                </a:lnTo>
                <a:lnTo>
                  <a:pt x="694182" y="1741170"/>
                </a:lnTo>
                <a:lnTo>
                  <a:pt x="690372" y="1750314"/>
                </a:lnTo>
                <a:lnTo>
                  <a:pt x="691134" y="1750314"/>
                </a:lnTo>
                <a:lnTo>
                  <a:pt x="687324" y="1759458"/>
                </a:lnTo>
                <a:lnTo>
                  <a:pt x="687324" y="1758696"/>
                </a:lnTo>
                <a:lnTo>
                  <a:pt x="683514" y="1767840"/>
                </a:lnTo>
                <a:lnTo>
                  <a:pt x="657656" y="1808314"/>
                </a:lnTo>
                <a:lnTo>
                  <a:pt x="627126" y="1837944"/>
                </a:lnTo>
                <a:lnTo>
                  <a:pt x="627126" y="1837182"/>
                </a:lnTo>
                <a:lnTo>
                  <a:pt x="619506" y="1842516"/>
                </a:lnTo>
                <a:lnTo>
                  <a:pt x="620268" y="1842516"/>
                </a:lnTo>
                <a:lnTo>
                  <a:pt x="612648" y="1847850"/>
                </a:lnTo>
                <a:lnTo>
                  <a:pt x="612648" y="1847088"/>
                </a:lnTo>
                <a:lnTo>
                  <a:pt x="605028" y="1851660"/>
                </a:lnTo>
                <a:lnTo>
                  <a:pt x="595858" y="1856155"/>
                </a:lnTo>
                <a:lnTo>
                  <a:pt x="585216" y="1860918"/>
                </a:lnTo>
                <a:lnTo>
                  <a:pt x="574382" y="1864868"/>
                </a:lnTo>
                <a:lnTo>
                  <a:pt x="564642" y="1866900"/>
                </a:lnTo>
                <a:lnTo>
                  <a:pt x="555498" y="1869186"/>
                </a:lnTo>
                <a:lnTo>
                  <a:pt x="556260" y="1869186"/>
                </a:lnTo>
                <a:lnTo>
                  <a:pt x="529590" y="1871408"/>
                </a:lnTo>
                <a:lnTo>
                  <a:pt x="353568" y="1871472"/>
                </a:lnTo>
                <a:lnTo>
                  <a:pt x="353568" y="1474470"/>
                </a:lnTo>
                <a:lnTo>
                  <a:pt x="537972" y="1474470"/>
                </a:lnTo>
                <a:lnTo>
                  <a:pt x="547116" y="1475232"/>
                </a:lnTo>
                <a:lnTo>
                  <a:pt x="556260" y="1476756"/>
                </a:lnTo>
                <a:lnTo>
                  <a:pt x="555498" y="1476756"/>
                </a:lnTo>
                <a:lnTo>
                  <a:pt x="556260" y="1476883"/>
                </a:lnTo>
                <a:lnTo>
                  <a:pt x="564642" y="1478280"/>
                </a:lnTo>
                <a:lnTo>
                  <a:pt x="573024" y="1480566"/>
                </a:lnTo>
                <a:lnTo>
                  <a:pt x="581406" y="1483614"/>
                </a:lnTo>
                <a:lnTo>
                  <a:pt x="581406" y="1482852"/>
                </a:lnTo>
                <a:lnTo>
                  <a:pt x="589788" y="1486662"/>
                </a:lnTo>
                <a:lnTo>
                  <a:pt x="589026" y="1486662"/>
                </a:lnTo>
                <a:lnTo>
                  <a:pt x="589788" y="1486941"/>
                </a:lnTo>
                <a:lnTo>
                  <a:pt x="597408" y="1489710"/>
                </a:lnTo>
                <a:lnTo>
                  <a:pt x="605028" y="1494282"/>
                </a:lnTo>
                <a:lnTo>
                  <a:pt x="605028" y="1493520"/>
                </a:lnTo>
                <a:lnTo>
                  <a:pt x="612648" y="1498092"/>
                </a:lnTo>
                <a:lnTo>
                  <a:pt x="619506" y="1502892"/>
                </a:lnTo>
                <a:lnTo>
                  <a:pt x="620268" y="1503426"/>
                </a:lnTo>
                <a:lnTo>
                  <a:pt x="619506" y="1502664"/>
                </a:lnTo>
                <a:lnTo>
                  <a:pt x="627126" y="1507998"/>
                </a:lnTo>
                <a:lnTo>
                  <a:pt x="633984" y="1514094"/>
                </a:lnTo>
                <a:lnTo>
                  <a:pt x="633984" y="1513332"/>
                </a:lnTo>
                <a:lnTo>
                  <a:pt x="640842" y="1519428"/>
                </a:lnTo>
                <a:lnTo>
                  <a:pt x="640080" y="1519428"/>
                </a:lnTo>
                <a:lnTo>
                  <a:pt x="640842" y="1520113"/>
                </a:lnTo>
                <a:lnTo>
                  <a:pt x="646938" y="1525524"/>
                </a:lnTo>
                <a:lnTo>
                  <a:pt x="659130" y="1539240"/>
                </a:lnTo>
                <a:lnTo>
                  <a:pt x="664464" y="1546860"/>
                </a:lnTo>
                <a:lnTo>
                  <a:pt x="664464" y="1546098"/>
                </a:lnTo>
                <a:lnTo>
                  <a:pt x="669798" y="1553718"/>
                </a:lnTo>
                <a:lnTo>
                  <a:pt x="674370" y="1562100"/>
                </a:lnTo>
                <a:lnTo>
                  <a:pt x="674370" y="1561338"/>
                </a:lnTo>
                <a:lnTo>
                  <a:pt x="683514" y="1578102"/>
                </a:lnTo>
                <a:lnTo>
                  <a:pt x="687324" y="1586484"/>
                </a:lnTo>
                <a:lnTo>
                  <a:pt x="691134" y="1595628"/>
                </a:lnTo>
                <a:lnTo>
                  <a:pt x="690372" y="1595628"/>
                </a:lnTo>
                <a:lnTo>
                  <a:pt x="691134" y="1597456"/>
                </a:lnTo>
                <a:lnTo>
                  <a:pt x="694182" y="1604772"/>
                </a:lnTo>
                <a:lnTo>
                  <a:pt x="694182" y="1604010"/>
                </a:lnTo>
                <a:lnTo>
                  <a:pt x="696468" y="1613916"/>
                </a:lnTo>
                <a:lnTo>
                  <a:pt x="698754" y="1623060"/>
                </a:lnTo>
                <a:lnTo>
                  <a:pt x="701040" y="1632966"/>
                </a:lnTo>
                <a:lnTo>
                  <a:pt x="702564" y="1642872"/>
                </a:lnTo>
                <a:lnTo>
                  <a:pt x="702564" y="1642110"/>
                </a:lnTo>
                <a:lnTo>
                  <a:pt x="703326" y="1652778"/>
                </a:lnTo>
                <a:lnTo>
                  <a:pt x="703326" y="1652016"/>
                </a:lnTo>
                <a:lnTo>
                  <a:pt x="704088" y="1662684"/>
                </a:lnTo>
                <a:lnTo>
                  <a:pt x="704621" y="1674037"/>
                </a:lnTo>
                <a:lnTo>
                  <a:pt x="704621" y="1610575"/>
                </a:lnTo>
                <a:lnTo>
                  <a:pt x="682091" y="1555064"/>
                </a:lnTo>
                <a:lnTo>
                  <a:pt x="636333" y="1502816"/>
                </a:lnTo>
                <a:lnTo>
                  <a:pt x="570242" y="1470748"/>
                </a:lnTo>
                <a:lnTo>
                  <a:pt x="529590" y="1464564"/>
                </a:lnTo>
                <a:lnTo>
                  <a:pt x="344424" y="1464564"/>
                </a:lnTo>
                <a:lnTo>
                  <a:pt x="344424" y="1880616"/>
                </a:lnTo>
                <a:lnTo>
                  <a:pt x="348996" y="1880616"/>
                </a:lnTo>
                <a:lnTo>
                  <a:pt x="353568" y="1880616"/>
                </a:lnTo>
                <a:lnTo>
                  <a:pt x="529590" y="1880616"/>
                </a:lnTo>
                <a:lnTo>
                  <a:pt x="556260" y="1876704"/>
                </a:lnTo>
                <a:lnTo>
                  <a:pt x="570268" y="1874634"/>
                </a:lnTo>
                <a:lnTo>
                  <a:pt x="605866" y="1861743"/>
                </a:lnTo>
                <a:lnTo>
                  <a:pt x="620268" y="1852828"/>
                </a:lnTo>
                <a:lnTo>
                  <a:pt x="636333" y="1842884"/>
                </a:lnTo>
                <a:lnTo>
                  <a:pt x="682091" y="1790827"/>
                </a:lnTo>
                <a:lnTo>
                  <a:pt x="704621" y="1735429"/>
                </a:lnTo>
                <a:lnTo>
                  <a:pt x="707517" y="1725853"/>
                </a:lnTo>
                <a:lnTo>
                  <a:pt x="712609" y="1690814"/>
                </a:lnTo>
                <a:lnTo>
                  <a:pt x="712622" y="1655305"/>
                </a:lnTo>
                <a:close/>
              </a:path>
              <a:path w="1003300" h="1880870">
                <a:moveTo>
                  <a:pt x="1002792" y="1668018"/>
                </a:moveTo>
                <a:lnTo>
                  <a:pt x="720090" y="1668018"/>
                </a:lnTo>
                <a:lnTo>
                  <a:pt x="720090" y="1677936"/>
                </a:lnTo>
                <a:lnTo>
                  <a:pt x="1002792" y="1677936"/>
                </a:lnTo>
                <a:lnTo>
                  <a:pt x="1002792" y="16680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91282" y="1557787"/>
            <a:ext cx="2495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291587"/>
            <a:ext cx="2978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9437" y="2290061"/>
            <a:ext cx="3657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In0’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64158" y="3088385"/>
            <a:ext cx="595630" cy="2252980"/>
          </a:xfrm>
          <a:custGeom>
            <a:avLst/>
            <a:gdLst/>
            <a:ahLst/>
            <a:cxnLst/>
            <a:rect l="l" t="t" r="r" b="b"/>
            <a:pathLst>
              <a:path w="595630" h="2252979">
                <a:moveTo>
                  <a:pt x="224028" y="1914144"/>
                </a:moveTo>
                <a:lnTo>
                  <a:pt x="0" y="1914144"/>
                </a:lnTo>
                <a:lnTo>
                  <a:pt x="0" y="1924062"/>
                </a:lnTo>
                <a:lnTo>
                  <a:pt x="224028" y="1924062"/>
                </a:lnTo>
                <a:lnTo>
                  <a:pt x="224028" y="1914144"/>
                </a:lnTo>
                <a:close/>
              </a:path>
              <a:path w="595630" h="2252979">
                <a:moveTo>
                  <a:pt x="224028" y="329946"/>
                </a:moveTo>
                <a:lnTo>
                  <a:pt x="0" y="329946"/>
                </a:lnTo>
                <a:lnTo>
                  <a:pt x="0" y="339102"/>
                </a:lnTo>
                <a:lnTo>
                  <a:pt x="224028" y="339102"/>
                </a:lnTo>
                <a:lnTo>
                  <a:pt x="224028" y="329946"/>
                </a:lnTo>
                <a:close/>
              </a:path>
              <a:path w="595630" h="2252979">
                <a:moveTo>
                  <a:pt x="224028" y="77724"/>
                </a:moveTo>
                <a:lnTo>
                  <a:pt x="0" y="77724"/>
                </a:lnTo>
                <a:lnTo>
                  <a:pt x="0" y="86868"/>
                </a:lnTo>
                <a:lnTo>
                  <a:pt x="224028" y="86868"/>
                </a:lnTo>
                <a:lnTo>
                  <a:pt x="224028" y="77724"/>
                </a:lnTo>
                <a:close/>
              </a:path>
              <a:path w="595630" h="2252979">
                <a:moveTo>
                  <a:pt x="595210" y="189865"/>
                </a:moveTo>
                <a:lnTo>
                  <a:pt x="590118" y="154698"/>
                </a:lnTo>
                <a:lnTo>
                  <a:pt x="587463" y="145897"/>
                </a:lnTo>
                <a:lnTo>
                  <a:pt x="587463" y="207645"/>
                </a:lnTo>
                <a:lnTo>
                  <a:pt x="585635" y="233578"/>
                </a:lnTo>
                <a:lnTo>
                  <a:pt x="583615" y="247307"/>
                </a:lnTo>
                <a:lnTo>
                  <a:pt x="580682" y="260819"/>
                </a:lnTo>
                <a:lnTo>
                  <a:pt x="576834" y="275844"/>
                </a:lnTo>
                <a:lnTo>
                  <a:pt x="573024" y="284988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69976" y="293370"/>
                </a:lnTo>
                <a:lnTo>
                  <a:pt x="566166" y="302514"/>
                </a:lnTo>
                <a:lnTo>
                  <a:pt x="557022" y="319278"/>
                </a:lnTo>
                <a:lnTo>
                  <a:pt x="557022" y="318516"/>
                </a:lnTo>
                <a:lnTo>
                  <a:pt x="552450" y="326898"/>
                </a:lnTo>
                <a:lnTo>
                  <a:pt x="552450" y="326136"/>
                </a:lnTo>
                <a:lnTo>
                  <a:pt x="547116" y="334518"/>
                </a:lnTo>
                <a:lnTo>
                  <a:pt x="547116" y="333756"/>
                </a:lnTo>
                <a:lnTo>
                  <a:pt x="541782" y="341376"/>
                </a:lnTo>
                <a:lnTo>
                  <a:pt x="529590" y="355092"/>
                </a:lnTo>
                <a:lnTo>
                  <a:pt x="529590" y="354330"/>
                </a:lnTo>
                <a:lnTo>
                  <a:pt x="522732" y="361188"/>
                </a:lnTo>
                <a:lnTo>
                  <a:pt x="523494" y="361188"/>
                </a:lnTo>
                <a:lnTo>
                  <a:pt x="516636" y="366522"/>
                </a:lnTo>
                <a:lnTo>
                  <a:pt x="509778" y="372618"/>
                </a:lnTo>
                <a:lnTo>
                  <a:pt x="502158" y="377190"/>
                </a:lnTo>
                <a:lnTo>
                  <a:pt x="502920" y="377190"/>
                </a:lnTo>
                <a:lnTo>
                  <a:pt x="495300" y="382524"/>
                </a:lnTo>
                <a:lnTo>
                  <a:pt x="459778" y="398614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20624" y="9144"/>
                </a:lnTo>
                <a:lnTo>
                  <a:pt x="429768" y="9906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557"/>
                </a:lnTo>
                <a:lnTo>
                  <a:pt x="447294" y="12954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15"/>
                </a:lnTo>
                <a:lnTo>
                  <a:pt x="480060" y="24384"/>
                </a:lnTo>
                <a:lnTo>
                  <a:pt x="487680" y="28956"/>
                </a:lnTo>
                <a:lnTo>
                  <a:pt x="495300" y="32766"/>
                </a:lnTo>
                <a:lnTo>
                  <a:pt x="502920" y="38100"/>
                </a:lnTo>
                <a:lnTo>
                  <a:pt x="502158" y="38100"/>
                </a:lnTo>
                <a:lnTo>
                  <a:pt x="502920" y="38557"/>
                </a:lnTo>
                <a:lnTo>
                  <a:pt x="509778" y="42672"/>
                </a:lnTo>
                <a:lnTo>
                  <a:pt x="516636" y="48768"/>
                </a:lnTo>
                <a:lnTo>
                  <a:pt x="523494" y="54102"/>
                </a:lnTo>
                <a:lnTo>
                  <a:pt x="522732" y="54102"/>
                </a:lnTo>
                <a:lnTo>
                  <a:pt x="523494" y="54864"/>
                </a:lnTo>
                <a:lnTo>
                  <a:pt x="529590" y="60960"/>
                </a:lnTo>
                <a:lnTo>
                  <a:pt x="529590" y="60198"/>
                </a:lnTo>
                <a:lnTo>
                  <a:pt x="541782" y="73914"/>
                </a:lnTo>
                <a:lnTo>
                  <a:pt x="547116" y="81534"/>
                </a:lnTo>
                <a:lnTo>
                  <a:pt x="547116" y="80772"/>
                </a:lnTo>
                <a:lnTo>
                  <a:pt x="552450" y="89154"/>
                </a:lnTo>
                <a:lnTo>
                  <a:pt x="552450" y="88392"/>
                </a:lnTo>
                <a:lnTo>
                  <a:pt x="557022" y="96774"/>
                </a:lnTo>
                <a:lnTo>
                  <a:pt x="557022" y="96012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69976" y="121158"/>
                </a:lnTo>
                <a:lnTo>
                  <a:pt x="573786" y="130302"/>
                </a:lnTo>
                <a:lnTo>
                  <a:pt x="573024" y="130302"/>
                </a:lnTo>
                <a:lnTo>
                  <a:pt x="573786" y="132130"/>
                </a:lnTo>
                <a:lnTo>
                  <a:pt x="585635" y="181724"/>
                </a:lnTo>
                <a:lnTo>
                  <a:pt x="587463" y="207645"/>
                </a:lnTo>
                <a:lnTo>
                  <a:pt x="587463" y="145897"/>
                </a:lnTo>
                <a:lnTo>
                  <a:pt x="564705" y="89573"/>
                </a:lnTo>
                <a:lnTo>
                  <a:pt x="518960" y="37490"/>
                </a:lnTo>
                <a:lnTo>
                  <a:pt x="452882" y="5842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5290"/>
                </a:lnTo>
                <a:lnTo>
                  <a:pt x="231648" y="415290"/>
                </a:lnTo>
                <a:lnTo>
                  <a:pt x="236220" y="415290"/>
                </a:lnTo>
                <a:lnTo>
                  <a:pt x="412242" y="415290"/>
                </a:lnTo>
                <a:lnTo>
                  <a:pt x="438912" y="411467"/>
                </a:lnTo>
                <a:lnTo>
                  <a:pt x="488492" y="396633"/>
                </a:lnTo>
                <a:lnTo>
                  <a:pt x="523494" y="373532"/>
                </a:lnTo>
                <a:lnTo>
                  <a:pt x="564705" y="325691"/>
                </a:lnTo>
                <a:lnTo>
                  <a:pt x="587502" y="269278"/>
                </a:lnTo>
                <a:lnTo>
                  <a:pt x="595210" y="225450"/>
                </a:lnTo>
                <a:lnTo>
                  <a:pt x="595210" y="189865"/>
                </a:lnTo>
                <a:close/>
              </a:path>
              <a:path w="595630" h="2252979">
                <a:moveTo>
                  <a:pt x="595287" y="2062048"/>
                </a:moveTo>
                <a:lnTo>
                  <a:pt x="595274" y="2026564"/>
                </a:lnTo>
                <a:lnTo>
                  <a:pt x="590181" y="1991550"/>
                </a:lnTo>
                <a:lnTo>
                  <a:pt x="587502" y="1982711"/>
                </a:lnTo>
                <a:lnTo>
                  <a:pt x="587502" y="2044446"/>
                </a:lnTo>
                <a:lnTo>
                  <a:pt x="586740" y="2055114"/>
                </a:lnTo>
                <a:lnTo>
                  <a:pt x="586740" y="2054352"/>
                </a:lnTo>
                <a:lnTo>
                  <a:pt x="585978" y="2065020"/>
                </a:lnTo>
                <a:lnTo>
                  <a:pt x="585978" y="2064258"/>
                </a:lnTo>
                <a:lnTo>
                  <a:pt x="585216" y="2074926"/>
                </a:lnTo>
                <a:lnTo>
                  <a:pt x="583692" y="2084832"/>
                </a:lnTo>
                <a:lnTo>
                  <a:pt x="583692" y="2084070"/>
                </a:lnTo>
                <a:lnTo>
                  <a:pt x="579120" y="2103882"/>
                </a:lnTo>
                <a:lnTo>
                  <a:pt x="579120" y="2103120"/>
                </a:lnTo>
                <a:lnTo>
                  <a:pt x="576834" y="2113026"/>
                </a:lnTo>
                <a:lnTo>
                  <a:pt x="573024" y="2122170"/>
                </a:lnTo>
                <a:lnTo>
                  <a:pt x="552589" y="2162911"/>
                </a:lnTo>
                <a:lnTo>
                  <a:pt x="522732" y="2197608"/>
                </a:lnTo>
                <a:lnTo>
                  <a:pt x="523494" y="2197608"/>
                </a:lnTo>
                <a:lnTo>
                  <a:pt x="516636" y="2203704"/>
                </a:lnTo>
                <a:lnTo>
                  <a:pt x="509778" y="2209038"/>
                </a:lnTo>
                <a:lnTo>
                  <a:pt x="502158" y="2214372"/>
                </a:lnTo>
                <a:lnTo>
                  <a:pt x="502920" y="2214372"/>
                </a:lnTo>
                <a:lnTo>
                  <a:pt x="459892" y="2235390"/>
                </a:lnTo>
                <a:lnTo>
                  <a:pt x="438150" y="2240280"/>
                </a:lnTo>
                <a:lnTo>
                  <a:pt x="438912" y="2240280"/>
                </a:lnTo>
                <a:lnTo>
                  <a:pt x="429768" y="2241804"/>
                </a:lnTo>
                <a:lnTo>
                  <a:pt x="420624" y="2242566"/>
                </a:lnTo>
                <a:lnTo>
                  <a:pt x="236220" y="2242566"/>
                </a:lnTo>
                <a:lnTo>
                  <a:pt x="236220" y="1846326"/>
                </a:lnTo>
                <a:lnTo>
                  <a:pt x="420624" y="1846326"/>
                </a:lnTo>
                <a:lnTo>
                  <a:pt x="429768" y="1847088"/>
                </a:lnTo>
                <a:lnTo>
                  <a:pt x="438150" y="1848485"/>
                </a:lnTo>
                <a:lnTo>
                  <a:pt x="438912" y="1848612"/>
                </a:lnTo>
                <a:lnTo>
                  <a:pt x="438150" y="1847850"/>
                </a:lnTo>
                <a:lnTo>
                  <a:pt x="447294" y="1850136"/>
                </a:lnTo>
                <a:lnTo>
                  <a:pt x="464058" y="1854708"/>
                </a:lnTo>
                <a:lnTo>
                  <a:pt x="472440" y="1857756"/>
                </a:lnTo>
                <a:lnTo>
                  <a:pt x="471678" y="1857756"/>
                </a:lnTo>
                <a:lnTo>
                  <a:pt x="472440" y="1858111"/>
                </a:lnTo>
                <a:lnTo>
                  <a:pt x="480060" y="1861566"/>
                </a:lnTo>
                <a:lnTo>
                  <a:pt x="487680" y="1865376"/>
                </a:lnTo>
                <a:lnTo>
                  <a:pt x="502920" y="1874520"/>
                </a:lnTo>
                <a:lnTo>
                  <a:pt x="502158" y="1874520"/>
                </a:lnTo>
                <a:lnTo>
                  <a:pt x="502920" y="1875053"/>
                </a:lnTo>
                <a:lnTo>
                  <a:pt x="509778" y="1879854"/>
                </a:lnTo>
                <a:lnTo>
                  <a:pt x="516636" y="1885188"/>
                </a:lnTo>
                <a:lnTo>
                  <a:pt x="523494" y="1891284"/>
                </a:lnTo>
                <a:lnTo>
                  <a:pt x="522732" y="1891284"/>
                </a:lnTo>
                <a:lnTo>
                  <a:pt x="523494" y="1891969"/>
                </a:lnTo>
                <a:lnTo>
                  <a:pt x="529590" y="1897380"/>
                </a:lnTo>
                <a:lnTo>
                  <a:pt x="535686" y="1904238"/>
                </a:lnTo>
                <a:lnTo>
                  <a:pt x="535686" y="1903476"/>
                </a:lnTo>
                <a:lnTo>
                  <a:pt x="541782" y="1911096"/>
                </a:lnTo>
                <a:lnTo>
                  <a:pt x="541782" y="1910334"/>
                </a:lnTo>
                <a:lnTo>
                  <a:pt x="552450" y="1925574"/>
                </a:lnTo>
                <a:lnTo>
                  <a:pt x="557022" y="1933194"/>
                </a:lnTo>
                <a:lnTo>
                  <a:pt x="566166" y="1949958"/>
                </a:lnTo>
                <a:lnTo>
                  <a:pt x="566166" y="1949196"/>
                </a:lnTo>
                <a:lnTo>
                  <a:pt x="569976" y="1958340"/>
                </a:lnTo>
                <a:lnTo>
                  <a:pt x="573786" y="1966722"/>
                </a:lnTo>
                <a:lnTo>
                  <a:pt x="573024" y="1966722"/>
                </a:lnTo>
                <a:lnTo>
                  <a:pt x="573786" y="1968550"/>
                </a:lnTo>
                <a:lnTo>
                  <a:pt x="576834" y="1975866"/>
                </a:lnTo>
                <a:lnTo>
                  <a:pt x="582637" y="1999665"/>
                </a:lnTo>
                <a:lnTo>
                  <a:pt x="584936" y="2011667"/>
                </a:lnTo>
                <a:lnTo>
                  <a:pt x="585978" y="2023872"/>
                </a:lnTo>
                <a:lnTo>
                  <a:pt x="586740" y="2034540"/>
                </a:lnTo>
                <a:lnTo>
                  <a:pt x="586740" y="2033778"/>
                </a:lnTo>
                <a:lnTo>
                  <a:pt x="587502" y="2044446"/>
                </a:lnTo>
                <a:lnTo>
                  <a:pt x="587502" y="1982711"/>
                </a:lnTo>
                <a:lnTo>
                  <a:pt x="564730" y="1926551"/>
                </a:lnTo>
                <a:lnTo>
                  <a:pt x="518960" y="1874431"/>
                </a:lnTo>
                <a:lnTo>
                  <a:pt x="452882" y="1842516"/>
                </a:lnTo>
                <a:lnTo>
                  <a:pt x="412242" y="1836420"/>
                </a:lnTo>
                <a:lnTo>
                  <a:pt x="227076" y="1836420"/>
                </a:lnTo>
                <a:lnTo>
                  <a:pt x="227076" y="2252472"/>
                </a:lnTo>
                <a:lnTo>
                  <a:pt x="231648" y="2252472"/>
                </a:lnTo>
                <a:lnTo>
                  <a:pt x="236220" y="2252472"/>
                </a:lnTo>
                <a:lnTo>
                  <a:pt x="412242" y="2252472"/>
                </a:lnTo>
                <a:lnTo>
                  <a:pt x="438912" y="2248446"/>
                </a:lnTo>
                <a:lnTo>
                  <a:pt x="452945" y="2246325"/>
                </a:lnTo>
                <a:lnTo>
                  <a:pt x="488556" y="2233295"/>
                </a:lnTo>
                <a:lnTo>
                  <a:pt x="502920" y="2224354"/>
                </a:lnTo>
                <a:lnTo>
                  <a:pt x="519061" y="2214308"/>
                </a:lnTo>
                <a:lnTo>
                  <a:pt x="564819" y="2162111"/>
                </a:lnTo>
                <a:lnTo>
                  <a:pt x="587502" y="2106130"/>
                </a:lnTo>
                <a:lnTo>
                  <a:pt x="590219" y="2097087"/>
                </a:lnTo>
                <a:lnTo>
                  <a:pt x="595287" y="2062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54200" y="3031489"/>
            <a:ext cx="3086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27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64158" y="3547109"/>
            <a:ext cx="595630" cy="415290"/>
          </a:xfrm>
          <a:custGeom>
            <a:avLst/>
            <a:gdLst/>
            <a:ahLst/>
            <a:cxnLst/>
            <a:rect l="l" t="t" r="r" b="b"/>
            <a:pathLst>
              <a:path w="595630" h="415289">
                <a:moveTo>
                  <a:pt x="224028" y="329946"/>
                </a:moveTo>
                <a:lnTo>
                  <a:pt x="0" y="329946"/>
                </a:lnTo>
                <a:lnTo>
                  <a:pt x="0" y="339090"/>
                </a:lnTo>
                <a:lnTo>
                  <a:pt x="224028" y="339090"/>
                </a:lnTo>
                <a:lnTo>
                  <a:pt x="224028" y="329946"/>
                </a:lnTo>
                <a:close/>
              </a:path>
              <a:path w="595630" h="415289">
                <a:moveTo>
                  <a:pt x="224028" y="77724"/>
                </a:moveTo>
                <a:lnTo>
                  <a:pt x="0" y="77724"/>
                </a:lnTo>
                <a:lnTo>
                  <a:pt x="0" y="86880"/>
                </a:lnTo>
                <a:lnTo>
                  <a:pt x="224028" y="86880"/>
                </a:lnTo>
                <a:lnTo>
                  <a:pt x="224028" y="77724"/>
                </a:lnTo>
                <a:close/>
              </a:path>
              <a:path w="595630" h="415289">
                <a:moveTo>
                  <a:pt x="595299" y="225437"/>
                </a:moveTo>
                <a:lnTo>
                  <a:pt x="595287" y="189890"/>
                </a:lnTo>
                <a:lnTo>
                  <a:pt x="590181" y="154800"/>
                </a:lnTo>
                <a:lnTo>
                  <a:pt x="587463" y="145808"/>
                </a:lnTo>
                <a:lnTo>
                  <a:pt x="587463" y="207645"/>
                </a:lnTo>
                <a:lnTo>
                  <a:pt x="585216" y="238506"/>
                </a:lnTo>
                <a:lnTo>
                  <a:pt x="585216" y="237744"/>
                </a:lnTo>
                <a:lnTo>
                  <a:pt x="583692" y="247650"/>
                </a:lnTo>
                <a:lnTo>
                  <a:pt x="581406" y="257556"/>
                </a:lnTo>
                <a:lnTo>
                  <a:pt x="576834" y="275844"/>
                </a:lnTo>
                <a:lnTo>
                  <a:pt x="573024" y="284988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66166" y="302514"/>
                </a:lnTo>
                <a:lnTo>
                  <a:pt x="557022" y="319278"/>
                </a:lnTo>
                <a:lnTo>
                  <a:pt x="557022" y="318516"/>
                </a:lnTo>
                <a:lnTo>
                  <a:pt x="552450" y="326898"/>
                </a:lnTo>
                <a:lnTo>
                  <a:pt x="547116" y="334518"/>
                </a:lnTo>
                <a:lnTo>
                  <a:pt x="547116" y="333756"/>
                </a:lnTo>
                <a:lnTo>
                  <a:pt x="541782" y="341376"/>
                </a:lnTo>
                <a:lnTo>
                  <a:pt x="529590" y="355092"/>
                </a:lnTo>
                <a:lnTo>
                  <a:pt x="529590" y="354330"/>
                </a:lnTo>
                <a:lnTo>
                  <a:pt x="522732" y="361188"/>
                </a:lnTo>
                <a:lnTo>
                  <a:pt x="523494" y="361188"/>
                </a:lnTo>
                <a:lnTo>
                  <a:pt x="516636" y="367284"/>
                </a:lnTo>
                <a:lnTo>
                  <a:pt x="516636" y="366522"/>
                </a:lnTo>
                <a:lnTo>
                  <a:pt x="509778" y="372618"/>
                </a:lnTo>
                <a:lnTo>
                  <a:pt x="502158" y="377952"/>
                </a:lnTo>
                <a:lnTo>
                  <a:pt x="502920" y="377190"/>
                </a:lnTo>
                <a:lnTo>
                  <a:pt x="495300" y="382524"/>
                </a:lnTo>
                <a:lnTo>
                  <a:pt x="459778" y="398614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12242" y="9207"/>
                </a:lnTo>
                <a:lnTo>
                  <a:pt x="429768" y="10668"/>
                </a:lnTo>
                <a:lnTo>
                  <a:pt x="429768" y="9906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557"/>
                </a:lnTo>
                <a:lnTo>
                  <a:pt x="447294" y="12954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480060" y="25146"/>
                </a:lnTo>
                <a:lnTo>
                  <a:pt x="480060" y="24384"/>
                </a:lnTo>
                <a:lnTo>
                  <a:pt x="495300" y="33528"/>
                </a:lnTo>
                <a:lnTo>
                  <a:pt x="495300" y="32766"/>
                </a:lnTo>
                <a:lnTo>
                  <a:pt x="502920" y="38100"/>
                </a:lnTo>
                <a:lnTo>
                  <a:pt x="502158" y="38100"/>
                </a:lnTo>
                <a:lnTo>
                  <a:pt x="502920" y="38633"/>
                </a:lnTo>
                <a:lnTo>
                  <a:pt x="509778" y="43434"/>
                </a:lnTo>
                <a:lnTo>
                  <a:pt x="509778" y="42672"/>
                </a:lnTo>
                <a:lnTo>
                  <a:pt x="516636" y="48768"/>
                </a:lnTo>
                <a:lnTo>
                  <a:pt x="523494" y="54102"/>
                </a:lnTo>
                <a:lnTo>
                  <a:pt x="522732" y="54102"/>
                </a:lnTo>
                <a:lnTo>
                  <a:pt x="523494" y="54864"/>
                </a:lnTo>
                <a:lnTo>
                  <a:pt x="529590" y="60960"/>
                </a:lnTo>
                <a:lnTo>
                  <a:pt x="529590" y="60198"/>
                </a:lnTo>
                <a:lnTo>
                  <a:pt x="541782" y="73914"/>
                </a:lnTo>
                <a:lnTo>
                  <a:pt x="552450" y="89154"/>
                </a:lnTo>
                <a:lnTo>
                  <a:pt x="552450" y="88392"/>
                </a:lnTo>
                <a:lnTo>
                  <a:pt x="557022" y="96774"/>
                </a:lnTo>
                <a:lnTo>
                  <a:pt x="561594" y="104394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69976" y="121158"/>
                </a:lnTo>
                <a:lnTo>
                  <a:pt x="573786" y="130302"/>
                </a:lnTo>
                <a:lnTo>
                  <a:pt x="573024" y="130302"/>
                </a:lnTo>
                <a:lnTo>
                  <a:pt x="573786" y="132130"/>
                </a:lnTo>
                <a:lnTo>
                  <a:pt x="585635" y="181724"/>
                </a:lnTo>
                <a:lnTo>
                  <a:pt x="587463" y="207645"/>
                </a:lnTo>
                <a:lnTo>
                  <a:pt x="587463" y="145808"/>
                </a:lnTo>
                <a:lnTo>
                  <a:pt x="564743" y="89738"/>
                </a:lnTo>
                <a:lnTo>
                  <a:pt x="518972" y="37630"/>
                </a:lnTo>
                <a:lnTo>
                  <a:pt x="452894" y="5905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5290"/>
                </a:lnTo>
                <a:lnTo>
                  <a:pt x="231648" y="415290"/>
                </a:lnTo>
                <a:lnTo>
                  <a:pt x="236220" y="415290"/>
                </a:lnTo>
                <a:lnTo>
                  <a:pt x="412242" y="415290"/>
                </a:lnTo>
                <a:lnTo>
                  <a:pt x="438912" y="411429"/>
                </a:lnTo>
                <a:lnTo>
                  <a:pt x="488543" y="396544"/>
                </a:lnTo>
                <a:lnTo>
                  <a:pt x="523494" y="373507"/>
                </a:lnTo>
                <a:lnTo>
                  <a:pt x="544487" y="353720"/>
                </a:lnTo>
                <a:lnTo>
                  <a:pt x="573786" y="307149"/>
                </a:lnTo>
                <a:lnTo>
                  <a:pt x="587502" y="269570"/>
                </a:lnTo>
                <a:lnTo>
                  <a:pt x="590219" y="260515"/>
                </a:lnTo>
                <a:lnTo>
                  <a:pt x="595299" y="225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35989" y="2571242"/>
            <a:ext cx="365760" cy="143256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5080" algn="just">
              <a:lnSpc>
                <a:spcPct val="94400"/>
              </a:lnSpc>
              <a:spcBef>
                <a:spcPts val="209"/>
              </a:spcBef>
            </a:pPr>
            <a:r>
              <a:rPr sz="1600" dirty="0">
                <a:latin typeface="Times New Roman"/>
                <a:cs typeface="Times New Roman"/>
              </a:rPr>
              <a:t>In2’  In0’  In3’</a:t>
            </a:r>
            <a:endParaRPr sz="1600">
              <a:latin typeface="Times New Roman"/>
              <a:cs typeface="Times New Roman"/>
            </a:endParaRPr>
          </a:p>
          <a:p>
            <a:pPr marL="12700" marR="73025" algn="just">
              <a:lnSpc>
                <a:spcPct val="94100"/>
              </a:lnSpc>
              <a:spcBef>
                <a:spcPts val="110"/>
              </a:spcBef>
            </a:pPr>
            <a:r>
              <a:rPr sz="1600" dirty="0">
                <a:latin typeface="Times New Roman"/>
                <a:cs typeface="Times New Roman"/>
              </a:rPr>
              <a:t>In1  In2  In1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64158" y="3749801"/>
            <a:ext cx="885825" cy="672465"/>
          </a:xfrm>
          <a:custGeom>
            <a:avLst/>
            <a:gdLst/>
            <a:ahLst/>
            <a:cxnLst/>
            <a:rect l="l" t="t" r="r" b="b"/>
            <a:pathLst>
              <a:path w="885825" h="672464">
                <a:moveTo>
                  <a:pt x="224028" y="333756"/>
                </a:moveTo>
                <a:lnTo>
                  <a:pt x="0" y="333756"/>
                </a:lnTo>
                <a:lnTo>
                  <a:pt x="0" y="342912"/>
                </a:lnTo>
                <a:lnTo>
                  <a:pt x="224028" y="342912"/>
                </a:lnTo>
                <a:lnTo>
                  <a:pt x="224028" y="333756"/>
                </a:lnTo>
                <a:close/>
              </a:path>
              <a:path w="885825" h="672464">
                <a:moveTo>
                  <a:pt x="595261" y="481317"/>
                </a:moveTo>
                <a:lnTo>
                  <a:pt x="595249" y="445782"/>
                </a:lnTo>
                <a:lnTo>
                  <a:pt x="590156" y="410743"/>
                </a:lnTo>
                <a:lnTo>
                  <a:pt x="587133" y="400748"/>
                </a:lnTo>
                <a:lnTo>
                  <a:pt x="587133" y="468820"/>
                </a:lnTo>
                <a:lnTo>
                  <a:pt x="585216" y="494538"/>
                </a:lnTo>
                <a:lnTo>
                  <a:pt x="585216" y="493776"/>
                </a:lnTo>
                <a:lnTo>
                  <a:pt x="583692" y="503682"/>
                </a:lnTo>
                <a:lnTo>
                  <a:pt x="581406" y="513588"/>
                </a:lnTo>
                <a:lnTo>
                  <a:pt x="579120" y="522732"/>
                </a:lnTo>
                <a:lnTo>
                  <a:pt x="576834" y="532638"/>
                </a:lnTo>
                <a:lnTo>
                  <a:pt x="576834" y="531876"/>
                </a:lnTo>
                <a:lnTo>
                  <a:pt x="573024" y="541020"/>
                </a:lnTo>
                <a:lnTo>
                  <a:pt x="573786" y="541020"/>
                </a:lnTo>
                <a:lnTo>
                  <a:pt x="569976" y="550164"/>
                </a:lnTo>
                <a:lnTo>
                  <a:pt x="566166" y="558546"/>
                </a:lnTo>
                <a:lnTo>
                  <a:pt x="557022" y="575310"/>
                </a:lnTo>
                <a:lnTo>
                  <a:pt x="557022" y="574548"/>
                </a:lnTo>
                <a:lnTo>
                  <a:pt x="552450" y="582930"/>
                </a:lnTo>
                <a:lnTo>
                  <a:pt x="547116" y="590550"/>
                </a:lnTo>
                <a:lnTo>
                  <a:pt x="547116" y="589788"/>
                </a:lnTo>
                <a:lnTo>
                  <a:pt x="541782" y="597408"/>
                </a:lnTo>
                <a:lnTo>
                  <a:pt x="529590" y="611124"/>
                </a:lnTo>
                <a:lnTo>
                  <a:pt x="522732" y="617220"/>
                </a:lnTo>
                <a:lnTo>
                  <a:pt x="523494" y="617220"/>
                </a:lnTo>
                <a:lnTo>
                  <a:pt x="516636" y="623316"/>
                </a:lnTo>
                <a:lnTo>
                  <a:pt x="516636" y="622554"/>
                </a:lnTo>
                <a:lnTo>
                  <a:pt x="509778" y="628650"/>
                </a:lnTo>
                <a:lnTo>
                  <a:pt x="502158" y="633984"/>
                </a:lnTo>
                <a:lnTo>
                  <a:pt x="502920" y="633222"/>
                </a:lnTo>
                <a:lnTo>
                  <a:pt x="495300" y="638556"/>
                </a:lnTo>
                <a:lnTo>
                  <a:pt x="487680" y="643128"/>
                </a:lnTo>
                <a:lnTo>
                  <a:pt x="487680" y="642366"/>
                </a:lnTo>
                <a:lnTo>
                  <a:pt x="480060" y="646938"/>
                </a:lnTo>
                <a:lnTo>
                  <a:pt x="471678" y="649986"/>
                </a:lnTo>
                <a:lnTo>
                  <a:pt x="464058" y="653796"/>
                </a:lnTo>
                <a:lnTo>
                  <a:pt x="464058" y="653034"/>
                </a:lnTo>
                <a:lnTo>
                  <a:pt x="455676" y="656082"/>
                </a:lnTo>
                <a:lnTo>
                  <a:pt x="447294" y="658368"/>
                </a:lnTo>
                <a:lnTo>
                  <a:pt x="438150" y="659892"/>
                </a:lnTo>
                <a:lnTo>
                  <a:pt x="438912" y="659892"/>
                </a:lnTo>
                <a:lnTo>
                  <a:pt x="429768" y="661416"/>
                </a:lnTo>
                <a:lnTo>
                  <a:pt x="420624" y="662178"/>
                </a:lnTo>
                <a:lnTo>
                  <a:pt x="236220" y="662178"/>
                </a:lnTo>
                <a:lnTo>
                  <a:pt x="236220" y="265176"/>
                </a:lnTo>
                <a:lnTo>
                  <a:pt x="412242" y="265239"/>
                </a:lnTo>
                <a:lnTo>
                  <a:pt x="438912" y="267462"/>
                </a:lnTo>
                <a:lnTo>
                  <a:pt x="438150" y="267462"/>
                </a:lnTo>
                <a:lnTo>
                  <a:pt x="438912" y="267652"/>
                </a:lnTo>
                <a:lnTo>
                  <a:pt x="447294" y="269748"/>
                </a:lnTo>
                <a:lnTo>
                  <a:pt x="447294" y="268986"/>
                </a:lnTo>
                <a:lnTo>
                  <a:pt x="455676" y="271272"/>
                </a:lnTo>
                <a:lnTo>
                  <a:pt x="472440" y="277368"/>
                </a:lnTo>
                <a:lnTo>
                  <a:pt x="471678" y="277368"/>
                </a:lnTo>
                <a:lnTo>
                  <a:pt x="472440" y="277723"/>
                </a:lnTo>
                <a:lnTo>
                  <a:pt x="480060" y="281178"/>
                </a:lnTo>
                <a:lnTo>
                  <a:pt x="480060" y="280416"/>
                </a:lnTo>
                <a:lnTo>
                  <a:pt x="495300" y="289560"/>
                </a:lnTo>
                <a:lnTo>
                  <a:pt x="495300" y="288798"/>
                </a:lnTo>
                <a:lnTo>
                  <a:pt x="502920" y="294132"/>
                </a:lnTo>
                <a:lnTo>
                  <a:pt x="502158" y="294132"/>
                </a:lnTo>
                <a:lnTo>
                  <a:pt x="502920" y="294665"/>
                </a:lnTo>
                <a:lnTo>
                  <a:pt x="509778" y="299466"/>
                </a:lnTo>
                <a:lnTo>
                  <a:pt x="509778" y="298704"/>
                </a:lnTo>
                <a:lnTo>
                  <a:pt x="522732" y="310222"/>
                </a:lnTo>
                <a:lnTo>
                  <a:pt x="523494" y="310896"/>
                </a:lnTo>
                <a:lnTo>
                  <a:pt x="535686" y="323088"/>
                </a:lnTo>
                <a:lnTo>
                  <a:pt x="541782" y="329946"/>
                </a:lnTo>
                <a:lnTo>
                  <a:pt x="552450" y="345186"/>
                </a:lnTo>
                <a:lnTo>
                  <a:pt x="552450" y="344424"/>
                </a:lnTo>
                <a:lnTo>
                  <a:pt x="557022" y="352806"/>
                </a:lnTo>
                <a:lnTo>
                  <a:pt x="561594" y="360426"/>
                </a:lnTo>
                <a:lnTo>
                  <a:pt x="566166" y="368808"/>
                </a:lnTo>
                <a:lnTo>
                  <a:pt x="569976" y="377952"/>
                </a:lnTo>
                <a:lnTo>
                  <a:pt x="569976" y="377190"/>
                </a:lnTo>
                <a:lnTo>
                  <a:pt x="573786" y="386334"/>
                </a:lnTo>
                <a:lnTo>
                  <a:pt x="573024" y="386334"/>
                </a:lnTo>
                <a:lnTo>
                  <a:pt x="573786" y="388162"/>
                </a:lnTo>
                <a:lnTo>
                  <a:pt x="576834" y="395478"/>
                </a:lnTo>
                <a:lnTo>
                  <a:pt x="579120" y="404622"/>
                </a:lnTo>
                <a:lnTo>
                  <a:pt x="581406" y="414528"/>
                </a:lnTo>
                <a:lnTo>
                  <a:pt x="581406" y="413766"/>
                </a:lnTo>
                <a:lnTo>
                  <a:pt x="583692" y="423672"/>
                </a:lnTo>
                <a:lnTo>
                  <a:pt x="585622" y="438658"/>
                </a:lnTo>
                <a:lnTo>
                  <a:pt x="586892" y="453720"/>
                </a:lnTo>
                <a:lnTo>
                  <a:pt x="587133" y="468820"/>
                </a:lnTo>
                <a:lnTo>
                  <a:pt x="587133" y="400748"/>
                </a:lnTo>
                <a:lnTo>
                  <a:pt x="564718" y="345744"/>
                </a:lnTo>
                <a:lnTo>
                  <a:pt x="518960" y="293700"/>
                </a:lnTo>
                <a:lnTo>
                  <a:pt x="452894" y="261975"/>
                </a:lnTo>
                <a:lnTo>
                  <a:pt x="412242" y="256032"/>
                </a:lnTo>
                <a:lnTo>
                  <a:pt x="227076" y="256032"/>
                </a:lnTo>
                <a:lnTo>
                  <a:pt x="227076" y="672084"/>
                </a:lnTo>
                <a:lnTo>
                  <a:pt x="231648" y="672084"/>
                </a:lnTo>
                <a:lnTo>
                  <a:pt x="236220" y="672084"/>
                </a:lnTo>
                <a:lnTo>
                  <a:pt x="412242" y="672084"/>
                </a:lnTo>
                <a:lnTo>
                  <a:pt x="438912" y="668045"/>
                </a:lnTo>
                <a:lnTo>
                  <a:pt x="452920" y="665924"/>
                </a:lnTo>
                <a:lnTo>
                  <a:pt x="488518" y="652856"/>
                </a:lnTo>
                <a:lnTo>
                  <a:pt x="502158" y="644359"/>
                </a:lnTo>
                <a:lnTo>
                  <a:pt x="519036" y="633831"/>
                </a:lnTo>
                <a:lnTo>
                  <a:pt x="523494" y="629602"/>
                </a:lnTo>
                <a:lnTo>
                  <a:pt x="544449" y="609739"/>
                </a:lnTo>
                <a:lnTo>
                  <a:pt x="573786" y="562991"/>
                </a:lnTo>
                <a:lnTo>
                  <a:pt x="587133" y="526529"/>
                </a:lnTo>
                <a:lnTo>
                  <a:pt x="590181" y="516394"/>
                </a:lnTo>
                <a:lnTo>
                  <a:pt x="595261" y="481317"/>
                </a:lnTo>
                <a:close/>
              </a:path>
              <a:path w="885825" h="672464">
                <a:moveTo>
                  <a:pt x="885444" y="0"/>
                </a:moveTo>
                <a:lnTo>
                  <a:pt x="602742" y="0"/>
                </a:lnTo>
                <a:lnTo>
                  <a:pt x="602742" y="9906"/>
                </a:lnTo>
                <a:lnTo>
                  <a:pt x="885444" y="9906"/>
                </a:lnTo>
                <a:lnTo>
                  <a:pt x="8854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35989" y="3948938"/>
            <a:ext cx="2978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5989" y="4192777"/>
            <a:ext cx="3657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In0’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64158" y="4208525"/>
            <a:ext cx="885825" cy="1591310"/>
          </a:xfrm>
          <a:custGeom>
            <a:avLst/>
            <a:gdLst/>
            <a:ahLst/>
            <a:cxnLst/>
            <a:rect l="l" t="t" r="r" b="b"/>
            <a:pathLst>
              <a:path w="885825" h="1591310">
                <a:moveTo>
                  <a:pt x="224028" y="1504950"/>
                </a:moveTo>
                <a:lnTo>
                  <a:pt x="0" y="1504950"/>
                </a:lnTo>
                <a:lnTo>
                  <a:pt x="0" y="1514856"/>
                </a:lnTo>
                <a:lnTo>
                  <a:pt x="224028" y="1514856"/>
                </a:lnTo>
                <a:lnTo>
                  <a:pt x="224028" y="1504950"/>
                </a:lnTo>
                <a:close/>
              </a:path>
              <a:path w="885825" h="1591310">
                <a:moveTo>
                  <a:pt x="224028" y="1252728"/>
                </a:moveTo>
                <a:lnTo>
                  <a:pt x="0" y="1252728"/>
                </a:lnTo>
                <a:lnTo>
                  <a:pt x="0" y="1262646"/>
                </a:lnTo>
                <a:lnTo>
                  <a:pt x="224028" y="1262646"/>
                </a:lnTo>
                <a:lnTo>
                  <a:pt x="224028" y="1252728"/>
                </a:lnTo>
                <a:close/>
              </a:path>
              <a:path w="885825" h="1591310">
                <a:moveTo>
                  <a:pt x="224028" y="585978"/>
                </a:moveTo>
                <a:lnTo>
                  <a:pt x="0" y="585978"/>
                </a:lnTo>
                <a:lnTo>
                  <a:pt x="0" y="595896"/>
                </a:lnTo>
                <a:lnTo>
                  <a:pt x="224028" y="595896"/>
                </a:lnTo>
                <a:lnTo>
                  <a:pt x="224028" y="585978"/>
                </a:lnTo>
                <a:close/>
              </a:path>
              <a:path w="885825" h="1591310">
                <a:moveTo>
                  <a:pt x="224028" y="333756"/>
                </a:moveTo>
                <a:lnTo>
                  <a:pt x="0" y="333756"/>
                </a:lnTo>
                <a:lnTo>
                  <a:pt x="0" y="342912"/>
                </a:lnTo>
                <a:lnTo>
                  <a:pt x="224028" y="342912"/>
                </a:lnTo>
                <a:lnTo>
                  <a:pt x="224028" y="333756"/>
                </a:lnTo>
                <a:close/>
              </a:path>
              <a:path w="885825" h="1591310">
                <a:moveTo>
                  <a:pt x="595249" y="481482"/>
                </a:moveTo>
                <a:lnTo>
                  <a:pt x="595236" y="445947"/>
                </a:lnTo>
                <a:lnTo>
                  <a:pt x="590143" y="410895"/>
                </a:lnTo>
                <a:lnTo>
                  <a:pt x="587273" y="401408"/>
                </a:lnTo>
                <a:lnTo>
                  <a:pt x="587273" y="462622"/>
                </a:lnTo>
                <a:lnTo>
                  <a:pt x="586740" y="473976"/>
                </a:lnTo>
                <a:lnTo>
                  <a:pt x="585978" y="484644"/>
                </a:lnTo>
                <a:lnTo>
                  <a:pt x="585978" y="483882"/>
                </a:lnTo>
                <a:lnTo>
                  <a:pt x="585216" y="494550"/>
                </a:lnTo>
                <a:lnTo>
                  <a:pt x="585216" y="493788"/>
                </a:lnTo>
                <a:lnTo>
                  <a:pt x="583692" y="504456"/>
                </a:lnTo>
                <a:lnTo>
                  <a:pt x="583692" y="503694"/>
                </a:lnTo>
                <a:lnTo>
                  <a:pt x="579120" y="523506"/>
                </a:lnTo>
                <a:lnTo>
                  <a:pt x="579120" y="522744"/>
                </a:lnTo>
                <a:lnTo>
                  <a:pt x="576834" y="532650"/>
                </a:lnTo>
                <a:lnTo>
                  <a:pt x="576834" y="531888"/>
                </a:lnTo>
                <a:lnTo>
                  <a:pt x="573024" y="541032"/>
                </a:lnTo>
                <a:lnTo>
                  <a:pt x="573786" y="541032"/>
                </a:lnTo>
                <a:lnTo>
                  <a:pt x="569976" y="550176"/>
                </a:lnTo>
                <a:lnTo>
                  <a:pt x="566166" y="558558"/>
                </a:lnTo>
                <a:lnTo>
                  <a:pt x="557022" y="575322"/>
                </a:lnTo>
                <a:lnTo>
                  <a:pt x="557022" y="574560"/>
                </a:lnTo>
                <a:lnTo>
                  <a:pt x="552450" y="582942"/>
                </a:lnTo>
                <a:lnTo>
                  <a:pt x="547116" y="590562"/>
                </a:lnTo>
                <a:lnTo>
                  <a:pt x="541782" y="597420"/>
                </a:lnTo>
                <a:lnTo>
                  <a:pt x="529590" y="611136"/>
                </a:lnTo>
                <a:lnTo>
                  <a:pt x="522732" y="617232"/>
                </a:lnTo>
                <a:lnTo>
                  <a:pt x="523494" y="617232"/>
                </a:lnTo>
                <a:lnTo>
                  <a:pt x="516636" y="623328"/>
                </a:lnTo>
                <a:lnTo>
                  <a:pt x="509778" y="628662"/>
                </a:lnTo>
                <a:lnTo>
                  <a:pt x="502158" y="633996"/>
                </a:lnTo>
                <a:lnTo>
                  <a:pt x="502920" y="633996"/>
                </a:lnTo>
                <a:lnTo>
                  <a:pt x="487680" y="643140"/>
                </a:lnTo>
                <a:lnTo>
                  <a:pt x="480060" y="646950"/>
                </a:lnTo>
                <a:lnTo>
                  <a:pt x="471678" y="650760"/>
                </a:lnTo>
                <a:lnTo>
                  <a:pt x="471678" y="649998"/>
                </a:lnTo>
                <a:lnTo>
                  <a:pt x="464058" y="653808"/>
                </a:lnTo>
                <a:lnTo>
                  <a:pt x="464058" y="653046"/>
                </a:lnTo>
                <a:lnTo>
                  <a:pt x="455676" y="656094"/>
                </a:lnTo>
                <a:lnTo>
                  <a:pt x="447294" y="658380"/>
                </a:lnTo>
                <a:lnTo>
                  <a:pt x="438150" y="659904"/>
                </a:lnTo>
                <a:lnTo>
                  <a:pt x="438912" y="659904"/>
                </a:lnTo>
                <a:lnTo>
                  <a:pt x="429768" y="661428"/>
                </a:lnTo>
                <a:lnTo>
                  <a:pt x="420624" y="662190"/>
                </a:lnTo>
                <a:lnTo>
                  <a:pt x="236220" y="662190"/>
                </a:lnTo>
                <a:lnTo>
                  <a:pt x="236220" y="265188"/>
                </a:lnTo>
                <a:lnTo>
                  <a:pt x="412242" y="265252"/>
                </a:lnTo>
                <a:lnTo>
                  <a:pt x="438912" y="267474"/>
                </a:lnTo>
                <a:lnTo>
                  <a:pt x="438150" y="267474"/>
                </a:lnTo>
                <a:lnTo>
                  <a:pt x="438912" y="267665"/>
                </a:lnTo>
                <a:lnTo>
                  <a:pt x="447294" y="269760"/>
                </a:lnTo>
                <a:lnTo>
                  <a:pt x="455676" y="272046"/>
                </a:lnTo>
                <a:lnTo>
                  <a:pt x="455676" y="271284"/>
                </a:lnTo>
                <a:lnTo>
                  <a:pt x="472440" y="277380"/>
                </a:lnTo>
                <a:lnTo>
                  <a:pt x="471678" y="277380"/>
                </a:lnTo>
                <a:lnTo>
                  <a:pt x="472440" y="277723"/>
                </a:lnTo>
                <a:lnTo>
                  <a:pt x="480060" y="281190"/>
                </a:lnTo>
                <a:lnTo>
                  <a:pt x="487680" y="285000"/>
                </a:lnTo>
                <a:lnTo>
                  <a:pt x="502920" y="294144"/>
                </a:lnTo>
                <a:lnTo>
                  <a:pt x="502158" y="294144"/>
                </a:lnTo>
                <a:lnTo>
                  <a:pt x="502920" y="294678"/>
                </a:lnTo>
                <a:lnTo>
                  <a:pt x="535686" y="323100"/>
                </a:lnTo>
                <a:lnTo>
                  <a:pt x="541782" y="330720"/>
                </a:lnTo>
                <a:lnTo>
                  <a:pt x="541782" y="329958"/>
                </a:lnTo>
                <a:lnTo>
                  <a:pt x="552450" y="345198"/>
                </a:lnTo>
                <a:lnTo>
                  <a:pt x="557022" y="352818"/>
                </a:lnTo>
                <a:lnTo>
                  <a:pt x="561594" y="361200"/>
                </a:lnTo>
                <a:lnTo>
                  <a:pt x="561594" y="360438"/>
                </a:lnTo>
                <a:lnTo>
                  <a:pt x="566166" y="368820"/>
                </a:lnTo>
                <a:lnTo>
                  <a:pt x="569976" y="377964"/>
                </a:lnTo>
                <a:lnTo>
                  <a:pt x="569976" y="377202"/>
                </a:lnTo>
                <a:lnTo>
                  <a:pt x="573786" y="386346"/>
                </a:lnTo>
                <a:lnTo>
                  <a:pt x="573024" y="386346"/>
                </a:lnTo>
                <a:lnTo>
                  <a:pt x="573786" y="388175"/>
                </a:lnTo>
                <a:lnTo>
                  <a:pt x="576834" y="395490"/>
                </a:lnTo>
                <a:lnTo>
                  <a:pt x="579120" y="404634"/>
                </a:lnTo>
                <a:lnTo>
                  <a:pt x="581406" y="414540"/>
                </a:lnTo>
                <a:lnTo>
                  <a:pt x="581406" y="413778"/>
                </a:lnTo>
                <a:lnTo>
                  <a:pt x="583692" y="423684"/>
                </a:lnTo>
                <a:lnTo>
                  <a:pt x="585216" y="435305"/>
                </a:lnTo>
                <a:lnTo>
                  <a:pt x="586587" y="449008"/>
                </a:lnTo>
                <a:lnTo>
                  <a:pt x="587273" y="462622"/>
                </a:lnTo>
                <a:lnTo>
                  <a:pt x="587273" y="401408"/>
                </a:lnTo>
                <a:lnTo>
                  <a:pt x="564705" y="345859"/>
                </a:lnTo>
                <a:lnTo>
                  <a:pt x="518947" y="293776"/>
                </a:lnTo>
                <a:lnTo>
                  <a:pt x="452882" y="262001"/>
                </a:lnTo>
                <a:lnTo>
                  <a:pt x="412242" y="256044"/>
                </a:lnTo>
                <a:lnTo>
                  <a:pt x="227076" y="256044"/>
                </a:lnTo>
                <a:lnTo>
                  <a:pt x="227076" y="672096"/>
                </a:lnTo>
                <a:lnTo>
                  <a:pt x="231648" y="672096"/>
                </a:lnTo>
                <a:lnTo>
                  <a:pt x="236220" y="672096"/>
                </a:lnTo>
                <a:lnTo>
                  <a:pt x="412242" y="672096"/>
                </a:lnTo>
                <a:lnTo>
                  <a:pt x="438912" y="668083"/>
                </a:lnTo>
                <a:lnTo>
                  <a:pt x="452932" y="665975"/>
                </a:lnTo>
                <a:lnTo>
                  <a:pt x="502920" y="643991"/>
                </a:lnTo>
                <a:lnTo>
                  <a:pt x="544461" y="609879"/>
                </a:lnTo>
                <a:lnTo>
                  <a:pt x="573786" y="563156"/>
                </a:lnTo>
                <a:lnTo>
                  <a:pt x="587273" y="526224"/>
                </a:lnTo>
                <a:lnTo>
                  <a:pt x="590181" y="516559"/>
                </a:lnTo>
                <a:lnTo>
                  <a:pt x="595249" y="481482"/>
                </a:lnTo>
                <a:close/>
              </a:path>
              <a:path w="885825" h="1591310">
                <a:moveTo>
                  <a:pt x="595274" y="1365300"/>
                </a:moveTo>
                <a:lnTo>
                  <a:pt x="590194" y="1330261"/>
                </a:lnTo>
                <a:lnTo>
                  <a:pt x="587502" y="1321358"/>
                </a:lnTo>
                <a:lnTo>
                  <a:pt x="587502" y="1383030"/>
                </a:lnTo>
                <a:lnTo>
                  <a:pt x="586740" y="1393698"/>
                </a:lnTo>
                <a:lnTo>
                  <a:pt x="586740" y="1392936"/>
                </a:lnTo>
                <a:lnTo>
                  <a:pt x="585216" y="1413510"/>
                </a:lnTo>
                <a:lnTo>
                  <a:pt x="583692" y="1423416"/>
                </a:lnTo>
                <a:lnTo>
                  <a:pt x="583692" y="1422654"/>
                </a:lnTo>
                <a:lnTo>
                  <a:pt x="579120" y="1442466"/>
                </a:lnTo>
                <a:lnTo>
                  <a:pt x="579120" y="1441704"/>
                </a:lnTo>
                <a:lnTo>
                  <a:pt x="576834" y="1451610"/>
                </a:lnTo>
                <a:lnTo>
                  <a:pt x="573024" y="1460754"/>
                </a:lnTo>
                <a:lnTo>
                  <a:pt x="573786" y="1459992"/>
                </a:lnTo>
                <a:lnTo>
                  <a:pt x="552589" y="1501495"/>
                </a:lnTo>
                <a:lnTo>
                  <a:pt x="522732" y="1536192"/>
                </a:lnTo>
                <a:lnTo>
                  <a:pt x="523494" y="1536192"/>
                </a:lnTo>
                <a:lnTo>
                  <a:pt x="516636" y="1542288"/>
                </a:lnTo>
                <a:lnTo>
                  <a:pt x="509778" y="1547622"/>
                </a:lnTo>
                <a:lnTo>
                  <a:pt x="502158" y="1552956"/>
                </a:lnTo>
                <a:lnTo>
                  <a:pt x="502920" y="1552956"/>
                </a:lnTo>
                <a:lnTo>
                  <a:pt x="459892" y="1573974"/>
                </a:lnTo>
                <a:lnTo>
                  <a:pt x="438150" y="1578864"/>
                </a:lnTo>
                <a:lnTo>
                  <a:pt x="438912" y="1578864"/>
                </a:lnTo>
                <a:lnTo>
                  <a:pt x="429768" y="1580388"/>
                </a:lnTo>
                <a:lnTo>
                  <a:pt x="420624" y="1581150"/>
                </a:lnTo>
                <a:lnTo>
                  <a:pt x="236220" y="1581150"/>
                </a:lnTo>
                <a:lnTo>
                  <a:pt x="236220" y="1184910"/>
                </a:lnTo>
                <a:lnTo>
                  <a:pt x="420624" y="1184910"/>
                </a:lnTo>
                <a:lnTo>
                  <a:pt x="429768" y="1185672"/>
                </a:lnTo>
                <a:lnTo>
                  <a:pt x="438912" y="1187196"/>
                </a:lnTo>
                <a:lnTo>
                  <a:pt x="438150" y="1187196"/>
                </a:lnTo>
                <a:lnTo>
                  <a:pt x="438912" y="1187323"/>
                </a:lnTo>
                <a:lnTo>
                  <a:pt x="447294" y="1188720"/>
                </a:lnTo>
                <a:lnTo>
                  <a:pt x="464058" y="1193292"/>
                </a:lnTo>
                <a:lnTo>
                  <a:pt x="472440" y="1196340"/>
                </a:lnTo>
                <a:lnTo>
                  <a:pt x="471678" y="1196340"/>
                </a:lnTo>
                <a:lnTo>
                  <a:pt x="472440" y="1196695"/>
                </a:lnTo>
                <a:lnTo>
                  <a:pt x="480060" y="1200150"/>
                </a:lnTo>
                <a:lnTo>
                  <a:pt x="487680" y="1203960"/>
                </a:lnTo>
                <a:lnTo>
                  <a:pt x="502920" y="1213104"/>
                </a:lnTo>
                <a:lnTo>
                  <a:pt x="502158" y="1213104"/>
                </a:lnTo>
                <a:lnTo>
                  <a:pt x="502920" y="1213637"/>
                </a:lnTo>
                <a:lnTo>
                  <a:pt x="509778" y="1218438"/>
                </a:lnTo>
                <a:lnTo>
                  <a:pt x="516636" y="1223772"/>
                </a:lnTo>
                <a:lnTo>
                  <a:pt x="523494" y="1229868"/>
                </a:lnTo>
                <a:lnTo>
                  <a:pt x="522732" y="1229868"/>
                </a:lnTo>
                <a:lnTo>
                  <a:pt x="523494" y="1230553"/>
                </a:lnTo>
                <a:lnTo>
                  <a:pt x="529590" y="1235964"/>
                </a:lnTo>
                <a:lnTo>
                  <a:pt x="535686" y="1242822"/>
                </a:lnTo>
                <a:lnTo>
                  <a:pt x="535686" y="1242060"/>
                </a:lnTo>
                <a:lnTo>
                  <a:pt x="564095" y="1284719"/>
                </a:lnTo>
                <a:lnTo>
                  <a:pt x="573786" y="1305306"/>
                </a:lnTo>
                <a:lnTo>
                  <a:pt x="573024" y="1305306"/>
                </a:lnTo>
                <a:lnTo>
                  <a:pt x="573786" y="1307134"/>
                </a:lnTo>
                <a:lnTo>
                  <a:pt x="584936" y="1350251"/>
                </a:lnTo>
                <a:lnTo>
                  <a:pt x="586740" y="1373124"/>
                </a:lnTo>
                <a:lnTo>
                  <a:pt x="586740" y="1372362"/>
                </a:lnTo>
                <a:lnTo>
                  <a:pt x="587502" y="1383030"/>
                </a:lnTo>
                <a:lnTo>
                  <a:pt x="587502" y="1321358"/>
                </a:lnTo>
                <a:lnTo>
                  <a:pt x="564769" y="1265262"/>
                </a:lnTo>
                <a:lnTo>
                  <a:pt x="519010" y="1213104"/>
                </a:lnTo>
                <a:lnTo>
                  <a:pt x="452907" y="1181125"/>
                </a:lnTo>
                <a:lnTo>
                  <a:pt x="412242" y="1175004"/>
                </a:lnTo>
                <a:lnTo>
                  <a:pt x="227076" y="1175004"/>
                </a:lnTo>
                <a:lnTo>
                  <a:pt x="227076" y="1591056"/>
                </a:lnTo>
                <a:lnTo>
                  <a:pt x="231648" y="1591056"/>
                </a:lnTo>
                <a:lnTo>
                  <a:pt x="236220" y="1591056"/>
                </a:lnTo>
                <a:lnTo>
                  <a:pt x="412242" y="1591056"/>
                </a:lnTo>
                <a:lnTo>
                  <a:pt x="438912" y="1587055"/>
                </a:lnTo>
                <a:lnTo>
                  <a:pt x="452907" y="1584947"/>
                </a:lnTo>
                <a:lnTo>
                  <a:pt x="488505" y="1571942"/>
                </a:lnTo>
                <a:lnTo>
                  <a:pt x="502920" y="1562976"/>
                </a:lnTo>
                <a:lnTo>
                  <a:pt x="519010" y="1552968"/>
                </a:lnTo>
                <a:lnTo>
                  <a:pt x="564769" y="1500809"/>
                </a:lnTo>
                <a:lnTo>
                  <a:pt x="587502" y="1444726"/>
                </a:lnTo>
                <a:lnTo>
                  <a:pt x="595274" y="1400784"/>
                </a:lnTo>
                <a:lnTo>
                  <a:pt x="595274" y="1365300"/>
                </a:lnTo>
                <a:close/>
              </a:path>
              <a:path w="885825" h="1591310">
                <a:moveTo>
                  <a:pt x="885444" y="458724"/>
                </a:moveTo>
                <a:lnTo>
                  <a:pt x="602742" y="458724"/>
                </a:lnTo>
                <a:lnTo>
                  <a:pt x="602742" y="468630"/>
                </a:lnTo>
                <a:lnTo>
                  <a:pt x="885444" y="468630"/>
                </a:lnTo>
                <a:lnTo>
                  <a:pt x="885444" y="458724"/>
                </a:lnTo>
                <a:close/>
              </a:path>
              <a:path w="885825" h="1591310">
                <a:moveTo>
                  <a:pt x="885444" y="0"/>
                </a:moveTo>
                <a:lnTo>
                  <a:pt x="602742" y="0"/>
                </a:lnTo>
                <a:lnTo>
                  <a:pt x="602742" y="9906"/>
                </a:lnTo>
                <a:lnTo>
                  <a:pt x="885444" y="9906"/>
                </a:lnTo>
                <a:lnTo>
                  <a:pt x="8854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91282" y="4070858"/>
            <a:ext cx="2495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54200" y="5326634"/>
            <a:ext cx="3086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27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64158" y="5842253"/>
            <a:ext cx="885825" cy="875030"/>
          </a:xfrm>
          <a:custGeom>
            <a:avLst/>
            <a:gdLst/>
            <a:ahLst/>
            <a:cxnLst/>
            <a:rect l="l" t="t" r="r" b="b"/>
            <a:pathLst>
              <a:path w="885825" h="875029">
                <a:moveTo>
                  <a:pt x="224028" y="789432"/>
                </a:moveTo>
                <a:lnTo>
                  <a:pt x="0" y="789432"/>
                </a:lnTo>
                <a:lnTo>
                  <a:pt x="0" y="798588"/>
                </a:lnTo>
                <a:lnTo>
                  <a:pt x="224028" y="798588"/>
                </a:lnTo>
                <a:lnTo>
                  <a:pt x="224028" y="789432"/>
                </a:lnTo>
                <a:close/>
              </a:path>
              <a:path w="885825" h="875029">
                <a:moveTo>
                  <a:pt x="224028" y="536448"/>
                </a:moveTo>
                <a:lnTo>
                  <a:pt x="0" y="536448"/>
                </a:lnTo>
                <a:lnTo>
                  <a:pt x="0" y="546354"/>
                </a:lnTo>
                <a:lnTo>
                  <a:pt x="224028" y="546354"/>
                </a:lnTo>
                <a:lnTo>
                  <a:pt x="224028" y="536448"/>
                </a:lnTo>
                <a:close/>
              </a:path>
              <a:path w="885825" h="875029">
                <a:moveTo>
                  <a:pt x="224028" y="329946"/>
                </a:moveTo>
                <a:lnTo>
                  <a:pt x="0" y="329946"/>
                </a:lnTo>
                <a:lnTo>
                  <a:pt x="0" y="339852"/>
                </a:lnTo>
                <a:lnTo>
                  <a:pt x="224028" y="339852"/>
                </a:lnTo>
                <a:lnTo>
                  <a:pt x="224028" y="329946"/>
                </a:lnTo>
                <a:close/>
              </a:path>
              <a:path w="885825" h="875029">
                <a:moveTo>
                  <a:pt x="224028" y="77724"/>
                </a:moveTo>
                <a:lnTo>
                  <a:pt x="0" y="77724"/>
                </a:lnTo>
                <a:lnTo>
                  <a:pt x="0" y="87630"/>
                </a:lnTo>
                <a:lnTo>
                  <a:pt x="224028" y="87630"/>
                </a:lnTo>
                <a:lnTo>
                  <a:pt x="224028" y="77724"/>
                </a:lnTo>
                <a:close/>
              </a:path>
              <a:path w="885825" h="875029">
                <a:moveTo>
                  <a:pt x="595274" y="649224"/>
                </a:moveTo>
                <a:lnTo>
                  <a:pt x="590194" y="614172"/>
                </a:lnTo>
                <a:lnTo>
                  <a:pt x="587502" y="605243"/>
                </a:lnTo>
                <a:lnTo>
                  <a:pt x="587502" y="666750"/>
                </a:lnTo>
                <a:lnTo>
                  <a:pt x="586740" y="677418"/>
                </a:lnTo>
                <a:lnTo>
                  <a:pt x="586740" y="676656"/>
                </a:lnTo>
                <a:lnTo>
                  <a:pt x="585216" y="697230"/>
                </a:lnTo>
                <a:lnTo>
                  <a:pt x="583692" y="707136"/>
                </a:lnTo>
                <a:lnTo>
                  <a:pt x="581406" y="717042"/>
                </a:lnTo>
                <a:lnTo>
                  <a:pt x="581406" y="716280"/>
                </a:lnTo>
                <a:lnTo>
                  <a:pt x="579120" y="726186"/>
                </a:lnTo>
                <a:lnTo>
                  <a:pt x="576834" y="735330"/>
                </a:lnTo>
                <a:lnTo>
                  <a:pt x="573024" y="744474"/>
                </a:lnTo>
                <a:lnTo>
                  <a:pt x="573786" y="744474"/>
                </a:lnTo>
                <a:lnTo>
                  <a:pt x="569976" y="752856"/>
                </a:lnTo>
                <a:lnTo>
                  <a:pt x="566166" y="762000"/>
                </a:lnTo>
                <a:lnTo>
                  <a:pt x="566166" y="761238"/>
                </a:lnTo>
                <a:lnTo>
                  <a:pt x="561594" y="770382"/>
                </a:lnTo>
                <a:lnTo>
                  <a:pt x="561594" y="769620"/>
                </a:lnTo>
                <a:lnTo>
                  <a:pt x="557022" y="778002"/>
                </a:lnTo>
                <a:lnTo>
                  <a:pt x="552450" y="785622"/>
                </a:lnTo>
                <a:lnTo>
                  <a:pt x="541782" y="800862"/>
                </a:lnTo>
                <a:lnTo>
                  <a:pt x="541782" y="800100"/>
                </a:lnTo>
                <a:lnTo>
                  <a:pt x="535686" y="807720"/>
                </a:lnTo>
                <a:lnTo>
                  <a:pt x="535686" y="806958"/>
                </a:lnTo>
                <a:lnTo>
                  <a:pt x="529590" y="813816"/>
                </a:lnTo>
                <a:lnTo>
                  <a:pt x="522732" y="819912"/>
                </a:lnTo>
                <a:lnTo>
                  <a:pt x="523494" y="819912"/>
                </a:lnTo>
                <a:lnTo>
                  <a:pt x="516636" y="826008"/>
                </a:lnTo>
                <a:lnTo>
                  <a:pt x="509778" y="831342"/>
                </a:lnTo>
                <a:lnTo>
                  <a:pt x="502158" y="836676"/>
                </a:lnTo>
                <a:lnTo>
                  <a:pt x="502920" y="836676"/>
                </a:lnTo>
                <a:lnTo>
                  <a:pt x="459892" y="857694"/>
                </a:lnTo>
                <a:lnTo>
                  <a:pt x="438150" y="863346"/>
                </a:lnTo>
                <a:lnTo>
                  <a:pt x="438912" y="863346"/>
                </a:lnTo>
                <a:lnTo>
                  <a:pt x="412242" y="865568"/>
                </a:lnTo>
                <a:lnTo>
                  <a:pt x="236220" y="865632"/>
                </a:lnTo>
                <a:lnTo>
                  <a:pt x="236220" y="468630"/>
                </a:lnTo>
                <a:lnTo>
                  <a:pt x="420624" y="468630"/>
                </a:lnTo>
                <a:lnTo>
                  <a:pt x="429768" y="469392"/>
                </a:lnTo>
                <a:lnTo>
                  <a:pt x="438912" y="470916"/>
                </a:lnTo>
                <a:lnTo>
                  <a:pt x="438150" y="470916"/>
                </a:lnTo>
                <a:lnTo>
                  <a:pt x="438912" y="471043"/>
                </a:lnTo>
                <a:lnTo>
                  <a:pt x="447294" y="472440"/>
                </a:lnTo>
                <a:lnTo>
                  <a:pt x="464058" y="477012"/>
                </a:lnTo>
                <a:lnTo>
                  <a:pt x="472440" y="480060"/>
                </a:lnTo>
                <a:lnTo>
                  <a:pt x="471678" y="480060"/>
                </a:lnTo>
                <a:lnTo>
                  <a:pt x="472440" y="480415"/>
                </a:lnTo>
                <a:lnTo>
                  <a:pt x="480060" y="483870"/>
                </a:lnTo>
                <a:lnTo>
                  <a:pt x="487680" y="487680"/>
                </a:lnTo>
                <a:lnTo>
                  <a:pt x="502920" y="496824"/>
                </a:lnTo>
                <a:lnTo>
                  <a:pt x="502158" y="496824"/>
                </a:lnTo>
                <a:lnTo>
                  <a:pt x="502920" y="497357"/>
                </a:lnTo>
                <a:lnTo>
                  <a:pt x="509778" y="502158"/>
                </a:lnTo>
                <a:lnTo>
                  <a:pt x="516636" y="507492"/>
                </a:lnTo>
                <a:lnTo>
                  <a:pt x="523494" y="513588"/>
                </a:lnTo>
                <a:lnTo>
                  <a:pt x="522732" y="513588"/>
                </a:lnTo>
                <a:lnTo>
                  <a:pt x="523494" y="514273"/>
                </a:lnTo>
                <a:lnTo>
                  <a:pt x="552589" y="548297"/>
                </a:lnTo>
                <a:lnTo>
                  <a:pt x="573786" y="589788"/>
                </a:lnTo>
                <a:lnTo>
                  <a:pt x="573024" y="589026"/>
                </a:lnTo>
                <a:lnTo>
                  <a:pt x="573786" y="591007"/>
                </a:lnTo>
                <a:lnTo>
                  <a:pt x="576834" y="598932"/>
                </a:lnTo>
                <a:lnTo>
                  <a:pt x="576834" y="598170"/>
                </a:lnTo>
                <a:lnTo>
                  <a:pt x="579120" y="608076"/>
                </a:lnTo>
                <a:lnTo>
                  <a:pt x="579120" y="607314"/>
                </a:lnTo>
                <a:lnTo>
                  <a:pt x="583692" y="627126"/>
                </a:lnTo>
                <a:lnTo>
                  <a:pt x="583692" y="626364"/>
                </a:lnTo>
                <a:lnTo>
                  <a:pt x="585216" y="636270"/>
                </a:lnTo>
                <a:lnTo>
                  <a:pt x="585978" y="646938"/>
                </a:lnTo>
                <a:lnTo>
                  <a:pt x="585978" y="646176"/>
                </a:lnTo>
                <a:lnTo>
                  <a:pt x="587502" y="666750"/>
                </a:lnTo>
                <a:lnTo>
                  <a:pt x="587502" y="605243"/>
                </a:lnTo>
                <a:lnTo>
                  <a:pt x="564807" y="549109"/>
                </a:lnTo>
                <a:lnTo>
                  <a:pt x="519049" y="496887"/>
                </a:lnTo>
                <a:lnTo>
                  <a:pt x="452882" y="464858"/>
                </a:lnTo>
                <a:lnTo>
                  <a:pt x="412242" y="458724"/>
                </a:lnTo>
                <a:lnTo>
                  <a:pt x="227076" y="458724"/>
                </a:lnTo>
                <a:lnTo>
                  <a:pt x="227076" y="874776"/>
                </a:lnTo>
                <a:lnTo>
                  <a:pt x="231648" y="874776"/>
                </a:lnTo>
                <a:lnTo>
                  <a:pt x="236220" y="874776"/>
                </a:lnTo>
                <a:lnTo>
                  <a:pt x="412242" y="874776"/>
                </a:lnTo>
                <a:lnTo>
                  <a:pt x="438912" y="870826"/>
                </a:lnTo>
                <a:lnTo>
                  <a:pt x="488454" y="855802"/>
                </a:lnTo>
                <a:lnTo>
                  <a:pt x="523494" y="832599"/>
                </a:lnTo>
                <a:lnTo>
                  <a:pt x="564705" y="784771"/>
                </a:lnTo>
                <a:lnTo>
                  <a:pt x="587502" y="728560"/>
                </a:lnTo>
                <a:lnTo>
                  <a:pt x="595249" y="684733"/>
                </a:lnTo>
                <a:lnTo>
                  <a:pt x="595274" y="649224"/>
                </a:lnTo>
                <a:close/>
              </a:path>
              <a:path w="885825" h="875029">
                <a:moveTo>
                  <a:pt x="595299" y="190398"/>
                </a:moveTo>
                <a:lnTo>
                  <a:pt x="590232" y="155384"/>
                </a:lnTo>
                <a:lnTo>
                  <a:pt x="587502" y="146354"/>
                </a:lnTo>
                <a:lnTo>
                  <a:pt x="587502" y="208026"/>
                </a:lnTo>
                <a:lnTo>
                  <a:pt x="586740" y="218694"/>
                </a:lnTo>
                <a:lnTo>
                  <a:pt x="586740" y="217932"/>
                </a:lnTo>
                <a:lnTo>
                  <a:pt x="585978" y="228600"/>
                </a:lnTo>
                <a:lnTo>
                  <a:pt x="584936" y="240817"/>
                </a:lnTo>
                <a:lnTo>
                  <a:pt x="582637" y="252818"/>
                </a:lnTo>
                <a:lnTo>
                  <a:pt x="576834" y="276606"/>
                </a:lnTo>
                <a:lnTo>
                  <a:pt x="573024" y="285750"/>
                </a:lnTo>
                <a:lnTo>
                  <a:pt x="573786" y="285750"/>
                </a:lnTo>
                <a:lnTo>
                  <a:pt x="569976" y="294132"/>
                </a:lnTo>
                <a:lnTo>
                  <a:pt x="566166" y="303276"/>
                </a:lnTo>
                <a:lnTo>
                  <a:pt x="566166" y="302514"/>
                </a:lnTo>
                <a:lnTo>
                  <a:pt x="561594" y="311658"/>
                </a:lnTo>
                <a:lnTo>
                  <a:pt x="561594" y="310896"/>
                </a:lnTo>
                <a:lnTo>
                  <a:pt x="557022" y="319278"/>
                </a:lnTo>
                <a:lnTo>
                  <a:pt x="552450" y="326898"/>
                </a:lnTo>
                <a:lnTo>
                  <a:pt x="541782" y="342138"/>
                </a:lnTo>
                <a:lnTo>
                  <a:pt x="541782" y="341376"/>
                </a:lnTo>
                <a:lnTo>
                  <a:pt x="535686" y="348996"/>
                </a:lnTo>
                <a:lnTo>
                  <a:pt x="535686" y="348234"/>
                </a:lnTo>
                <a:lnTo>
                  <a:pt x="529590" y="355092"/>
                </a:lnTo>
                <a:lnTo>
                  <a:pt x="522732" y="361188"/>
                </a:lnTo>
                <a:lnTo>
                  <a:pt x="523494" y="361188"/>
                </a:lnTo>
                <a:lnTo>
                  <a:pt x="516636" y="367284"/>
                </a:lnTo>
                <a:lnTo>
                  <a:pt x="509778" y="372618"/>
                </a:lnTo>
                <a:lnTo>
                  <a:pt x="502158" y="377952"/>
                </a:lnTo>
                <a:lnTo>
                  <a:pt x="502920" y="377952"/>
                </a:lnTo>
                <a:lnTo>
                  <a:pt x="459892" y="398970"/>
                </a:lnTo>
                <a:lnTo>
                  <a:pt x="438150" y="404622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906"/>
                </a:lnTo>
                <a:lnTo>
                  <a:pt x="420624" y="9906"/>
                </a:lnTo>
                <a:lnTo>
                  <a:pt x="429768" y="10668"/>
                </a:lnTo>
                <a:lnTo>
                  <a:pt x="438912" y="12192"/>
                </a:lnTo>
                <a:lnTo>
                  <a:pt x="438150" y="12192"/>
                </a:lnTo>
                <a:lnTo>
                  <a:pt x="438912" y="12319"/>
                </a:lnTo>
                <a:lnTo>
                  <a:pt x="447294" y="13716"/>
                </a:lnTo>
                <a:lnTo>
                  <a:pt x="464058" y="18288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480060" y="25146"/>
                </a:lnTo>
                <a:lnTo>
                  <a:pt x="487680" y="28956"/>
                </a:lnTo>
                <a:lnTo>
                  <a:pt x="502920" y="38100"/>
                </a:lnTo>
                <a:lnTo>
                  <a:pt x="502158" y="38100"/>
                </a:lnTo>
                <a:lnTo>
                  <a:pt x="502920" y="38633"/>
                </a:lnTo>
                <a:lnTo>
                  <a:pt x="509778" y="43434"/>
                </a:lnTo>
                <a:lnTo>
                  <a:pt x="516636" y="48768"/>
                </a:lnTo>
                <a:lnTo>
                  <a:pt x="523494" y="54864"/>
                </a:lnTo>
                <a:lnTo>
                  <a:pt x="522732" y="54864"/>
                </a:lnTo>
                <a:lnTo>
                  <a:pt x="523494" y="55549"/>
                </a:lnTo>
                <a:lnTo>
                  <a:pt x="552589" y="89573"/>
                </a:lnTo>
                <a:lnTo>
                  <a:pt x="573786" y="131064"/>
                </a:lnTo>
                <a:lnTo>
                  <a:pt x="573024" y="130302"/>
                </a:lnTo>
                <a:lnTo>
                  <a:pt x="573786" y="132130"/>
                </a:lnTo>
                <a:lnTo>
                  <a:pt x="576834" y="139446"/>
                </a:lnTo>
                <a:lnTo>
                  <a:pt x="579120" y="149352"/>
                </a:lnTo>
                <a:lnTo>
                  <a:pt x="579120" y="148590"/>
                </a:lnTo>
                <a:lnTo>
                  <a:pt x="583692" y="168402"/>
                </a:lnTo>
                <a:lnTo>
                  <a:pt x="583692" y="167640"/>
                </a:lnTo>
                <a:lnTo>
                  <a:pt x="585216" y="177546"/>
                </a:lnTo>
                <a:lnTo>
                  <a:pt x="586740" y="198120"/>
                </a:lnTo>
                <a:lnTo>
                  <a:pt x="586740" y="197358"/>
                </a:lnTo>
                <a:lnTo>
                  <a:pt x="587502" y="208026"/>
                </a:lnTo>
                <a:lnTo>
                  <a:pt x="587502" y="146354"/>
                </a:lnTo>
                <a:lnTo>
                  <a:pt x="580072" y="121742"/>
                </a:lnTo>
                <a:lnTo>
                  <a:pt x="544487" y="62230"/>
                </a:lnTo>
                <a:lnTo>
                  <a:pt x="488556" y="19202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38150" y="412165"/>
                </a:lnTo>
                <a:lnTo>
                  <a:pt x="452945" y="409930"/>
                </a:lnTo>
                <a:lnTo>
                  <a:pt x="488467" y="396951"/>
                </a:lnTo>
                <a:lnTo>
                  <a:pt x="502920" y="387972"/>
                </a:lnTo>
                <a:lnTo>
                  <a:pt x="518972" y="378002"/>
                </a:lnTo>
                <a:lnTo>
                  <a:pt x="564730" y="325869"/>
                </a:lnTo>
                <a:lnTo>
                  <a:pt x="587502" y="269760"/>
                </a:lnTo>
                <a:lnTo>
                  <a:pt x="595287" y="225882"/>
                </a:lnTo>
                <a:lnTo>
                  <a:pt x="595299" y="190398"/>
                </a:lnTo>
                <a:close/>
              </a:path>
              <a:path w="885825" h="875029">
                <a:moveTo>
                  <a:pt x="885444" y="203454"/>
                </a:moveTo>
                <a:lnTo>
                  <a:pt x="602742" y="203454"/>
                </a:lnTo>
                <a:lnTo>
                  <a:pt x="602742" y="212610"/>
                </a:lnTo>
                <a:lnTo>
                  <a:pt x="885444" y="212610"/>
                </a:lnTo>
                <a:lnTo>
                  <a:pt x="885444" y="2034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35989" y="4407661"/>
            <a:ext cx="565150" cy="235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383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In2’  In1’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05"/>
              </a:lnSpc>
              <a:tabLst>
                <a:tab pos="551815" algn="l"/>
              </a:tabLst>
            </a:pPr>
            <a:r>
              <a:rPr sz="1600" dirty="0">
                <a:latin typeface="Times New Roman"/>
                <a:cs typeface="Times New Roman"/>
              </a:rPr>
              <a:t>In3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L="12700" marR="203835">
              <a:lnSpc>
                <a:spcPts val="1689"/>
              </a:lnSpc>
              <a:spcBef>
                <a:spcPts val="250"/>
              </a:spcBef>
            </a:pPr>
            <a:r>
              <a:rPr sz="1600" dirty="0">
                <a:latin typeface="Times New Roman"/>
                <a:cs typeface="Times New Roman"/>
              </a:rPr>
              <a:t>In2’  In1’</a:t>
            </a:r>
            <a:endParaRPr sz="1600">
              <a:latin typeface="Times New Roman"/>
              <a:cs typeface="Times New Roman"/>
            </a:endParaRPr>
          </a:p>
          <a:p>
            <a:pPr marL="12700" marR="203835" algn="just">
              <a:lnSpc>
                <a:spcPct val="941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In0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In3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In2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In1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In0’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66900" y="6504431"/>
            <a:ext cx="283210" cy="9525"/>
          </a:xfrm>
          <a:custGeom>
            <a:avLst/>
            <a:gdLst/>
            <a:ahLst/>
            <a:cxnLst/>
            <a:rect l="l" t="t" r="r" b="b"/>
            <a:pathLst>
              <a:path w="283210" h="9525">
                <a:moveTo>
                  <a:pt x="282701" y="9144"/>
                </a:moveTo>
                <a:lnTo>
                  <a:pt x="282701" y="0"/>
                </a:lnTo>
                <a:lnTo>
                  <a:pt x="0" y="0"/>
                </a:lnTo>
                <a:lnTo>
                  <a:pt x="0" y="9144"/>
                </a:lnTo>
                <a:lnTo>
                  <a:pt x="282701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03982" y="1322831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28" y="329946"/>
                </a:moveTo>
                <a:lnTo>
                  <a:pt x="0" y="329946"/>
                </a:lnTo>
                <a:lnTo>
                  <a:pt x="0" y="339852"/>
                </a:lnTo>
                <a:lnTo>
                  <a:pt x="224028" y="339852"/>
                </a:lnTo>
                <a:lnTo>
                  <a:pt x="224028" y="329946"/>
                </a:lnTo>
                <a:close/>
              </a:path>
              <a:path w="595629" h="416560">
                <a:moveTo>
                  <a:pt x="224028" y="77724"/>
                </a:moveTo>
                <a:lnTo>
                  <a:pt x="0" y="77724"/>
                </a:lnTo>
                <a:lnTo>
                  <a:pt x="0" y="86868"/>
                </a:lnTo>
                <a:lnTo>
                  <a:pt x="224028" y="86868"/>
                </a:lnTo>
                <a:lnTo>
                  <a:pt x="224028" y="77724"/>
                </a:lnTo>
                <a:close/>
              </a:path>
              <a:path w="595629" h="416560">
                <a:moveTo>
                  <a:pt x="595452" y="225526"/>
                </a:moveTo>
                <a:lnTo>
                  <a:pt x="595439" y="190068"/>
                </a:lnTo>
                <a:lnTo>
                  <a:pt x="590346" y="155079"/>
                </a:lnTo>
                <a:lnTo>
                  <a:pt x="587502" y="145707"/>
                </a:lnTo>
                <a:lnTo>
                  <a:pt x="587502" y="208026"/>
                </a:lnTo>
                <a:lnTo>
                  <a:pt x="586740" y="217932"/>
                </a:lnTo>
                <a:lnTo>
                  <a:pt x="586740" y="227838"/>
                </a:lnTo>
                <a:lnTo>
                  <a:pt x="585216" y="238506"/>
                </a:lnTo>
                <a:lnTo>
                  <a:pt x="585216" y="237744"/>
                </a:lnTo>
                <a:lnTo>
                  <a:pt x="583692" y="248412"/>
                </a:lnTo>
                <a:lnTo>
                  <a:pt x="583692" y="247650"/>
                </a:lnTo>
                <a:lnTo>
                  <a:pt x="581406" y="257556"/>
                </a:lnTo>
                <a:lnTo>
                  <a:pt x="582168" y="257556"/>
                </a:lnTo>
                <a:lnTo>
                  <a:pt x="579120" y="267462"/>
                </a:lnTo>
                <a:lnTo>
                  <a:pt x="579120" y="266700"/>
                </a:lnTo>
                <a:lnTo>
                  <a:pt x="576834" y="276606"/>
                </a:lnTo>
                <a:lnTo>
                  <a:pt x="576834" y="275844"/>
                </a:lnTo>
                <a:lnTo>
                  <a:pt x="573786" y="285750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33717" y="350748"/>
                </a:lnTo>
                <a:lnTo>
                  <a:pt x="480060" y="390906"/>
                </a:lnTo>
                <a:lnTo>
                  <a:pt x="471678" y="394716"/>
                </a:lnTo>
                <a:lnTo>
                  <a:pt x="472440" y="393954"/>
                </a:lnTo>
                <a:lnTo>
                  <a:pt x="464058" y="397764"/>
                </a:lnTo>
                <a:lnTo>
                  <a:pt x="447294" y="402336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12242" y="9207"/>
                </a:lnTo>
                <a:lnTo>
                  <a:pt x="420624" y="9855"/>
                </a:lnTo>
                <a:lnTo>
                  <a:pt x="420954" y="9906"/>
                </a:lnTo>
                <a:lnTo>
                  <a:pt x="420624" y="9906"/>
                </a:lnTo>
                <a:lnTo>
                  <a:pt x="421386" y="9969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620"/>
                </a:lnTo>
                <a:lnTo>
                  <a:pt x="447294" y="13716"/>
                </a:lnTo>
                <a:lnTo>
                  <a:pt x="455676" y="16002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508063" y="41998"/>
                </a:lnTo>
                <a:lnTo>
                  <a:pt x="523494" y="54864"/>
                </a:lnTo>
                <a:lnTo>
                  <a:pt x="523494" y="54102"/>
                </a:lnTo>
                <a:lnTo>
                  <a:pt x="535686" y="67818"/>
                </a:lnTo>
                <a:lnTo>
                  <a:pt x="535686" y="67056"/>
                </a:lnTo>
                <a:lnTo>
                  <a:pt x="541782" y="74676"/>
                </a:lnTo>
                <a:lnTo>
                  <a:pt x="541782" y="73914"/>
                </a:lnTo>
                <a:lnTo>
                  <a:pt x="552450" y="89154"/>
                </a:lnTo>
                <a:lnTo>
                  <a:pt x="557022" y="96774"/>
                </a:lnTo>
                <a:lnTo>
                  <a:pt x="561594" y="105156"/>
                </a:lnTo>
                <a:lnTo>
                  <a:pt x="561594" y="104394"/>
                </a:lnTo>
                <a:lnTo>
                  <a:pt x="566166" y="113538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73786" y="130302"/>
                </a:lnTo>
                <a:lnTo>
                  <a:pt x="576834" y="139446"/>
                </a:lnTo>
                <a:lnTo>
                  <a:pt x="579120" y="148590"/>
                </a:lnTo>
                <a:lnTo>
                  <a:pt x="582168" y="158496"/>
                </a:lnTo>
                <a:lnTo>
                  <a:pt x="581406" y="157734"/>
                </a:lnTo>
                <a:lnTo>
                  <a:pt x="582168" y="161036"/>
                </a:lnTo>
                <a:lnTo>
                  <a:pt x="583692" y="167640"/>
                </a:lnTo>
                <a:lnTo>
                  <a:pt x="586740" y="187452"/>
                </a:lnTo>
                <a:lnTo>
                  <a:pt x="586740" y="197358"/>
                </a:lnTo>
                <a:lnTo>
                  <a:pt x="587502" y="208026"/>
                </a:lnTo>
                <a:lnTo>
                  <a:pt x="587502" y="145707"/>
                </a:lnTo>
                <a:lnTo>
                  <a:pt x="580148" y="121475"/>
                </a:lnTo>
                <a:lnTo>
                  <a:pt x="544512" y="62052"/>
                </a:lnTo>
                <a:lnTo>
                  <a:pt x="488543" y="19113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655"/>
                </a:lnTo>
                <a:lnTo>
                  <a:pt x="438912" y="411975"/>
                </a:lnTo>
                <a:lnTo>
                  <a:pt x="452970" y="409829"/>
                </a:lnTo>
                <a:lnTo>
                  <a:pt x="519150" y="377723"/>
                </a:lnTo>
                <a:lnTo>
                  <a:pt x="564959" y="325513"/>
                </a:lnTo>
                <a:lnTo>
                  <a:pt x="582168" y="287718"/>
                </a:lnTo>
                <a:lnTo>
                  <a:pt x="587502" y="270065"/>
                </a:lnTo>
                <a:lnTo>
                  <a:pt x="590384" y="260527"/>
                </a:lnTo>
                <a:lnTo>
                  <a:pt x="595452" y="225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75814" y="1265936"/>
            <a:ext cx="12268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1544" algn="l"/>
                <a:tab pos="1213485" algn="l"/>
              </a:tabLst>
            </a:pPr>
            <a:r>
              <a:rPr sz="1600" dirty="0">
                <a:latin typeface="Times New Roman"/>
                <a:cs typeface="Times New Roman"/>
              </a:rPr>
              <a:t>In3’	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75814" y="1509775"/>
            <a:ext cx="2978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03982" y="1812035"/>
            <a:ext cx="595630" cy="415290"/>
          </a:xfrm>
          <a:custGeom>
            <a:avLst/>
            <a:gdLst/>
            <a:ahLst/>
            <a:cxnLst/>
            <a:rect l="l" t="t" r="r" b="b"/>
            <a:pathLst>
              <a:path w="595629" h="415289">
                <a:moveTo>
                  <a:pt x="224028" y="329946"/>
                </a:moveTo>
                <a:lnTo>
                  <a:pt x="0" y="329946"/>
                </a:lnTo>
                <a:lnTo>
                  <a:pt x="0" y="339090"/>
                </a:lnTo>
                <a:lnTo>
                  <a:pt x="224028" y="339090"/>
                </a:lnTo>
                <a:lnTo>
                  <a:pt x="224028" y="329946"/>
                </a:lnTo>
                <a:close/>
              </a:path>
              <a:path w="595629" h="415289">
                <a:moveTo>
                  <a:pt x="595312" y="189865"/>
                </a:moveTo>
                <a:lnTo>
                  <a:pt x="590207" y="154698"/>
                </a:lnTo>
                <a:lnTo>
                  <a:pt x="587463" y="145605"/>
                </a:lnTo>
                <a:lnTo>
                  <a:pt x="587463" y="207645"/>
                </a:lnTo>
                <a:lnTo>
                  <a:pt x="586740" y="217932"/>
                </a:lnTo>
                <a:lnTo>
                  <a:pt x="586740" y="227838"/>
                </a:lnTo>
                <a:lnTo>
                  <a:pt x="583692" y="247650"/>
                </a:lnTo>
                <a:lnTo>
                  <a:pt x="581406" y="257556"/>
                </a:lnTo>
                <a:lnTo>
                  <a:pt x="582168" y="257556"/>
                </a:lnTo>
                <a:lnTo>
                  <a:pt x="579120" y="266700"/>
                </a:lnTo>
                <a:lnTo>
                  <a:pt x="576834" y="275844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69976" y="293370"/>
                </a:lnTo>
                <a:lnTo>
                  <a:pt x="566166" y="302514"/>
                </a:lnTo>
                <a:lnTo>
                  <a:pt x="557022" y="319278"/>
                </a:lnTo>
                <a:lnTo>
                  <a:pt x="557022" y="318516"/>
                </a:lnTo>
                <a:lnTo>
                  <a:pt x="552450" y="326898"/>
                </a:lnTo>
                <a:lnTo>
                  <a:pt x="552450" y="326136"/>
                </a:lnTo>
                <a:lnTo>
                  <a:pt x="547116" y="334518"/>
                </a:lnTo>
                <a:lnTo>
                  <a:pt x="547116" y="333756"/>
                </a:lnTo>
                <a:lnTo>
                  <a:pt x="541782" y="341376"/>
                </a:lnTo>
                <a:lnTo>
                  <a:pt x="529590" y="355092"/>
                </a:lnTo>
                <a:lnTo>
                  <a:pt x="529590" y="354330"/>
                </a:lnTo>
                <a:lnTo>
                  <a:pt x="523494" y="361188"/>
                </a:lnTo>
                <a:lnTo>
                  <a:pt x="492556" y="383882"/>
                </a:lnTo>
                <a:lnTo>
                  <a:pt x="471678" y="393954"/>
                </a:lnTo>
                <a:lnTo>
                  <a:pt x="472440" y="393954"/>
                </a:lnTo>
                <a:lnTo>
                  <a:pt x="455676" y="400050"/>
                </a:lnTo>
                <a:lnTo>
                  <a:pt x="447294" y="402336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21386" y="9207"/>
                </a:lnTo>
                <a:lnTo>
                  <a:pt x="429768" y="9906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557"/>
                </a:lnTo>
                <a:lnTo>
                  <a:pt x="447294" y="12954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15"/>
                </a:lnTo>
                <a:lnTo>
                  <a:pt x="512406" y="45008"/>
                </a:lnTo>
                <a:lnTo>
                  <a:pt x="529590" y="60960"/>
                </a:lnTo>
                <a:lnTo>
                  <a:pt x="529590" y="60198"/>
                </a:lnTo>
                <a:lnTo>
                  <a:pt x="541782" y="73914"/>
                </a:lnTo>
                <a:lnTo>
                  <a:pt x="547116" y="81534"/>
                </a:lnTo>
                <a:lnTo>
                  <a:pt x="547116" y="80772"/>
                </a:lnTo>
                <a:lnTo>
                  <a:pt x="552450" y="89154"/>
                </a:lnTo>
                <a:lnTo>
                  <a:pt x="552450" y="88392"/>
                </a:lnTo>
                <a:lnTo>
                  <a:pt x="557022" y="96774"/>
                </a:lnTo>
                <a:lnTo>
                  <a:pt x="557022" y="96012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69976" y="121158"/>
                </a:lnTo>
                <a:lnTo>
                  <a:pt x="573786" y="130302"/>
                </a:lnTo>
                <a:lnTo>
                  <a:pt x="576834" y="139446"/>
                </a:lnTo>
                <a:lnTo>
                  <a:pt x="579120" y="148590"/>
                </a:lnTo>
                <a:lnTo>
                  <a:pt x="582168" y="157734"/>
                </a:lnTo>
                <a:lnTo>
                  <a:pt x="581406" y="157734"/>
                </a:lnTo>
                <a:lnTo>
                  <a:pt x="582168" y="161036"/>
                </a:lnTo>
                <a:lnTo>
                  <a:pt x="583692" y="167640"/>
                </a:lnTo>
                <a:lnTo>
                  <a:pt x="586740" y="187452"/>
                </a:lnTo>
                <a:lnTo>
                  <a:pt x="586740" y="197358"/>
                </a:lnTo>
                <a:lnTo>
                  <a:pt x="587463" y="207645"/>
                </a:lnTo>
                <a:lnTo>
                  <a:pt x="587463" y="145605"/>
                </a:lnTo>
                <a:lnTo>
                  <a:pt x="580034" y="120967"/>
                </a:lnTo>
                <a:lnTo>
                  <a:pt x="544436" y="61442"/>
                </a:lnTo>
                <a:lnTo>
                  <a:pt x="488505" y="18643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5290"/>
                </a:lnTo>
                <a:lnTo>
                  <a:pt x="231648" y="415290"/>
                </a:lnTo>
                <a:lnTo>
                  <a:pt x="236220" y="415290"/>
                </a:lnTo>
                <a:lnTo>
                  <a:pt x="412242" y="415290"/>
                </a:lnTo>
                <a:lnTo>
                  <a:pt x="421386" y="413981"/>
                </a:lnTo>
                <a:lnTo>
                  <a:pt x="472440" y="402424"/>
                </a:lnTo>
                <a:lnTo>
                  <a:pt x="519036" y="377761"/>
                </a:lnTo>
                <a:lnTo>
                  <a:pt x="564807" y="325628"/>
                </a:lnTo>
                <a:lnTo>
                  <a:pt x="582168" y="287235"/>
                </a:lnTo>
                <a:lnTo>
                  <a:pt x="595299" y="225437"/>
                </a:lnTo>
                <a:lnTo>
                  <a:pt x="595312" y="1898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5814" y="1755139"/>
            <a:ext cx="3657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In3’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In2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07485" y="2014727"/>
            <a:ext cx="281940" cy="10160"/>
          </a:xfrm>
          <a:custGeom>
            <a:avLst/>
            <a:gdLst/>
            <a:ahLst/>
            <a:cxnLst/>
            <a:rect l="l" t="t" r="r" b="b"/>
            <a:pathLst>
              <a:path w="281939" h="10160">
                <a:moveTo>
                  <a:pt x="281939" y="9905"/>
                </a:moveTo>
                <a:lnTo>
                  <a:pt x="281939" y="0"/>
                </a:lnTo>
                <a:lnTo>
                  <a:pt x="0" y="0"/>
                </a:lnTo>
                <a:lnTo>
                  <a:pt x="0" y="9905"/>
                </a:lnTo>
                <a:lnTo>
                  <a:pt x="281939" y="9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03982" y="2298953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28" y="77724"/>
                </a:moveTo>
                <a:lnTo>
                  <a:pt x="0" y="77724"/>
                </a:lnTo>
                <a:lnTo>
                  <a:pt x="0" y="87630"/>
                </a:lnTo>
                <a:lnTo>
                  <a:pt x="224028" y="87630"/>
                </a:lnTo>
                <a:lnTo>
                  <a:pt x="224028" y="77724"/>
                </a:lnTo>
                <a:close/>
              </a:path>
              <a:path w="595629" h="416560">
                <a:moveTo>
                  <a:pt x="595388" y="190423"/>
                </a:moveTo>
                <a:lnTo>
                  <a:pt x="590308" y="155397"/>
                </a:lnTo>
                <a:lnTo>
                  <a:pt x="587502" y="146100"/>
                </a:lnTo>
                <a:lnTo>
                  <a:pt x="587502" y="208026"/>
                </a:lnTo>
                <a:lnTo>
                  <a:pt x="586740" y="218694"/>
                </a:lnTo>
                <a:lnTo>
                  <a:pt x="586740" y="228600"/>
                </a:lnTo>
                <a:lnTo>
                  <a:pt x="583692" y="248412"/>
                </a:lnTo>
                <a:lnTo>
                  <a:pt x="581406" y="257556"/>
                </a:lnTo>
                <a:lnTo>
                  <a:pt x="582168" y="257556"/>
                </a:lnTo>
                <a:lnTo>
                  <a:pt x="579120" y="267462"/>
                </a:lnTo>
                <a:lnTo>
                  <a:pt x="576834" y="276606"/>
                </a:lnTo>
                <a:lnTo>
                  <a:pt x="573786" y="285750"/>
                </a:lnTo>
                <a:lnTo>
                  <a:pt x="569976" y="294132"/>
                </a:lnTo>
                <a:lnTo>
                  <a:pt x="566166" y="303276"/>
                </a:lnTo>
                <a:lnTo>
                  <a:pt x="566166" y="302514"/>
                </a:lnTo>
                <a:lnTo>
                  <a:pt x="561594" y="311658"/>
                </a:lnTo>
                <a:lnTo>
                  <a:pt x="561594" y="310896"/>
                </a:lnTo>
                <a:lnTo>
                  <a:pt x="557022" y="319278"/>
                </a:lnTo>
                <a:lnTo>
                  <a:pt x="552450" y="326898"/>
                </a:lnTo>
                <a:lnTo>
                  <a:pt x="541782" y="342138"/>
                </a:lnTo>
                <a:lnTo>
                  <a:pt x="541782" y="341376"/>
                </a:lnTo>
                <a:lnTo>
                  <a:pt x="535686" y="348996"/>
                </a:lnTo>
                <a:lnTo>
                  <a:pt x="535686" y="348234"/>
                </a:lnTo>
                <a:lnTo>
                  <a:pt x="529590" y="355092"/>
                </a:lnTo>
                <a:lnTo>
                  <a:pt x="518464" y="365696"/>
                </a:lnTo>
                <a:lnTo>
                  <a:pt x="506437" y="375259"/>
                </a:lnTo>
                <a:lnTo>
                  <a:pt x="493610" y="383692"/>
                </a:lnTo>
                <a:lnTo>
                  <a:pt x="480060" y="390906"/>
                </a:lnTo>
                <a:lnTo>
                  <a:pt x="471678" y="394716"/>
                </a:lnTo>
                <a:lnTo>
                  <a:pt x="472440" y="394716"/>
                </a:lnTo>
                <a:lnTo>
                  <a:pt x="464058" y="397764"/>
                </a:lnTo>
                <a:lnTo>
                  <a:pt x="447294" y="402336"/>
                </a:lnTo>
                <a:lnTo>
                  <a:pt x="438150" y="404622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906"/>
                </a:lnTo>
                <a:lnTo>
                  <a:pt x="421386" y="9969"/>
                </a:lnTo>
                <a:lnTo>
                  <a:pt x="429768" y="10668"/>
                </a:lnTo>
                <a:lnTo>
                  <a:pt x="438912" y="12192"/>
                </a:lnTo>
                <a:lnTo>
                  <a:pt x="438150" y="12192"/>
                </a:lnTo>
                <a:lnTo>
                  <a:pt x="438912" y="12319"/>
                </a:lnTo>
                <a:lnTo>
                  <a:pt x="447294" y="13716"/>
                </a:lnTo>
                <a:lnTo>
                  <a:pt x="464058" y="18288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508965" y="42684"/>
                </a:lnTo>
                <a:lnTo>
                  <a:pt x="554126" y="92049"/>
                </a:lnTo>
                <a:lnTo>
                  <a:pt x="573786" y="131064"/>
                </a:lnTo>
                <a:lnTo>
                  <a:pt x="573786" y="130302"/>
                </a:lnTo>
                <a:lnTo>
                  <a:pt x="576834" y="139446"/>
                </a:lnTo>
                <a:lnTo>
                  <a:pt x="579120" y="149352"/>
                </a:lnTo>
                <a:lnTo>
                  <a:pt x="579120" y="148590"/>
                </a:lnTo>
                <a:lnTo>
                  <a:pt x="582168" y="158496"/>
                </a:lnTo>
                <a:lnTo>
                  <a:pt x="581406" y="158496"/>
                </a:lnTo>
                <a:lnTo>
                  <a:pt x="582168" y="161798"/>
                </a:lnTo>
                <a:lnTo>
                  <a:pt x="583692" y="168402"/>
                </a:lnTo>
                <a:lnTo>
                  <a:pt x="583692" y="167640"/>
                </a:lnTo>
                <a:lnTo>
                  <a:pt x="586740" y="187452"/>
                </a:lnTo>
                <a:lnTo>
                  <a:pt x="586740" y="197358"/>
                </a:lnTo>
                <a:lnTo>
                  <a:pt x="587502" y="208026"/>
                </a:lnTo>
                <a:lnTo>
                  <a:pt x="587502" y="146100"/>
                </a:lnTo>
                <a:lnTo>
                  <a:pt x="564896" y="90373"/>
                </a:lnTo>
                <a:lnTo>
                  <a:pt x="519112" y="38188"/>
                </a:lnTo>
                <a:lnTo>
                  <a:pt x="452907" y="6146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693"/>
                </a:lnTo>
                <a:lnTo>
                  <a:pt x="472440" y="402844"/>
                </a:lnTo>
                <a:lnTo>
                  <a:pt x="519023" y="378040"/>
                </a:lnTo>
                <a:lnTo>
                  <a:pt x="564807" y="325920"/>
                </a:lnTo>
                <a:lnTo>
                  <a:pt x="582168" y="287705"/>
                </a:lnTo>
                <a:lnTo>
                  <a:pt x="595376" y="225907"/>
                </a:lnTo>
                <a:lnTo>
                  <a:pt x="595388" y="1904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575814" y="2242057"/>
            <a:ext cx="2978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In3  In1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4785" y="2242057"/>
            <a:ext cx="30734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03982" y="2786633"/>
            <a:ext cx="885825" cy="416559"/>
          </a:xfrm>
          <a:custGeom>
            <a:avLst/>
            <a:gdLst/>
            <a:ahLst/>
            <a:cxnLst/>
            <a:rect l="l" t="t" r="r" b="b"/>
            <a:pathLst>
              <a:path w="885825" h="416560">
                <a:moveTo>
                  <a:pt x="224028" y="77724"/>
                </a:moveTo>
                <a:lnTo>
                  <a:pt x="0" y="77724"/>
                </a:lnTo>
                <a:lnTo>
                  <a:pt x="0" y="86868"/>
                </a:lnTo>
                <a:lnTo>
                  <a:pt x="224028" y="86868"/>
                </a:lnTo>
                <a:lnTo>
                  <a:pt x="224028" y="77724"/>
                </a:lnTo>
                <a:close/>
              </a:path>
              <a:path w="885825" h="416560">
                <a:moveTo>
                  <a:pt x="595223" y="189738"/>
                </a:moveTo>
                <a:lnTo>
                  <a:pt x="590130" y="154635"/>
                </a:lnTo>
                <a:lnTo>
                  <a:pt x="587032" y="144373"/>
                </a:lnTo>
                <a:lnTo>
                  <a:pt x="587032" y="215493"/>
                </a:lnTo>
                <a:lnTo>
                  <a:pt x="586740" y="227838"/>
                </a:lnTo>
                <a:lnTo>
                  <a:pt x="585216" y="238506"/>
                </a:lnTo>
                <a:lnTo>
                  <a:pt x="585216" y="237744"/>
                </a:lnTo>
                <a:lnTo>
                  <a:pt x="583692" y="247650"/>
                </a:lnTo>
                <a:lnTo>
                  <a:pt x="581406" y="257556"/>
                </a:lnTo>
                <a:lnTo>
                  <a:pt x="582168" y="257556"/>
                </a:lnTo>
                <a:lnTo>
                  <a:pt x="579120" y="266700"/>
                </a:lnTo>
                <a:lnTo>
                  <a:pt x="576834" y="276606"/>
                </a:lnTo>
                <a:lnTo>
                  <a:pt x="576834" y="275844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66166" y="302514"/>
                </a:lnTo>
                <a:lnTo>
                  <a:pt x="557022" y="319278"/>
                </a:lnTo>
                <a:lnTo>
                  <a:pt x="557022" y="318516"/>
                </a:lnTo>
                <a:lnTo>
                  <a:pt x="552450" y="326898"/>
                </a:lnTo>
                <a:lnTo>
                  <a:pt x="547116" y="334518"/>
                </a:lnTo>
                <a:lnTo>
                  <a:pt x="547116" y="333756"/>
                </a:lnTo>
                <a:lnTo>
                  <a:pt x="541782" y="341376"/>
                </a:lnTo>
                <a:lnTo>
                  <a:pt x="529590" y="355092"/>
                </a:lnTo>
                <a:lnTo>
                  <a:pt x="523494" y="361188"/>
                </a:lnTo>
                <a:lnTo>
                  <a:pt x="516636" y="367284"/>
                </a:lnTo>
                <a:lnTo>
                  <a:pt x="516636" y="366522"/>
                </a:lnTo>
                <a:lnTo>
                  <a:pt x="509778" y="372618"/>
                </a:lnTo>
                <a:lnTo>
                  <a:pt x="502920" y="377952"/>
                </a:lnTo>
                <a:lnTo>
                  <a:pt x="502920" y="377190"/>
                </a:lnTo>
                <a:lnTo>
                  <a:pt x="495300" y="382524"/>
                </a:lnTo>
                <a:lnTo>
                  <a:pt x="487680" y="387096"/>
                </a:lnTo>
                <a:lnTo>
                  <a:pt x="487680" y="386334"/>
                </a:lnTo>
                <a:lnTo>
                  <a:pt x="480060" y="390906"/>
                </a:lnTo>
                <a:lnTo>
                  <a:pt x="471678" y="393954"/>
                </a:lnTo>
                <a:lnTo>
                  <a:pt x="472440" y="393954"/>
                </a:lnTo>
                <a:lnTo>
                  <a:pt x="464058" y="397764"/>
                </a:lnTo>
                <a:lnTo>
                  <a:pt x="464058" y="397002"/>
                </a:lnTo>
                <a:lnTo>
                  <a:pt x="455676" y="400050"/>
                </a:lnTo>
                <a:lnTo>
                  <a:pt x="447294" y="402336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12242" y="9207"/>
                </a:lnTo>
                <a:lnTo>
                  <a:pt x="420624" y="9855"/>
                </a:lnTo>
                <a:lnTo>
                  <a:pt x="420954" y="9906"/>
                </a:lnTo>
                <a:lnTo>
                  <a:pt x="420624" y="9906"/>
                </a:lnTo>
                <a:lnTo>
                  <a:pt x="421386" y="9969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620"/>
                </a:lnTo>
                <a:lnTo>
                  <a:pt x="447294" y="13716"/>
                </a:lnTo>
                <a:lnTo>
                  <a:pt x="447294" y="12954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480060" y="25146"/>
                </a:lnTo>
                <a:lnTo>
                  <a:pt x="480060" y="24384"/>
                </a:lnTo>
                <a:lnTo>
                  <a:pt x="495300" y="33528"/>
                </a:lnTo>
                <a:lnTo>
                  <a:pt x="495300" y="32766"/>
                </a:lnTo>
                <a:lnTo>
                  <a:pt x="502920" y="38100"/>
                </a:lnTo>
                <a:lnTo>
                  <a:pt x="509778" y="43434"/>
                </a:lnTo>
                <a:lnTo>
                  <a:pt x="509778" y="42672"/>
                </a:lnTo>
                <a:lnTo>
                  <a:pt x="523494" y="54864"/>
                </a:lnTo>
                <a:lnTo>
                  <a:pt x="523494" y="54102"/>
                </a:lnTo>
                <a:lnTo>
                  <a:pt x="529590" y="60960"/>
                </a:lnTo>
                <a:lnTo>
                  <a:pt x="535686" y="67056"/>
                </a:lnTo>
                <a:lnTo>
                  <a:pt x="541782" y="73914"/>
                </a:lnTo>
                <a:lnTo>
                  <a:pt x="552450" y="89154"/>
                </a:lnTo>
                <a:lnTo>
                  <a:pt x="552450" y="88392"/>
                </a:lnTo>
                <a:lnTo>
                  <a:pt x="557022" y="96774"/>
                </a:lnTo>
                <a:lnTo>
                  <a:pt x="561594" y="104394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69976" y="121158"/>
                </a:lnTo>
                <a:lnTo>
                  <a:pt x="573786" y="130302"/>
                </a:lnTo>
                <a:lnTo>
                  <a:pt x="576834" y="139446"/>
                </a:lnTo>
                <a:lnTo>
                  <a:pt x="579120" y="148590"/>
                </a:lnTo>
                <a:lnTo>
                  <a:pt x="582168" y="158496"/>
                </a:lnTo>
                <a:lnTo>
                  <a:pt x="581406" y="157734"/>
                </a:lnTo>
                <a:lnTo>
                  <a:pt x="582168" y="161036"/>
                </a:lnTo>
                <a:lnTo>
                  <a:pt x="583692" y="167640"/>
                </a:lnTo>
                <a:lnTo>
                  <a:pt x="586016" y="182600"/>
                </a:lnTo>
                <a:lnTo>
                  <a:pt x="587019" y="197637"/>
                </a:lnTo>
                <a:lnTo>
                  <a:pt x="587032" y="215493"/>
                </a:lnTo>
                <a:lnTo>
                  <a:pt x="587032" y="144373"/>
                </a:lnTo>
                <a:lnTo>
                  <a:pt x="564705" y="89560"/>
                </a:lnTo>
                <a:lnTo>
                  <a:pt x="518947" y="37503"/>
                </a:lnTo>
                <a:lnTo>
                  <a:pt x="452882" y="5854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693"/>
                </a:lnTo>
                <a:lnTo>
                  <a:pt x="472440" y="402856"/>
                </a:lnTo>
                <a:lnTo>
                  <a:pt x="519010" y="377977"/>
                </a:lnTo>
                <a:lnTo>
                  <a:pt x="564756" y="325666"/>
                </a:lnTo>
                <a:lnTo>
                  <a:pt x="582168" y="287007"/>
                </a:lnTo>
                <a:lnTo>
                  <a:pt x="587108" y="270573"/>
                </a:lnTo>
                <a:lnTo>
                  <a:pt x="590156" y="260451"/>
                </a:lnTo>
                <a:lnTo>
                  <a:pt x="595223" y="225323"/>
                </a:lnTo>
                <a:lnTo>
                  <a:pt x="595223" y="189738"/>
                </a:lnTo>
                <a:close/>
              </a:path>
              <a:path w="885825" h="416560">
                <a:moveTo>
                  <a:pt x="885444" y="202692"/>
                </a:moveTo>
                <a:lnTo>
                  <a:pt x="603504" y="202692"/>
                </a:lnTo>
                <a:lnTo>
                  <a:pt x="603504" y="212598"/>
                </a:lnTo>
                <a:lnTo>
                  <a:pt x="885444" y="212598"/>
                </a:lnTo>
                <a:lnTo>
                  <a:pt x="885444" y="2026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642358" y="2364739"/>
            <a:ext cx="2495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01109" y="2851657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G13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03982" y="3273551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28" y="330708"/>
                </a:moveTo>
                <a:lnTo>
                  <a:pt x="0" y="330708"/>
                </a:lnTo>
                <a:lnTo>
                  <a:pt x="0" y="339864"/>
                </a:lnTo>
                <a:lnTo>
                  <a:pt x="224028" y="339864"/>
                </a:lnTo>
                <a:lnTo>
                  <a:pt x="224028" y="330708"/>
                </a:lnTo>
                <a:close/>
              </a:path>
              <a:path w="595629" h="416560">
                <a:moveTo>
                  <a:pt x="224028" y="77724"/>
                </a:moveTo>
                <a:lnTo>
                  <a:pt x="0" y="77724"/>
                </a:lnTo>
                <a:lnTo>
                  <a:pt x="0" y="87630"/>
                </a:lnTo>
                <a:lnTo>
                  <a:pt x="224028" y="87630"/>
                </a:lnTo>
                <a:lnTo>
                  <a:pt x="224028" y="77724"/>
                </a:lnTo>
                <a:close/>
              </a:path>
              <a:path w="595629" h="416560">
                <a:moveTo>
                  <a:pt x="595299" y="190588"/>
                </a:moveTo>
                <a:lnTo>
                  <a:pt x="590232" y="155498"/>
                </a:lnTo>
                <a:lnTo>
                  <a:pt x="587298" y="145770"/>
                </a:lnTo>
                <a:lnTo>
                  <a:pt x="587298" y="210185"/>
                </a:lnTo>
                <a:lnTo>
                  <a:pt x="586854" y="223304"/>
                </a:lnTo>
                <a:lnTo>
                  <a:pt x="585584" y="236410"/>
                </a:lnTo>
                <a:lnTo>
                  <a:pt x="583692" y="248412"/>
                </a:lnTo>
                <a:lnTo>
                  <a:pt x="581406" y="258318"/>
                </a:lnTo>
                <a:lnTo>
                  <a:pt x="582168" y="257556"/>
                </a:lnTo>
                <a:lnTo>
                  <a:pt x="579120" y="267462"/>
                </a:lnTo>
                <a:lnTo>
                  <a:pt x="576834" y="276606"/>
                </a:lnTo>
                <a:lnTo>
                  <a:pt x="573786" y="285750"/>
                </a:lnTo>
                <a:lnTo>
                  <a:pt x="569976" y="294894"/>
                </a:lnTo>
                <a:lnTo>
                  <a:pt x="569976" y="294132"/>
                </a:lnTo>
                <a:lnTo>
                  <a:pt x="566166" y="303276"/>
                </a:lnTo>
                <a:lnTo>
                  <a:pt x="561594" y="311658"/>
                </a:lnTo>
                <a:lnTo>
                  <a:pt x="561594" y="310896"/>
                </a:lnTo>
                <a:lnTo>
                  <a:pt x="557022" y="319278"/>
                </a:lnTo>
                <a:lnTo>
                  <a:pt x="552450" y="326898"/>
                </a:lnTo>
                <a:lnTo>
                  <a:pt x="541782" y="342138"/>
                </a:lnTo>
                <a:lnTo>
                  <a:pt x="541782" y="341376"/>
                </a:lnTo>
                <a:lnTo>
                  <a:pt x="535686" y="348996"/>
                </a:lnTo>
                <a:lnTo>
                  <a:pt x="529590" y="355092"/>
                </a:lnTo>
                <a:lnTo>
                  <a:pt x="523494" y="361950"/>
                </a:lnTo>
                <a:lnTo>
                  <a:pt x="523494" y="361188"/>
                </a:lnTo>
                <a:lnTo>
                  <a:pt x="489762" y="385914"/>
                </a:lnTo>
                <a:lnTo>
                  <a:pt x="471678" y="394716"/>
                </a:lnTo>
                <a:lnTo>
                  <a:pt x="472440" y="394716"/>
                </a:lnTo>
                <a:lnTo>
                  <a:pt x="455676" y="400812"/>
                </a:lnTo>
                <a:lnTo>
                  <a:pt x="455676" y="400050"/>
                </a:lnTo>
                <a:lnTo>
                  <a:pt x="447294" y="402336"/>
                </a:lnTo>
                <a:lnTo>
                  <a:pt x="438150" y="404622"/>
                </a:lnTo>
                <a:lnTo>
                  <a:pt x="438912" y="404622"/>
                </a:lnTo>
                <a:lnTo>
                  <a:pt x="420624" y="406146"/>
                </a:lnTo>
                <a:lnTo>
                  <a:pt x="421386" y="406146"/>
                </a:lnTo>
                <a:lnTo>
                  <a:pt x="411480" y="406908"/>
                </a:lnTo>
                <a:lnTo>
                  <a:pt x="236220" y="406908"/>
                </a:lnTo>
                <a:lnTo>
                  <a:pt x="236220" y="9906"/>
                </a:lnTo>
                <a:lnTo>
                  <a:pt x="421386" y="9969"/>
                </a:lnTo>
                <a:lnTo>
                  <a:pt x="429768" y="10668"/>
                </a:lnTo>
                <a:lnTo>
                  <a:pt x="438912" y="12192"/>
                </a:lnTo>
                <a:lnTo>
                  <a:pt x="438150" y="12192"/>
                </a:lnTo>
                <a:lnTo>
                  <a:pt x="438912" y="12319"/>
                </a:lnTo>
                <a:lnTo>
                  <a:pt x="447294" y="13716"/>
                </a:lnTo>
                <a:lnTo>
                  <a:pt x="455676" y="16002"/>
                </a:lnTo>
                <a:lnTo>
                  <a:pt x="464058" y="19050"/>
                </a:lnTo>
                <a:lnTo>
                  <a:pt x="464058" y="18288"/>
                </a:lnTo>
                <a:lnTo>
                  <a:pt x="471678" y="21755"/>
                </a:lnTo>
                <a:lnTo>
                  <a:pt x="472440" y="22098"/>
                </a:lnTo>
                <a:lnTo>
                  <a:pt x="471678" y="21336"/>
                </a:lnTo>
                <a:lnTo>
                  <a:pt x="480060" y="25146"/>
                </a:lnTo>
                <a:lnTo>
                  <a:pt x="520534" y="52247"/>
                </a:lnTo>
                <a:lnTo>
                  <a:pt x="552450" y="89154"/>
                </a:lnTo>
                <a:lnTo>
                  <a:pt x="557022" y="97536"/>
                </a:lnTo>
                <a:lnTo>
                  <a:pt x="557022" y="96774"/>
                </a:lnTo>
                <a:lnTo>
                  <a:pt x="566166" y="113538"/>
                </a:lnTo>
                <a:lnTo>
                  <a:pt x="569976" y="121920"/>
                </a:lnTo>
                <a:lnTo>
                  <a:pt x="573786" y="131064"/>
                </a:lnTo>
                <a:lnTo>
                  <a:pt x="573786" y="130302"/>
                </a:lnTo>
                <a:lnTo>
                  <a:pt x="576834" y="140208"/>
                </a:lnTo>
                <a:lnTo>
                  <a:pt x="576834" y="139446"/>
                </a:lnTo>
                <a:lnTo>
                  <a:pt x="579120" y="149352"/>
                </a:lnTo>
                <a:lnTo>
                  <a:pt x="579120" y="148590"/>
                </a:lnTo>
                <a:lnTo>
                  <a:pt x="582168" y="158496"/>
                </a:lnTo>
                <a:lnTo>
                  <a:pt x="581406" y="158496"/>
                </a:lnTo>
                <a:lnTo>
                  <a:pt x="582168" y="161798"/>
                </a:lnTo>
                <a:lnTo>
                  <a:pt x="583692" y="168402"/>
                </a:lnTo>
                <a:lnTo>
                  <a:pt x="583692" y="167640"/>
                </a:lnTo>
                <a:lnTo>
                  <a:pt x="585216" y="178308"/>
                </a:lnTo>
                <a:lnTo>
                  <a:pt x="585216" y="177546"/>
                </a:lnTo>
                <a:lnTo>
                  <a:pt x="586740" y="188214"/>
                </a:lnTo>
                <a:lnTo>
                  <a:pt x="586740" y="198120"/>
                </a:lnTo>
                <a:lnTo>
                  <a:pt x="587298" y="210185"/>
                </a:lnTo>
                <a:lnTo>
                  <a:pt x="587298" y="145770"/>
                </a:lnTo>
                <a:lnTo>
                  <a:pt x="580072" y="121780"/>
                </a:lnTo>
                <a:lnTo>
                  <a:pt x="544487" y="62153"/>
                </a:lnTo>
                <a:lnTo>
                  <a:pt x="488543" y="19100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718"/>
                </a:lnTo>
                <a:lnTo>
                  <a:pt x="472440" y="403047"/>
                </a:lnTo>
                <a:lnTo>
                  <a:pt x="518972" y="378358"/>
                </a:lnTo>
                <a:lnTo>
                  <a:pt x="564743" y="326263"/>
                </a:lnTo>
                <a:lnTo>
                  <a:pt x="582168" y="287769"/>
                </a:lnTo>
                <a:lnTo>
                  <a:pt x="587298" y="270776"/>
                </a:lnTo>
                <a:lnTo>
                  <a:pt x="590194" y="261213"/>
                </a:lnTo>
                <a:lnTo>
                  <a:pt x="595287" y="226136"/>
                </a:lnTo>
                <a:lnTo>
                  <a:pt x="595299" y="190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94785" y="3217417"/>
            <a:ext cx="30734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42358" y="3217417"/>
            <a:ext cx="2495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</a:tabLst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03982" y="3761231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28" y="329946"/>
                </a:moveTo>
                <a:lnTo>
                  <a:pt x="0" y="329946"/>
                </a:lnTo>
                <a:lnTo>
                  <a:pt x="0" y="339852"/>
                </a:lnTo>
                <a:lnTo>
                  <a:pt x="224028" y="339852"/>
                </a:lnTo>
                <a:lnTo>
                  <a:pt x="224028" y="329946"/>
                </a:lnTo>
                <a:close/>
              </a:path>
              <a:path w="595629" h="416560">
                <a:moveTo>
                  <a:pt x="224028" y="77724"/>
                </a:moveTo>
                <a:lnTo>
                  <a:pt x="0" y="77724"/>
                </a:lnTo>
                <a:lnTo>
                  <a:pt x="0" y="86868"/>
                </a:lnTo>
                <a:lnTo>
                  <a:pt x="224028" y="86868"/>
                </a:lnTo>
                <a:lnTo>
                  <a:pt x="224028" y="77724"/>
                </a:lnTo>
                <a:close/>
              </a:path>
              <a:path w="595629" h="416560">
                <a:moveTo>
                  <a:pt x="595223" y="225552"/>
                </a:moveTo>
                <a:lnTo>
                  <a:pt x="595210" y="189979"/>
                </a:lnTo>
                <a:lnTo>
                  <a:pt x="590118" y="154889"/>
                </a:lnTo>
                <a:lnTo>
                  <a:pt x="587502" y="146240"/>
                </a:lnTo>
                <a:lnTo>
                  <a:pt x="587502" y="208026"/>
                </a:lnTo>
                <a:lnTo>
                  <a:pt x="586740" y="217932"/>
                </a:lnTo>
                <a:lnTo>
                  <a:pt x="586740" y="227838"/>
                </a:lnTo>
                <a:lnTo>
                  <a:pt x="585216" y="238506"/>
                </a:lnTo>
                <a:lnTo>
                  <a:pt x="585216" y="237744"/>
                </a:lnTo>
                <a:lnTo>
                  <a:pt x="583692" y="248412"/>
                </a:lnTo>
                <a:lnTo>
                  <a:pt x="583692" y="247650"/>
                </a:lnTo>
                <a:lnTo>
                  <a:pt x="581406" y="257556"/>
                </a:lnTo>
                <a:lnTo>
                  <a:pt x="582168" y="257556"/>
                </a:lnTo>
                <a:lnTo>
                  <a:pt x="579120" y="267462"/>
                </a:lnTo>
                <a:lnTo>
                  <a:pt x="579120" y="266700"/>
                </a:lnTo>
                <a:lnTo>
                  <a:pt x="576834" y="276606"/>
                </a:lnTo>
                <a:lnTo>
                  <a:pt x="576834" y="275844"/>
                </a:lnTo>
                <a:lnTo>
                  <a:pt x="573786" y="285750"/>
                </a:lnTo>
                <a:lnTo>
                  <a:pt x="573786" y="284988"/>
                </a:lnTo>
                <a:lnTo>
                  <a:pt x="569976" y="294132"/>
                </a:lnTo>
                <a:lnTo>
                  <a:pt x="533717" y="350748"/>
                </a:lnTo>
                <a:lnTo>
                  <a:pt x="480060" y="390906"/>
                </a:lnTo>
                <a:lnTo>
                  <a:pt x="471678" y="394716"/>
                </a:lnTo>
                <a:lnTo>
                  <a:pt x="472440" y="393954"/>
                </a:lnTo>
                <a:lnTo>
                  <a:pt x="464058" y="397764"/>
                </a:lnTo>
                <a:lnTo>
                  <a:pt x="447294" y="402336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12242" y="9207"/>
                </a:lnTo>
                <a:lnTo>
                  <a:pt x="420624" y="9855"/>
                </a:lnTo>
                <a:lnTo>
                  <a:pt x="420954" y="9906"/>
                </a:lnTo>
                <a:lnTo>
                  <a:pt x="420624" y="9906"/>
                </a:lnTo>
                <a:lnTo>
                  <a:pt x="421386" y="9969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620"/>
                </a:lnTo>
                <a:lnTo>
                  <a:pt x="447294" y="13716"/>
                </a:lnTo>
                <a:lnTo>
                  <a:pt x="455676" y="16002"/>
                </a:lnTo>
                <a:lnTo>
                  <a:pt x="455676" y="15240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508063" y="41998"/>
                </a:lnTo>
                <a:lnTo>
                  <a:pt x="523494" y="54864"/>
                </a:lnTo>
                <a:lnTo>
                  <a:pt x="523494" y="54102"/>
                </a:lnTo>
                <a:lnTo>
                  <a:pt x="535686" y="67818"/>
                </a:lnTo>
                <a:lnTo>
                  <a:pt x="535686" y="67056"/>
                </a:lnTo>
                <a:lnTo>
                  <a:pt x="541782" y="74676"/>
                </a:lnTo>
                <a:lnTo>
                  <a:pt x="541782" y="73914"/>
                </a:lnTo>
                <a:lnTo>
                  <a:pt x="552450" y="89154"/>
                </a:lnTo>
                <a:lnTo>
                  <a:pt x="557022" y="96774"/>
                </a:lnTo>
                <a:lnTo>
                  <a:pt x="561594" y="105156"/>
                </a:lnTo>
                <a:lnTo>
                  <a:pt x="561594" y="104394"/>
                </a:lnTo>
                <a:lnTo>
                  <a:pt x="566166" y="113538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73786" y="130302"/>
                </a:lnTo>
                <a:lnTo>
                  <a:pt x="576834" y="139446"/>
                </a:lnTo>
                <a:lnTo>
                  <a:pt x="579120" y="148590"/>
                </a:lnTo>
                <a:lnTo>
                  <a:pt x="582168" y="158496"/>
                </a:lnTo>
                <a:lnTo>
                  <a:pt x="581406" y="157734"/>
                </a:lnTo>
                <a:lnTo>
                  <a:pt x="582168" y="161036"/>
                </a:lnTo>
                <a:lnTo>
                  <a:pt x="583692" y="167640"/>
                </a:lnTo>
                <a:lnTo>
                  <a:pt x="586740" y="187452"/>
                </a:lnTo>
                <a:lnTo>
                  <a:pt x="586740" y="197358"/>
                </a:lnTo>
                <a:lnTo>
                  <a:pt x="587502" y="208026"/>
                </a:lnTo>
                <a:lnTo>
                  <a:pt x="587502" y="146240"/>
                </a:lnTo>
                <a:lnTo>
                  <a:pt x="579932" y="121183"/>
                </a:lnTo>
                <a:lnTo>
                  <a:pt x="544334" y="61658"/>
                </a:lnTo>
                <a:lnTo>
                  <a:pt x="488429" y="18808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693"/>
                </a:lnTo>
                <a:lnTo>
                  <a:pt x="438912" y="412089"/>
                </a:lnTo>
                <a:lnTo>
                  <a:pt x="488518" y="397040"/>
                </a:lnTo>
                <a:lnTo>
                  <a:pt x="544436" y="354012"/>
                </a:lnTo>
                <a:lnTo>
                  <a:pt x="580009" y="294386"/>
                </a:lnTo>
                <a:lnTo>
                  <a:pt x="590156" y="260654"/>
                </a:lnTo>
                <a:lnTo>
                  <a:pt x="595223" y="2255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75814" y="2973577"/>
            <a:ext cx="36576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In0’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In3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In0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In2’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</a:pPr>
            <a:r>
              <a:rPr sz="1600" dirty="0">
                <a:latin typeface="Times New Roman"/>
                <a:cs typeface="Times New Roman"/>
              </a:rPr>
              <a:t>In1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07485" y="3964685"/>
            <a:ext cx="281940" cy="9525"/>
          </a:xfrm>
          <a:custGeom>
            <a:avLst/>
            <a:gdLst/>
            <a:ahLst/>
            <a:cxnLst/>
            <a:rect l="l" t="t" r="r" b="b"/>
            <a:pathLst>
              <a:path w="281939" h="9525">
                <a:moveTo>
                  <a:pt x="281939" y="9144"/>
                </a:moveTo>
                <a:lnTo>
                  <a:pt x="281939" y="0"/>
                </a:lnTo>
                <a:lnTo>
                  <a:pt x="0" y="0"/>
                </a:lnTo>
                <a:lnTo>
                  <a:pt x="0" y="9144"/>
                </a:lnTo>
                <a:lnTo>
                  <a:pt x="281939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03982" y="4748796"/>
            <a:ext cx="885825" cy="561975"/>
          </a:xfrm>
          <a:custGeom>
            <a:avLst/>
            <a:gdLst/>
            <a:ahLst/>
            <a:cxnLst/>
            <a:rect l="l" t="t" r="r" b="b"/>
            <a:pathLst>
              <a:path w="885825" h="561975">
                <a:moveTo>
                  <a:pt x="224028" y="275831"/>
                </a:moveTo>
                <a:lnTo>
                  <a:pt x="0" y="275831"/>
                </a:lnTo>
                <a:lnTo>
                  <a:pt x="0" y="285737"/>
                </a:lnTo>
                <a:lnTo>
                  <a:pt x="224028" y="285737"/>
                </a:lnTo>
                <a:lnTo>
                  <a:pt x="224028" y="275831"/>
                </a:lnTo>
                <a:close/>
              </a:path>
              <a:path w="885825" h="561975">
                <a:moveTo>
                  <a:pt x="224028" y="61709"/>
                </a:moveTo>
                <a:lnTo>
                  <a:pt x="0" y="61709"/>
                </a:lnTo>
                <a:lnTo>
                  <a:pt x="0" y="70853"/>
                </a:lnTo>
                <a:lnTo>
                  <a:pt x="224028" y="70853"/>
                </a:lnTo>
                <a:lnTo>
                  <a:pt x="224028" y="61709"/>
                </a:lnTo>
                <a:close/>
              </a:path>
              <a:path w="885825" h="561975">
                <a:moveTo>
                  <a:pt x="596646" y="266700"/>
                </a:moveTo>
                <a:lnTo>
                  <a:pt x="593610" y="225996"/>
                </a:lnTo>
                <a:lnTo>
                  <a:pt x="587476" y="193700"/>
                </a:lnTo>
                <a:lnTo>
                  <a:pt x="587476" y="280797"/>
                </a:lnTo>
                <a:lnTo>
                  <a:pt x="586740" y="294894"/>
                </a:lnTo>
                <a:lnTo>
                  <a:pt x="577240" y="371475"/>
                </a:lnTo>
                <a:lnTo>
                  <a:pt x="566305" y="409892"/>
                </a:lnTo>
                <a:lnTo>
                  <a:pt x="546354" y="454152"/>
                </a:lnTo>
                <a:lnTo>
                  <a:pt x="547116" y="454152"/>
                </a:lnTo>
                <a:lnTo>
                  <a:pt x="534924" y="473964"/>
                </a:lnTo>
                <a:lnTo>
                  <a:pt x="535686" y="473202"/>
                </a:lnTo>
                <a:lnTo>
                  <a:pt x="528828" y="482346"/>
                </a:lnTo>
                <a:lnTo>
                  <a:pt x="529590" y="482346"/>
                </a:lnTo>
                <a:lnTo>
                  <a:pt x="515874" y="499110"/>
                </a:lnTo>
                <a:lnTo>
                  <a:pt x="509016" y="50673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94538" y="519684"/>
                </a:lnTo>
                <a:lnTo>
                  <a:pt x="486918" y="525780"/>
                </a:lnTo>
                <a:lnTo>
                  <a:pt x="487680" y="525780"/>
                </a:lnTo>
                <a:lnTo>
                  <a:pt x="479298" y="531114"/>
                </a:lnTo>
                <a:lnTo>
                  <a:pt x="471678" y="536448"/>
                </a:lnTo>
                <a:lnTo>
                  <a:pt x="471678" y="535686"/>
                </a:lnTo>
                <a:lnTo>
                  <a:pt x="463296" y="540258"/>
                </a:lnTo>
                <a:lnTo>
                  <a:pt x="454914" y="544068"/>
                </a:lnTo>
                <a:lnTo>
                  <a:pt x="455676" y="544068"/>
                </a:lnTo>
                <a:lnTo>
                  <a:pt x="446532" y="547116"/>
                </a:lnTo>
                <a:lnTo>
                  <a:pt x="447294" y="547116"/>
                </a:lnTo>
                <a:lnTo>
                  <a:pt x="438150" y="549402"/>
                </a:lnTo>
                <a:lnTo>
                  <a:pt x="429768" y="550926"/>
                </a:lnTo>
                <a:lnTo>
                  <a:pt x="411480" y="552450"/>
                </a:lnTo>
                <a:lnTo>
                  <a:pt x="236220" y="552450"/>
                </a:lnTo>
                <a:lnTo>
                  <a:pt x="236220" y="9144"/>
                </a:lnTo>
                <a:lnTo>
                  <a:pt x="412242" y="9207"/>
                </a:lnTo>
                <a:lnTo>
                  <a:pt x="429768" y="10668"/>
                </a:lnTo>
                <a:lnTo>
                  <a:pt x="438150" y="12192"/>
                </a:lnTo>
                <a:lnTo>
                  <a:pt x="447294" y="14478"/>
                </a:lnTo>
                <a:lnTo>
                  <a:pt x="446532" y="14478"/>
                </a:lnTo>
                <a:lnTo>
                  <a:pt x="447294" y="14732"/>
                </a:lnTo>
                <a:lnTo>
                  <a:pt x="455676" y="17526"/>
                </a:lnTo>
                <a:lnTo>
                  <a:pt x="454914" y="17526"/>
                </a:lnTo>
                <a:lnTo>
                  <a:pt x="455676" y="17868"/>
                </a:lnTo>
                <a:lnTo>
                  <a:pt x="463296" y="21336"/>
                </a:lnTo>
                <a:lnTo>
                  <a:pt x="471678" y="25908"/>
                </a:lnTo>
                <a:lnTo>
                  <a:pt x="471678" y="25146"/>
                </a:lnTo>
                <a:lnTo>
                  <a:pt x="479298" y="30480"/>
                </a:lnTo>
                <a:lnTo>
                  <a:pt x="487680" y="35814"/>
                </a:lnTo>
                <a:lnTo>
                  <a:pt x="486918" y="35814"/>
                </a:lnTo>
                <a:lnTo>
                  <a:pt x="487680" y="36423"/>
                </a:lnTo>
                <a:lnTo>
                  <a:pt x="494538" y="41910"/>
                </a:lnTo>
                <a:lnTo>
                  <a:pt x="494538" y="41148"/>
                </a:lnTo>
                <a:lnTo>
                  <a:pt x="502158" y="48006"/>
                </a:lnTo>
                <a:lnTo>
                  <a:pt x="509016" y="54864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2732" y="70104"/>
                </a:lnTo>
                <a:lnTo>
                  <a:pt x="529590" y="79248"/>
                </a:lnTo>
                <a:lnTo>
                  <a:pt x="528828" y="79248"/>
                </a:lnTo>
                <a:lnTo>
                  <a:pt x="529590" y="80264"/>
                </a:lnTo>
                <a:lnTo>
                  <a:pt x="535686" y="88392"/>
                </a:lnTo>
                <a:lnTo>
                  <a:pt x="534924" y="87630"/>
                </a:lnTo>
                <a:lnTo>
                  <a:pt x="535686" y="88861"/>
                </a:lnTo>
                <a:lnTo>
                  <a:pt x="547116" y="107442"/>
                </a:lnTo>
                <a:lnTo>
                  <a:pt x="546354" y="107442"/>
                </a:lnTo>
                <a:lnTo>
                  <a:pt x="547116" y="108851"/>
                </a:lnTo>
                <a:lnTo>
                  <a:pt x="566305" y="151688"/>
                </a:lnTo>
                <a:lnTo>
                  <a:pt x="577240" y="190119"/>
                </a:lnTo>
                <a:lnTo>
                  <a:pt x="584161" y="229489"/>
                </a:lnTo>
                <a:lnTo>
                  <a:pt x="587476" y="280797"/>
                </a:lnTo>
                <a:lnTo>
                  <a:pt x="587476" y="193700"/>
                </a:lnTo>
                <a:lnTo>
                  <a:pt x="572058" y="140233"/>
                </a:lnTo>
                <a:lnTo>
                  <a:pt x="553262" y="99441"/>
                </a:lnTo>
                <a:lnTo>
                  <a:pt x="528929" y="62877"/>
                </a:lnTo>
                <a:lnTo>
                  <a:pt x="498932" y="32689"/>
                </a:lnTo>
                <a:lnTo>
                  <a:pt x="463130" y="11023"/>
                </a:lnTo>
                <a:lnTo>
                  <a:pt x="421386" y="0"/>
                </a:lnTo>
                <a:lnTo>
                  <a:pt x="227076" y="0"/>
                </a:lnTo>
                <a:lnTo>
                  <a:pt x="227076" y="561594"/>
                </a:lnTo>
                <a:lnTo>
                  <a:pt x="231648" y="561594"/>
                </a:lnTo>
                <a:lnTo>
                  <a:pt x="236220" y="561594"/>
                </a:lnTo>
                <a:lnTo>
                  <a:pt x="412242" y="561594"/>
                </a:lnTo>
                <a:lnTo>
                  <a:pt x="421386" y="561594"/>
                </a:lnTo>
                <a:lnTo>
                  <a:pt x="447294" y="554748"/>
                </a:lnTo>
                <a:lnTo>
                  <a:pt x="455676" y="552526"/>
                </a:lnTo>
                <a:lnTo>
                  <a:pt x="463130" y="550557"/>
                </a:lnTo>
                <a:lnTo>
                  <a:pt x="487680" y="535698"/>
                </a:lnTo>
                <a:lnTo>
                  <a:pt x="498932" y="528891"/>
                </a:lnTo>
                <a:lnTo>
                  <a:pt x="528929" y="498703"/>
                </a:lnTo>
                <a:lnTo>
                  <a:pt x="529590" y="497725"/>
                </a:lnTo>
                <a:lnTo>
                  <a:pt x="535686" y="488556"/>
                </a:lnTo>
                <a:lnTo>
                  <a:pt x="547116" y="471385"/>
                </a:lnTo>
                <a:lnTo>
                  <a:pt x="572058" y="421347"/>
                </a:lnTo>
                <a:lnTo>
                  <a:pt x="585470" y="378447"/>
                </a:lnTo>
                <a:lnTo>
                  <a:pt x="593610" y="335584"/>
                </a:lnTo>
                <a:lnTo>
                  <a:pt x="596646" y="294894"/>
                </a:lnTo>
                <a:lnTo>
                  <a:pt x="596646" y="266700"/>
                </a:lnTo>
                <a:close/>
              </a:path>
              <a:path w="885825" h="561975">
                <a:moveTo>
                  <a:pt x="885444" y="275831"/>
                </a:moveTo>
                <a:lnTo>
                  <a:pt x="603504" y="275831"/>
                </a:lnTo>
                <a:lnTo>
                  <a:pt x="603504" y="285737"/>
                </a:lnTo>
                <a:lnTo>
                  <a:pt x="885444" y="285737"/>
                </a:lnTo>
                <a:lnTo>
                  <a:pt x="885444" y="275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03982" y="4248150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28" y="330708"/>
                </a:moveTo>
                <a:lnTo>
                  <a:pt x="0" y="330708"/>
                </a:lnTo>
                <a:lnTo>
                  <a:pt x="0" y="339864"/>
                </a:lnTo>
                <a:lnTo>
                  <a:pt x="224028" y="339864"/>
                </a:lnTo>
                <a:lnTo>
                  <a:pt x="224028" y="330708"/>
                </a:lnTo>
                <a:close/>
              </a:path>
              <a:path w="595629" h="416560">
                <a:moveTo>
                  <a:pt x="595223" y="190817"/>
                </a:moveTo>
                <a:lnTo>
                  <a:pt x="590156" y="155689"/>
                </a:lnTo>
                <a:lnTo>
                  <a:pt x="587463" y="146748"/>
                </a:lnTo>
                <a:lnTo>
                  <a:pt x="587463" y="208407"/>
                </a:lnTo>
                <a:lnTo>
                  <a:pt x="586740" y="218694"/>
                </a:lnTo>
                <a:lnTo>
                  <a:pt x="586740" y="228600"/>
                </a:lnTo>
                <a:lnTo>
                  <a:pt x="583692" y="248412"/>
                </a:lnTo>
                <a:lnTo>
                  <a:pt x="581406" y="258318"/>
                </a:lnTo>
                <a:lnTo>
                  <a:pt x="582168" y="258318"/>
                </a:lnTo>
                <a:lnTo>
                  <a:pt x="579120" y="267462"/>
                </a:lnTo>
                <a:lnTo>
                  <a:pt x="576834" y="276606"/>
                </a:lnTo>
                <a:lnTo>
                  <a:pt x="573786" y="285750"/>
                </a:lnTo>
                <a:lnTo>
                  <a:pt x="569976" y="294894"/>
                </a:lnTo>
                <a:lnTo>
                  <a:pt x="569976" y="294132"/>
                </a:lnTo>
                <a:lnTo>
                  <a:pt x="566166" y="303276"/>
                </a:lnTo>
                <a:lnTo>
                  <a:pt x="561594" y="311658"/>
                </a:lnTo>
                <a:lnTo>
                  <a:pt x="557022" y="319278"/>
                </a:lnTo>
                <a:lnTo>
                  <a:pt x="552450" y="327660"/>
                </a:lnTo>
                <a:lnTo>
                  <a:pt x="552450" y="326898"/>
                </a:lnTo>
                <a:lnTo>
                  <a:pt x="541782" y="342138"/>
                </a:lnTo>
                <a:lnTo>
                  <a:pt x="529590" y="355854"/>
                </a:lnTo>
                <a:lnTo>
                  <a:pt x="529590" y="355092"/>
                </a:lnTo>
                <a:lnTo>
                  <a:pt x="523494" y="361950"/>
                </a:lnTo>
                <a:lnTo>
                  <a:pt x="516636" y="367284"/>
                </a:lnTo>
                <a:lnTo>
                  <a:pt x="509778" y="373380"/>
                </a:lnTo>
                <a:lnTo>
                  <a:pt x="509778" y="372618"/>
                </a:lnTo>
                <a:lnTo>
                  <a:pt x="502920" y="377952"/>
                </a:lnTo>
                <a:lnTo>
                  <a:pt x="495300" y="383286"/>
                </a:lnTo>
                <a:lnTo>
                  <a:pt x="495300" y="382524"/>
                </a:lnTo>
                <a:lnTo>
                  <a:pt x="480060" y="391668"/>
                </a:lnTo>
                <a:lnTo>
                  <a:pt x="480060" y="390906"/>
                </a:lnTo>
                <a:lnTo>
                  <a:pt x="471678" y="394716"/>
                </a:lnTo>
                <a:lnTo>
                  <a:pt x="472440" y="394716"/>
                </a:lnTo>
                <a:lnTo>
                  <a:pt x="455676" y="400812"/>
                </a:lnTo>
                <a:lnTo>
                  <a:pt x="447294" y="403098"/>
                </a:lnTo>
                <a:lnTo>
                  <a:pt x="438150" y="404622"/>
                </a:lnTo>
                <a:lnTo>
                  <a:pt x="438912" y="404622"/>
                </a:lnTo>
                <a:lnTo>
                  <a:pt x="429768" y="406146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421386" y="406146"/>
                </a:lnTo>
                <a:lnTo>
                  <a:pt x="411480" y="406908"/>
                </a:lnTo>
                <a:lnTo>
                  <a:pt x="236220" y="406908"/>
                </a:lnTo>
                <a:lnTo>
                  <a:pt x="236220" y="9906"/>
                </a:lnTo>
                <a:lnTo>
                  <a:pt x="421386" y="9969"/>
                </a:lnTo>
                <a:lnTo>
                  <a:pt x="429768" y="10668"/>
                </a:lnTo>
                <a:lnTo>
                  <a:pt x="438912" y="12192"/>
                </a:lnTo>
                <a:lnTo>
                  <a:pt x="438150" y="12192"/>
                </a:lnTo>
                <a:lnTo>
                  <a:pt x="438912" y="12319"/>
                </a:lnTo>
                <a:lnTo>
                  <a:pt x="447294" y="13716"/>
                </a:lnTo>
                <a:lnTo>
                  <a:pt x="455676" y="16002"/>
                </a:lnTo>
                <a:lnTo>
                  <a:pt x="472440" y="22098"/>
                </a:lnTo>
                <a:lnTo>
                  <a:pt x="471678" y="22098"/>
                </a:lnTo>
                <a:lnTo>
                  <a:pt x="472440" y="22377"/>
                </a:lnTo>
                <a:lnTo>
                  <a:pt x="480060" y="25146"/>
                </a:lnTo>
                <a:lnTo>
                  <a:pt x="487680" y="29718"/>
                </a:lnTo>
                <a:lnTo>
                  <a:pt x="487680" y="28956"/>
                </a:lnTo>
                <a:lnTo>
                  <a:pt x="495300" y="33528"/>
                </a:lnTo>
                <a:lnTo>
                  <a:pt x="502920" y="38862"/>
                </a:lnTo>
                <a:lnTo>
                  <a:pt x="502920" y="38100"/>
                </a:lnTo>
                <a:lnTo>
                  <a:pt x="509778" y="43434"/>
                </a:lnTo>
                <a:lnTo>
                  <a:pt x="516636" y="49530"/>
                </a:lnTo>
                <a:lnTo>
                  <a:pt x="516636" y="48768"/>
                </a:lnTo>
                <a:lnTo>
                  <a:pt x="523494" y="54864"/>
                </a:lnTo>
                <a:lnTo>
                  <a:pt x="529590" y="60960"/>
                </a:lnTo>
                <a:lnTo>
                  <a:pt x="541782" y="74676"/>
                </a:lnTo>
                <a:lnTo>
                  <a:pt x="547116" y="82296"/>
                </a:lnTo>
                <a:lnTo>
                  <a:pt x="547116" y="81534"/>
                </a:lnTo>
                <a:lnTo>
                  <a:pt x="552450" y="89154"/>
                </a:lnTo>
                <a:lnTo>
                  <a:pt x="557022" y="97536"/>
                </a:lnTo>
                <a:lnTo>
                  <a:pt x="557022" y="96774"/>
                </a:lnTo>
                <a:lnTo>
                  <a:pt x="576160" y="138061"/>
                </a:lnTo>
                <a:lnTo>
                  <a:pt x="579120" y="149352"/>
                </a:lnTo>
                <a:lnTo>
                  <a:pt x="582168" y="158496"/>
                </a:lnTo>
                <a:lnTo>
                  <a:pt x="581406" y="158496"/>
                </a:lnTo>
                <a:lnTo>
                  <a:pt x="582168" y="161798"/>
                </a:lnTo>
                <a:lnTo>
                  <a:pt x="583692" y="168402"/>
                </a:lnTo>
                <a:lnTo>
                  <a:pt x="585216" y="178308"/>
                </a:lnTo>
                <a:lnTo>
                  <a:pt x="585216" y="177546"/>
                </a:lnTo>
                <a:lnTo>
                  <a:pt x="586740" y="188214"/>
                </a:lnTo>
                <a:lnTo>
                  <a:pt x="586740" y="198120"/>
                </a:lnTo>
                <a:lnTo>
                  <a:pt x="587463" y="208407"/>
                </a:lnTo>
                <a:lnTo>
                  <a:pt x="587463" y="146748"/>
                </a:lnTo>
                <a:lnTo>
                  <a:pt x="564756" y="90462"/>
                </a:lnTo>
                <a:lnTo>
                  <a:pt x="519010" y="38125"/>
                </a:lnTo>
                <a:lnTo>
                  <a:pt x="452882" y="6096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21386" y="414743"/>
                </a:lnTo>
                <a:lnTo>
                  <a:pt x="438912" y="412229"/>
                </a:lnTo>
                <a:lnTo>
                  <a:pt x="452920" y="410210"/>
                </a:lnTo>
                <a:lnTo>
                  <a:pt x="472440" y="403186"/>
                </a:lnTo>
                <a:lnTo>
                  <a:pt x="488454" y="397433"/>
                </a:lnTo>
                <a:lnTo>
                  <a:pt x="544360" y="354672"/>
                </a:lnTo>
                <a:lnTo>
                  <a:pt x="579945" y="295198"/>
                </a:lnTo>
                <a:lnTo>
                  <a:pt x="595223" y="226402"/>
                </a:lnTo>
                <a:lnTo>
                  <a:pt x="595223" y="1908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575814" y="4192016"/>
            <a:ext cx="365760" cy="73215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just">
              <a:lnSpc>
                <a:spcPct val="94800"/>
              </a:lnSpc>
              <a:spcBef>
                <a:spcPts val="200"/>
              </a:spcBef>
            </a:pPr>
            <a:r>
              <a:rPr sz="1600" dirty="0">
                <a:latin typeface="Times New Roman"/>
                <a:cs typeface="Times New Roman"/>
              </a:rPr>
              <a:t>In1’  In0’  In3’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07485" y="4451603"/>
            <a:ext cx="281940" cy="10160"/>
          </a:xfrm>
          <a:custGeom>
            <a:avLst/>
            <a:gdLst/>
            <a:ahLst/>
            <a:cxnLst/>
            <a:rect l="l" t="t" r="r" b="b"/>
            <a:pathLst>
              <a:path w="281939" h="10160">
                <a:moveTo>
                  <a:pt x="281939" y="9906"/>
                </a:moveTo>
                <a:lnTo>
                  <a:pt x="281939" y="0"/>
                </a:lnTo>
                <a:lnTo>
                  <a:pt x="0" y="0"/>
                </a:lnTo>
                <a:lnTo>
                  <a:pt x="0" y="9906"/>
                </a:lnTo>
                <a:lnTo>
                  <a:pt x="281939" y="9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03982" y="5408676"/>
            <a:ext cx="885825" cy="562610"/>
          </a:xfrm>
          <a:custGeom>
            <a:avLst/>
            <a:gdLst/>
            <a:ahLst/>
            <a:cxnLst/>
            <a:rect l="l" t="t" r="r" b="b"/>
            <a:pathLst>
              <a:path w="885825" h="562610">
                <a:moveTo>
                  <a:pt x="224028" y="490728"/>
                </a:moveTo>
                <a:lnTo>
                  <a:pt x="0" y="490728"/>
                </a:lnTo>
                <a:lnTo>
                  <a:pt x="0" y="500646"/>
                </a:lnTo>
                <a:lnTo>
                  <a:pt x="224028" y="500646"/>
                </a:lnTo>
                <a:lnTo>
                  <a:pt x="224028" y="490728"/>
                </a:lnTo>
                <a:close/>
              </a:path>
              <a:path w="885825" h="562610">
                <a:moveTo>
                  <a:pt x="224028" y="276606"/>
                </a:moveTo>
                <a:lnTo>
                  <a:pt x="0" y="276606"/>
                </a:lnTo>
                <a:lnTo>
                  <a:pt x="0" y="285762"/>
                </a:lnTo>
                <a:lnTo>
                  <a:pt x="224028" y="285762"/>
                </a:lnTo>
                <a:lnTo>
                  <a:pt x="224028" y="276606"/>
                </a:lnTo>
                <a:close/>
              </a:path>
              <a:path w="885825" h="562610">
                <a:moveTo>
                  <a:pt x="224028" y="62484"/>
                </a:moveTo>
                <a:lnTo>
                  <a:pt x="0" y="62484"/>
                </a:lnTo>
                <a:lnTo>
                  <a:pt x="0" y="71628"/>
                </a:lnTo>
                <a:lnTo>
                  <a:pt x="224028" y="71628"/>
                </a:lnTo>
                <a:lnTo>
                  <a:pt x="224028" y="62484"/>
                </a:lnTo>
                <a:close/>
              </a:path>
              <a:path w="885825" h="562610">
                <a:moveTo>
                  <a:pt x="596646" y="266700"/>
                </a:moveTo>
                <a:lnTo>
                  <a:pt x="593712" y="226415"/>
                </a:lnTo>
                <a:lnTo>
                  <a:pt x="587502" y="194030"/>
                </a:lnTo>
                <a:lnTo>
                  <a:pt x="587502" y="281178"/>
                </a:lnTo>
                <a:lnTo>
                  <a:pt x="586740" y="295656"/>
                </a:lnTo>
                <a:lnTo>
                  <a:pt x="586740" y="309372"/>
                </a:lnTo>
                <a:lnTo>
                  <a:pt x="583692" y="336804"/>
                </a:lnTo>
                <a:lnTo>
                  <a:pt x="583692" y="336042"/>
                </a:lnTo>
                <a:lnTo>
                  <a:pt x="579120" y="362712"/>
                </a:lnTo>
                <a:lnTo>
                  <a:pt x="576834" y="374904"/>
                </a:lnTo>
                <a:lnTo>
                  <a:pt x="573024" y="387858"/>
                </a:lnTo>
                <a:lnTo>
                  <a:pt x="569976" y="400050"/>
                </a:lnTo>
                <a:lnTo>
                  <a:pt x="569976" y="399288"/>
                </a:lnTo>
                <a:lnTo>
                  <a:pt x="566166" y="411480"/>
                </a:lnTo>
                <a:lnTo>
                  <a:pt x="561594" y="422910"/>
                </a:lnTo>
                <a:lnTo>
                  <a:pt x="557022" y="433578"/>
                </a:lnTo>
                <a:lnTo>
                  <a:pt x="546354" y="454914"/>
                </a:lnTo>
                <a:lnTo>
                  <a:pt x="547116" y="454914"/>
                </a:lnTo>
                <a:lnTo>
                  <a:pt x="541020" y="464820"/>
                </a:lnTo>
                <a:lnTo>
                  <a:pt x="534924" y="473964"/>
                </a:lnTo>
                <a:lnTo>
                  <a:pt x="535686" y="473964"/>
                </a:lnTo>
                <a:lnTo>
                  <a:pt x="528828" y="483108"/>
                </a:lnTo>
                <a:lnTo>
                  <a:pt x="529590" y="483108"/>
                </a:lnTo>
                <a:lnTo>
                  <a:pt x="515874" y="499872"/>
                </a:lnTo>
                <a:lnTo>
                  <a:pt x="515874" y="499110"/>
                </a:lnTo>
                <a:lnTo>
                  <a:pt x="502158" y="51435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86918" y="526542"/>
                </a:lnTo>
                <a:lnTo>
                  <a:pt x="487680" y="526542"/>
                </a:lnTo>
                <a:lnTo>
                  <a:pt x="479298" y="531876"/>
                </a:lnTo>
                <a:lnTo>
                  <a:pt x="471678" y="536448"/>
                </a:lnTo>
                <a:lnTo>
                  <a:pt x="463296" y="541020"/>
                </a:lnTo>
                <a:lnTo>
                  <a:pt x="454914" y="544068"/>
                </a:lnTo>
                <a:lnTo>
                  <a:pt x="455676" y="544068"/>
                </a:lnTo>
                <a:lnTo>
                  <a:pt x="446532" y="547116"/>
                </a:lnTo>
                <a:lnTo>
                  <a:pt x="447294" y="547116"/>
                </a:lnTo>
                <a:lnTo>
                  <a:pt x="438150" y="549402"/>
                </a:lnTo>
                <a:lnTo>
                  <a:pt x="429768" y="551688"/>
                </a:lnTo>
                <a:lnTo>
                  <a:pt x="421386" y="552386"/>
                </a:lnTo>
                <a:lnTo>
                  <a:pt x="236220" y="552450"/>
                </a:lnTo>
                <a:lnTo>
                  <a:pt x="236220" y="9906"/>
                </a:lnTo>
                <a:lnTo>
                  <a:pt x="420624" y="9906"/>
                </a:lnTo>
                <a:lnTo>
                  <a:pt x="429768" y="11430"/>
                </a:lnTo>
                <a:lnTo>
                  <a:pt x="438150" y="12954"/>
                </a:lnTo>
                <a:lnTo>
                  <a:pt x="447294" y="15240"/>
                </a:lnTo>
                <a:lnTo>
                  <a:pt x="446532" y="15240"/>
                </a:lnTo>
                <a:lnTo>
                  <a:pt x="447294" y="15494"/>
                </a:lnTo>
                <a:lnTo>
                  <a:pt x="455676" y="18288"/>
                </a:lnTo>
                <a:lnTo>
                  <a:pt x="454914" y="18288"/>
                </a:lnTo>
                <a:lnTo>
                  <a:pt x="455676" y="18643"/>
                </a:lnTo>
                <a:lnTo>
                  <a:pt x="471678" y="25908"/>
                </a:lnTo>
                <a:lnTo>
                  <a:pt x="479298" y="31242"/>
                </a:lnTo>
                <a:lnTo>
                  <a:pt x="479298" y="30480"/>
                </a:lnTo>
                <a:lnTo>
                  <a:pt x="486918" y="36029"/>
                </a:lnTo>
                <a:lnTo>
                  <a:pt x="487680" y="36576"/>
                </a:lnTo>
                <a:lnTo>
                  <a:pt x="486918" y="35814"/>
                </a:lnTo>
                <a:lnTo>
                  <a:pt x="494538" y="41910"/>
                </a:lnTo>
                <a:lnTo>
                  <a:pt x="502158" y="48768"/>
                </a:lnTo>
                <a:lnTo>
                  <a:pt x="509016" y="55626"/>
                </a:lnTo>
                <a:lnTo>
                  <a:pt x="522732" y="70866"/>
                </a:lnTo>
                <a:lnTo>
                  <a:pt x="529590" y="80010"/>
                </a:lnTo>
                <a:lnTo>
                  <a:pt x="528828" y="79248"/>
                </a:lnTo>
                <a:lnTo>
                  <a:pt x="529590" y="80264"/>
                </a:lnTo>
                <a:lnTo>
                  <a:pt x="535686" y="88392"/>
                </a:lnTo>
                <a:lnTo>
                  <a:pt x="534924" y="88392"/>
                </a:lnTo>
                <a:lnTo>
                  <a:pt x="535686" y="89636"/>
                </a:lnTo>
                <a:lnTo>
                  <a:pt x="541020" y="98298"/>
                </a:lnTo>
                <a:lnTo>
                  <a:pt x="541020" y="97536"/>
                </a:lnTo>
                <a:lnTo>
                  <a:pt x="547116" y="108204"/>
                </a:lnTo>
                <a:lnTo>
                  <a:pt x="546354" y="107442"/>
                </a:lnTo>
                <a:lnTo>
                  <a:pt x="547116" y="108966"/>
                </a:lnTo>
                <a:lnTo>
                  <a:pt x="557022" y="128778"/>
                </a:lnTo>
                <a:lnTo>
                  <a:pt x="561594" y="140208"/>
                </a:lnTo>
                <a:lnTo>
                  <a:pt x="561594" y="139446"/>
                </a:lnTo>
                <a:lnTo>
                  <a:pt x="566166" y="151638"/>
                </a:lnTo>
                <a:lnTo>
                  <a:pt x="566166" y="150876"/>
                </a:lnTo>
                <a:lnTo>
                  <a:pt x="569976" y="163068"/>
                </a:lnTo>
                <a:lnTo>
                  <a:pt x="573024" y="175260"/>
                </a:lnTo>
                <a:lnTo>
                  <a:pt x="576834" y="187452"/>
                </a:lnTo>
                <a:lnTo>
                  <a:pt x="579120" y="200406"/>
                </a:lnTo>
                <a:lnTo>
                  <a:pt x="579120" y="199644"/>
                </a:lnTo>
                <a:lnTo>
                  <a:pt x="581406" y="213360"/>
                </a:lnTo>
                <a:lnTo>
                  <a:pt x="581406" y="212598"/>
                </a:lnTo>
                <a:lnTo>
                  <a:pt x="583692" y="226314"/>
                </a:lnTo>
                <a:lnTo>
                  <a:pt x="585216" y="240030"/>
                </a:lnTo>
                <a:lnTo>
                  <a:pt x="585216" y="239268"/>
                </a:lnTo>
                <a:lnTo>
                  <a:pt x="586740" y="253746"/>
                </a:lnTo>
                <a:lnTo>
                  <a:pt x="586740" y="267462"/>
                </a:lnTo>
                <a:lnTo>
                  <a:pt x="587502" y="281178"/>
                </a:lnTo>
                <a:lnTo>
                  <a:pt x="587502" y="194030"/>
                </a:lnTo>
                <a:lnTo>
                  <a:pt x="585495" y="183565"/>
                </a:lnTo>
                <a:lnTo>
                  <a:pt x="571969" y="140601"/>
                </a:lnTo>
                <a:lnTo>
                  <a:pt x="553021" y="99618"/>
                </a:lnTo>
                <a:lnTo>
                  <a:pt x="528561" y="62877"/>
                </a:lnTo>
                <a:lnTo>
                  <a:pt x="498513" y="32664"/>
                </a:lnTo>
                <a:lnTo>
                  <a:pt x="462813" y="11201"/>
                </a:lnTo>
                <a:lnTo>
                  <a:pt x="421386" y="762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562356"/>
                </a:lnTo>
                <a:lnTo>
                  <a:pt x="231648" y="562356"/>
                </a:lnTo>
                <a:lnTo>
                  <a:pt x="236220" y="562356"/>
                </a:lnTo>
                <a:lnTo>
                  <a:pt x="412242" y="562356"/>
                </a:lnTo>
                <a:lnTo>
                  <a:pt x="421386" y="561594"/>
                </a:lnTo>
                <a:lnTo>
                  <a:pt x="447294" y="555193"/>
                </a:lnTo>
                <a:lnTo>
                  <a:pt x="455676" y="553123"/>
                </a:lnTo>
                <a:lnTo>
                  <a:pt x="498551" y="529983"/>
                </a:lnTo>
                <a:lnTo>
                  <a:pt x="528586" y="499783"/>
                </a:lnTo>
                <a:lnTo>
                  <a:pt x="535686" y="489115"/>
                </a:lnTo>
                <a:lnTo>
                  <a:pt x="547116" y="471932"/>
                </a:lnTo>
                <a:lnTo>
                  <a:pt x="571982" y="421932"/>
                </a:lnTo>
                <a:lnTo>
                  <a:pt x="585495" y="378866"/>
                </a:lnTo>
                <a:lnTo>
                  <a:pt x="593686" y="336016"/>
                </a:lnTo>
                <a:lnTo>
                  <a:pt x="596646" y="295656"/>
                </a:lnTo>
                <a:lnTo>
                  <a:pt x="596646" y="266700"/>
                </a:lnTo>
                <a:close/>
              </a:path>
              <a:path w="885825" h="562610">
                <a:moveTo>
                  <a:pt x="885444" y="276606"/>
                </a:moveTo>
                <a:lnTo>
                  <a:pt x="603504" y="276606"/>
                </a:lnTo>
                <a:lnTo>
                  <a:pt x="603504" y="285762"/>
                </a:lnTo>
                <a:lnTo>
                  <a:pt x="885444" y="285762"/>
                </a:lnTo>
                <a:lnTo>
                  <a:pt x="885444" y="276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31057" y="6069329"/>
            <a:ext cx="369570" cy="562610"/>
          </a:xfrm>
          <a:custGeom>
            <a:avLst/>
            <a:gdLst/>
            <a:ahLst/>
            <a:cxnLst/>
            <a:rect l="l" t="t" r="r" b="b"/>
            <a:pathLst>
              <a:path w="369570" h="562609">
                <a:moveTo>
                  <a:pt x="369570" y="295655"/>
                </a:moveTo>
                <a:lnTo>
                  <a:pt x="369570" y="266699"/>
                </a:lnTo>
                <a:lnTo>
                  <a:pt x="366619" y="226349"/>
                </a:lnTo>
                <a:lnTo>
                  <a:pt x="358425" y="183493"/>
                </a:lnTo>
                <a:lnTo>
                  <a:pt x="344887" y="140372"/>
                </a:lnTo>
                <a:lnTo>
                  <a:pt x="325959" y="99340"/>
                </a:lnTo>
                <a:lnTo>
                  <a:pt x="301516" y="62578"/>
                </a:lnTo>
                <a:lnTo>
                  <a:pt x="271484" y="32383"/>
                </a:lnTo>
                <a:lnTo>
                  <a:pt x="235777" y="11021"/>
                </a:lnTo>
                <a:lnTo>
                  <a:pt x="194310" y="761"/>
                </a:lnTo>
                <a:lnTo>
                  <a:pt x="185166" y="0"/>
                </a:lnTo>
                <a:lnTo>
                  <a:pt x="0" y="0"/>
                </a:lnTo>
                <a:lnTo>
                  <a:pt x="0" y="562356"/>
                </a:lnTo>
                <a:lnTo>
                  <a:pt x="4572" y="562356"/>
                </a:lnTo>
                <a:lnTo>
                  <a:pt x="4572" y="9906"/>
                </a:lnTo>
                <a:lnTo>
                  <a:pt x="9144" y="4571"/>
                </a:lnTo>
                <a:lnTo>
                  <a:pt x="9144" y="9906"/>
                </a:lnTo>
                <a:lnTo>
                  <a:pt x="194310" y="9969"/>
                </a:lnTo>
                <a:lnTo>
                  <a:pt x="202692" y="10667"/>
                </a:lnTo>
                <a:lnTo>
                  <a:pt x="211074" y="12953"/>
                </a:lnTo>
                <a:lnTo>
                  <a:pt x="220218" y="15239"/>
                </a:lnTo>
                <a:lnTo>
                  <a:pt x="220218" y="15493"/>
                </a:lnTo>
                <a:lnTo>
                  <a:pt x="228600" y="18287"/>
                </a:lnTo>
                <a:lnTo>
                  <a:pt x="228600" y="18565"/>
                </a:lnTo>
                <a:lnTo>
                  <a:pt x="236220" y="21335"/>
                </a:lnTo>
                <a:lnTo>
                  <a:pt x="244602" y="25907"/>
                </a:lnTo>
                <a:lnTo>
                  <a:pt x="252222" y="30479"/>
                </a:lnTo>
                <a:lnTo>
                  <a:pt x="260604" y="35813"/>
                </a:lnTo>
                <a:lnTo>
                  <a:pt x="260604" y="36423"/>
                </a:lnTo>
                <a:lnTo>
                  <a:pt x="267462" y="41909"/>
                </a:lnTo>
                <a:lnTo>
                  <a:pt x="275082" y="48767"/>
                </a:lnTo>
                <a:lnTo>
                  <a:pt x="275082" y="48005"/>
                </a:lnTo>
                <a:lnTo>
                  <a:pt x="288798" y="63245"/>
                </a:lnTo>
                <a:lnTo>
                  <a:pt x="288798" y="62483"/>
                </a:lnTo>
                <a:lnTo>
                  <a:pt x="302514" y="79247"/>
                </a:lnTo>
                <a:lnTo>
                  <a:pt x="302514" y="80263"/>
                </a:lnTo>
                <a:lnTo>
                  <a:pt x="308610" y="88391"/>
                </a:lnTo>
                <a:lnTo>
                  <a:pt x="308610" y="89535"/>
                </a:lnTo>
                <a:lnTo>
                  <a:pt x="313944" y="97535"/>
                </a:lnTo>
                <a:lnTo>
                  <a:pt x="320040" y="107441"/>
                </a:lnTo>
                <a:lnTo>
                  <a:pt x="320040" y="108965"/>
                </a:lnTo>
                <a:lnTo>
                  <a:pt x="329946" y="128777"/>
                </a:lnTo>
                <a:lnTo>
                  <a:pt x="334518" y="139445"/>
                </a:lnTo>
                <a:lnTo>
                  <a:pt x="339090" y="150876"/>
                </a:lnTo>
                <a:lnTo>
                  <a:pt x="342900" y="163067"/>
                </a:lnTo>
                <a:lnTo>
                  <a:pt x="342900" y="162305"/>
                </a:lnTo>
                <a:lnTo>
                  <a:pt x="345948" y="174497"/>
                </a:lnTo>
                <a:lnTo>
                  <a:pt x="349758" y="187451"/>
                </a:lnTo>
                <a:lnTo>
                  <a:pt x="352044" y="199644"/>
                </a:lnTo>
                <a:lnTo>
                  <a:pt x="356616" y="226314"/>
                </a:lnTo>
                <a:lnTo>
                  <a:pt x="356616" y="225552"/>
                </a:lnTo>
                <a:lnTo>
                  <a:pt x="359664" y="252984"/>
                </a:lnTo>
                <a:lnTo>
                  <a:pt x="359664" y="266700"/>
                </a:lnTo>
                <a:lnTo>
                  <a:pt x="360426" y="281178"/>
                </a:lnTo>
                <a:lnTo>
                  <a:pt x="360426" y="368361"/>
                </a:lnTo>
                <a:lnTo>
                  <a:pt x="366642" y="335937"/>
                </a:lnTo>
                <a:lnTo>
                  <a:pt x="369570" y="295655"/>
                </a:lnTo>
                <a:close/>
              </a:path>
              <a:path w="369570" h="562609">
                <a:moveTo>
                  <a:pt x="9144" y="9906"/>
                </a:moveTo>
                <a:lnTo>
                  <a:pt x="9144" y="4571"/>
                </a:lnTo>
                <a:lnTo>
                  <a:pt x="4572" y="9906"/>
                </a:lnTo>
                <a:lnTo>
                  <a:pt x="9144" y="9906"/>
                </a:lnTo>
                <a:close/>
              </a:path>
              <a:path w="369570" h="562609">
                <a:moveTo>
                  <a:pt x="9144" y="552450"/>
                </a:moveTo>
                <a:lnTo>
                  <a:pt x="9144" y="9906"/>
                </a:lnTo>
                <a:lnTo>
                  <a:pt x="4572" y="9906"/>
                </a:lnTo>
                <a:lnTo>
                  <a:pt x="4572" y="552450"/>
                </a:lnTo>
                <a:lnTo>
                  <a:pt x="9144" y="552450"/>
                </a:lnTo>
                <a:close/>
              </a:path>
              <a:path w="369570" h="562609">
                <a:moveTo>
                  <a:pt x="220218" y="555087"/>
                </a:moveTo>
                <a:lnTo>
                  <a:pt x="220218" y="547116"/>
                </a:lnTo>
                <a:lnTo>
                  <a:pt x="211074" y="549402"/>
                </a:lnTo>
                <a:lnTo>
                  <a:pt x="202692" y="550926"/>
                </a:lnTo>
                <a:lnTo>
                  <a:pt x="194310" y="552323"/>
                </a:lnTo>
                <a:lnTo>
                  <a:pt x="4572" y="552450"/>
                </a:lnTo>
                <a:lnTo>
                  <a:pt x="9144" y="557022"/>
                </a:lnTo>
                <a:lnTo>
                  <a:pt x="9144" y="562356"/>
                </a:lnTo>
                <a:lnTo>
                  <a:pt x="185166" y="562356"/>
                </a:lnTo>
                <a:lnTo>
                  <a:pt x="194310" y="561594"/>
                </a:lnTo>
                <a:lnTo>
                  <a:pt x="220218" y="555087"/>
                </a:lnTo>
                <a:close/>
              </a:path>
              <a:path w="369570" h="562609">
                <a:moveTo>
                  <a:pt x="9144" y="562356"/>
                </a:moveTo>
                <a:lnTo>
                  <a:pt x="9144" y="557022"/>
                </a:lnTo>
                <a:lnTo>
                  <a:pt x="4572" y="552450"/>
                </a:lnTo>
                <a:lnTo>
                  <a:pt x="4572" y="562356"/>
                </a:lnTo>
                <a:lnTo>
                  <a:pt x="9144" y="562356"/>
                </a:lnTo>
                <a:close/>
              </a:path>
              <a:path w="369570" h="562609">
                <a:moveTo>
                  <a:pt x="220218" y="15493"/>
                </a:moveTo>
                <a:lnTo>
                  <a:pt x="220218" y="15239"/>
                </a:lnTo>
                <a:lnTo>
                  <a:pt x="219456" y="15239"/>
                </a:lnTo>
                <a:lnTo>
                  <a:pt x="220218" y="15493"/>
                </a:lnTo>
                <a:close/>
              </a:path>
              <a:path w="369570" h="562609">
                <a:moveTo>
                  <a:pt x="228600" y="552982"/>
                </a:moveTo>
                <a:lnTo>
                  <a:pt x="228600" y="544068"/>
                </a:lnTo>
                <a:lnTo>
                  <a:pt x="219456" y="547116"/>
                </a:lnTo>
                <a:lnTo>
                  <a:pt x="220218" y="547116"/>
                </a:lnTo>
                <a:lnTo>
                  <a:pt x="220218" y="555087"/>
                </a:lnTo>
                <a:lnTo>
                  <a:pt x="228600" y="552982"/>
                </a:lnTo>
                <a:close/>
              </a:path>
              <a:path w="369570" h="562609">
                <a:moveTo>
                  <a:pt x="228600" y="18565"/>
                </a:moveTo>
                <a:lnTo>
                  <a:pt x="228600" y="18287"/>
                </a:lnTo>
                <a:lnTo>
                  <a:pt x="227838" y="18287"/>
                </a:lnTo>
                <a:lnTo>
                  <a:pt x="228600" y="18565"/>
                </a:lnTo>
                <a:close/>
              </a:path>
              <a:path w="369570" h="562609">
                <a:moveTo>
                  <a:pt x="260604" y="525780"/>
                </a:moveTo>
                <a:lnTo>
                  <a:pt x="252222" y="531876"/>
                </a:lnTo>
                <a:lnTo>
                  <a:pt x="252222" y="531114"/>
                </a:lnTo>
                <a:lnTo>
                  <a:pt x="244602" y="536448"/>
                </a:lnTo>
                <a:lnTo>
                  <a:pt x="227838" y="544068"/>
                </a:lnTo>
                <a:lnTo>
                  <a:pt x="228600" y="544068"/>
                </a:lnTo>
                <a:lnTo>
                  <a:pt x="228600" y="552982"/>
                </a:lnTo>
                <a:lnTo>
                  <a:pt x="235713" y="551195"/>
                </a:lnTo>
                <a:lnTo>
                  <a:pt x="259842" y="536698"/>
                </a:lnTo>
                <a:lnTo>
                  <a:pt x="259842" y="526542"/>
                </a:lnTo>
                <a:lnTo>
                  <a:pt x="260604" y="525780"/>
                </a:lnTo>
                <a:close/>
              </a:path>
              <a:path w="369570" h="562609">
                <a:moveTo>
                  <a:pt x="260604" y="36423"/>
                </a:moveTo>
                <a:lnTo>
                  <a:pt x="260604" y="35813"/>
                </a:lnTo>
                <a:lnTo>
                  <a:pt x="259842" y="35813"/>
                </a:lnTo>
                <a:lnTo>
                  <a:pt x="260604" y="36423"/>
                </a:lnTo>
                <a:close/>
              </a:path>
              <a:path w="369570" h="562609">
                <a:moveTo>
                  <a:pt x="302514" y="497917"/>
                </a:moveTo>
                <a:lnTo>
                  <a:pt x="302514" y="482345"/>
                </a:lnTo>
                <a:lnTo>
                  <a:pt x="295656" y="491490"/>
                </a:lnTo>
                <a:lnTo>
                  <a:pt x="281940" y="506730"/>
                </a:lnTo>
                <a:lnTo>
                  <a:pt x="275082" y="513588"/>
                </a:lnTo>
                <a:lnTo>
                  <a:pt x="267462" y="520445"/>
                </a:lnTo>
                <a:lnTo>
                  <a:pt x="259842" y="526542"/>
                </a:lnTo>
                <a:lnTo>
                  <a:pt x="259842" y="536698"/>
                </a:lnTo>
                <a:lnTo>
                  <a:pt x="271398" y="529754"/>
                </a:lnTo>
                <a:lnTo>
                  <a:pt x="301440" y="499529"/>
                </a:lnTo>
                <a:lnTo>
                  <a:pt x="302514" y="497917"/>
                </a:lnTo>
                <a:close/>
              </a:path>
              <a:path w="369570" h="562609">
                <a:moveTo>
                  <a:pt x="302514" y="80263"/>
                </a:moveTo>
                <a:lnTo>
                  <a:pt x="302514" y="79247"/>
                </a:lnTo>
                <a:lnTo>
                  <a:pt x="301752" y="79247"/>
                </a:lnTo>
                <a:lnTo>
                  <a:pt x="302514" y="80263"/>
                </a:lnTo>
                <a:close/>
              </a:path>
              <a:path w="369570" h="562609">
                <a:moveTo>
                  <a:pt x="308610" y="488761"/>
                </a:moveTo>
                <a:lnTo>
                  <a:pt x="308610" y="473964"/>
                </a:lnTo>
                <a:lnTo>
                  <a:pt x="301752" y="483108"/>
                </a:lnTo>
                <a:lnTo>
                  <a:pt x="302514" y="482345"/>
                </a:lnTo>
                <a:lnTo>
                  <a:pt x="302514" y="497917"/>
                </a:lnTo>
                <a:lnTo>
                  <a:pt x="308610" y="488761"/>
                </a:lnTo>
                <a:close/>
              </a:path>
              <a:path w="369570" h="562609">
                <a:moveTo>
                  <a:pt x="308610" y="89535"/>
                </a:moveTo>
                <a:lnTo>
                  <a:pt x="308610" y="88391"/>
                </a:lnTo>
                <a:lnTo>
                  <a:pt x="307848" y="88391"/>
                </a:lnTo>
                <a:lnTo>
                  <a:pt x="308610" y="89535"/>
                </a:lnTo>
                <a:close/>
              </a:path>
              <a:path w="369570" h="562609">
                <a:moveTo>
                  <a:pt x="320040" y="471595"/>
                </a:moveTo>
                <a:lnTo>
                  <a:pt x="320040" y="454152"/>
                </a:lnTo>
                <a:lnTo>
                  <a:pt x="313944" y="464820"/>
                </a:lnTo>
                <a:lnTo>
                  <a:pt x="313944" y="464058"/>
                </a:lnTo>
                <a:lnTo>
                  <a:pt x="307848" y="473964"/>
                </a:lnTo>
                <a:lnTo>
                  <a:pt x="308610" y="473964"/>
                </a:lnTo>
                <a:lnTo>
                  <a:pt x="308610" y="488761"/>
                </a:lnTo>
                <a:lnTo>
                  <a:pt x="320040" y="471595"/>
                </a:lnTo>
                <a:close/>
              </a:path>
              <a:path w="369570" h="562609">
                <a:moveTo>
                  <a:pt x="320040" y="108965"/>
                </a:moveTo>
                <a:lnTo>
                  <a:pt x="320040" y="107441"/>
                </a:lnTo>
                <a:lnTo>
                  <a:pt x="319278" y="107441"/>
                </a:lnTo>
                <a:lnTo>
                  <a:pt x="320040" y="108965"/>
                </a:lnTo>
                <a:close/>
              </a:path>
              <a:path w="369570" h="562609">
                <a:moveTo>
                  <a:pt x="360426" y="368361"/>
                </a:moveTo>
                <a:lnTo>
                  <a:pt x="360426" y="281178"/>
                </a:lnTo>
                <a:lnTo>
                  <a:pt x="359664" y="294894"/>
                </a:lnTo>
                <a:lnTo>
                  <a:pt x="359664" y="308610"/>
                </a:lnTo>
                <a:lnTo>
                  <a:pt x="358140" y="323088"/>
                </a:lnTo>
                <a:lnTo>
                  <a:pt x="358140" y="322326"/>
                </a:lnTo>
                <a:lnTo>
                  <a:pt x="356616" y="336042"/>
                </a:lnTo>
                <a:lnTo>
                  <a:pt x="352044" y="362712"/>
                </a:lnTo>
                <a:lnTo>
                  <a:pt x="352044" y="361950"/>
                </a:lnTo>
                <a:lnTo>
                  <a:pt x="349758" y="374904"/>
                </a:lnTo>
                <a:lnTo>
                  <a:pt x="345948" y="387096"/>
                </a:lnTo>
                <a:lnTo>
                  <a:pt x="342900" y="399288"/>
                </a:lnTo>
                <a:lnTo>
                  <a:pt x="339090" y="411480"/>
                </a:lnTo>
                <a:lnTo>
                  <a:pt x="339090" y="410718"/>
                </a:lnTo>
                <a:lnTo>
                  <a:pt x="334518" y="422909"/>
                </a:lnTo>
                <a:lnTo>
                  <a:pt x="334518" y="422148"/>
                </a:lnTo>
                <a:lnTo>
                  <a:pt x="329946" y="433578"/>
                </a:lnTo>
                <a:lnTo>
                  <a:pt x="319278" y="454914"/>
                </a:lnTo>
                <a:lnTo>
                  <a:pt x="320040" y="454152"/>
                </a:lnTo>
                <a:lnTo>
                  <a:pt x="320040" y="471595"/>
                </a:lnTo>
                <a:lnTo>
                  <a:pt x="325912" y="462776"/>
                </a:lnTo>
                <a:lnTo>
                  <a:pt x="344900" y="421712"/>
                </a:lnTo>
                <a:lnTo>
                  <a:pt x="358439" y="378722"/>
                </a:lnTo>
                <a:lnTo>
                  <a:pt x="360426" y="3683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575814" y="5534669"/>
            <a:ext cx="365760" cy="11499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In2’  In1’  In3’  In1’  In0’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903982" y="6131051"/>
            <a:ext cx="885825" cy="438784"/>
          </a:xfrm>
          <a:custGeom>
            <a:avLst/>
            <a:gdLst/>
            <a:ahLst/>
            <a:cxnLst/>
            <a:rect l="l" t="t" r="r" b="b"/>
            <a:pathLst>
              <a:path w="885825" h="438784">
                <a:moveTo>
                  <a:pt x="224028" y="429006"/>
                </a:moveTo>
                <a:lnTo>
                  <a:pt x="0" y="429006"/>
                </a:lnTo>
                <a:lnTo>
                  <a:pt x="0" y="438162"/>
                </a:lnTo>
                <a:lnTo>
                  <a:pt x="224028" y="438162"/>
                </a:lnTo>
                <a:lnTo>
                  <a:pt x="224028" y="429006"/>
                </a:lnTo>
                <a:close/>
              </a:path>
              <a:path w="885825" h="438784">
                <a:moveTo>
                  <a:pt x="224028" y="214884"/>
                </a:moveTo>
                <a:lnTo>
                  <a:pt x="0" y="214884"/>
                </a:lnTo>
                <a:lnTo>
                  <a:pt x="0" y="224040"/>
                </a:lnTo>
                <a:lnTo>
                  <a:pt x="224028" y="224040"/>
                </a:lnTo>
                <a:lnTo>
                  <a:pt x="224028" y="214884"/>
                </a:lnTo>
                <a:close/>
              </a:path>
              <a:path w="885825" h="438784">
                <a:moveTo>
                  <a:pt x="224028" y="0"/>
                </a:moveTo>
                <a:lnTo>
                  <a:pt x="0" y="0"/>
                </a:lnTo>
                <a:lnTo>
                  <a:pt x="0" y="9906"/>
                </a:lnTo>
                <a:lnTo>
                  <a:pt x="224028" y="9906"/>
                </a:lnTo>
                <a:lnTo>
                  <a:pt x="224028" y="0"/>
                </a:lnTo>
                <a:close/>
              </a:path>
              <a:path w="885825" h="438784">
                <a:moveTo>
                  <a:pt x="885444" y="214884"/>
                </a:moveTo>
                <a:lnTo>
                  <a:pt x="603504" y="214884"/>
                </a:lnTo>
                <a:lnTo>
                  <a:pt x="603504" y="224040"/>
                </a:lnTo>
                <a:lnTo>
                  <a:pt x="885444" y="224040"/>
                </a:lnTo>
                <a:lnTo>
                  <a:pt x="885444" y="2148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55058" y="1456181"/>
            <a:ext cx="596900" cy="561975"/>
          </a:xfrm>
          <a:custGeom>
            <a:avLst/>
            <a:gdLst/>
            <a:ahLst/>
            <a:cxnLst/>
            <a:rect l="l" t="t" r="r" b="b"/>
            <a:pathLst>
              <a:path w="596900" h="561975">
                <a:moveTo>
                  <a:pt x="224028" y="490728"/>
                </a:moveTo>
                <a:lnTo>
                  <a:pt x="0" y="490728"/>
                </a:lnTo>
                <a:lnTo>
                  <a:pt x="0" y="499872"/>
                </a:lnTo>
                <a:lnTo>
                  <a:pt x="224028" y="499872"/>
                </a:lnTo>
                <a:lnTo>
                  <a:pt x="224028" y="490728"/>
                </a:lnTo>
                <a:close/>
              </a:path>
              <a:path w="596900" h="561975">
                <a:moveTo>
                  <a:pt x="224028" y="61722"/>
                </a:moveTo>
                <a:lnTo>
                  <a:pt x="0" y="61722"/>
                </a:lnTo>
                <a:lnTo>
                  <a:pt x="0" y="71628"/>
                </a:lnTo>
                <a:lnTo>
                  <a:pt x="224028" y="71628"/>
                </a:lnTo>
                <a:lnTo>
                  <a:pt x="224028" y="61722"/>
                </a:lnTo>
                <a:close/>
              </a:path>
              <a:path w="596900" h="561975">
                <a:moveTo>
                  <a:pt x="596646" y="266700"/>
                </a:moveTo>
                <a:lnTo>
                  <a:pt x="593369" y="225907"/>
                </a:lnTo>
                <a:lnTo>
                  <a:pt x="587019" y="192874"/>
                </a:lnTo>
                <a:lnTo>
                  <a:pt x="587019" y="285711"/>
                </a:lnTo>
                <a:lnTo>
                  <a:pt x="583958" y="332232"/>
                </a:lnTo>
                <a:lnTo>
                  <a:pt x="575576" y="378015"/>
                </a:lnTo>
                <a:lnTo>
                  <a:pt x="561403" y="422236"/>
                </a:lnTo>
                <a:lnTo>
                  <a:pt x="541020" y="464058"/>
                </a:lnTo>
                <a:lnTo>
                  <a:pt x="534924" y="473964"/>
                </a:lnTo>
                <a:lnTo>
                  <a:pt x="535686" y="473202"/>
                </a:lnTo>
                <a:lnTo>
                  <a:pt x="528777" y="482422"/>
                </a:lnTo>
                <a:lnTo>
                  <a:pt x="522732" y="491490"/>
                </a:lnTo>
                <a:lnTo>
                  <a:pt x="522732" y="490728"/>
                </a:lnTo>
                <a:lnTo>
                  <a:pt x="515874" y="499110"/>
                </a:lnTo>
                <a:lnTo>
                  <a:pt x="509016" y="50673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94538" y="519684"/>
                </a:lnTo>
                <a:lnTo>
                  <a:pt x="479298" y="531876"/>
                </a:lnTo>
                <a:lnTo>
                  <a:pt x="479298" y="531114"/>
                </a:lnTo>
                <a:lnTo>
                  <a:pt x="470916" y="536448"/>
                </a:lnTo>
                <a:lnTo>
                  <a:pt x="471678" y="536448"/>
                </a:lnTo>
                <a:lnTo>
                  <a:pt x="454914" y="544068"/>
                </a:lnTo>
                <a:lnTo>
                  <a:pt x="446532" y="547116"/>
                </a:lnTo>
                <a:lnTo>
                  <a:pt x="438150" y="549402"/>
                </a:lnTo>
                <a:lnTo>
                  <a:pt x="429006" y="550926"/>
                </a:lnTo>
                <a:lnTo>
                  <a:pt x="429768" y="550926"/>
                </a:lnTo>
                <a:lnTo>
                  <a:pt x="411480" y="552450"/>
                </a:lnTo>
                <a:lnTo>
                  <a:pt x="236220" y="552450"/>
                </a:lnTo>
                <a:lnTo>
                  <a:pt x="236220" y="9144"/>
                </a:lnTo>
                <a:lnTo>
                  <a:pt x="411480" y="9144"/>
                </a:lnTo>
                <a:lnTo>
                  <a:pt x="429768" y="10668"/>
                </a:lnTo>
                <a:lnTo>
                  <a:pt x="429006" y="10668"/>
                </a:lnTo>
                <a:lnTo>
                  <a:pt x="429768" y="10795"/>
                </a:lnTo>
                <a:lnTo>
                  <a:pt x="438150" y="12192"/>
                </a:lnTo>
                <a:lnTo>
                  <a:pt x="446532" y="15240"/>
                </a:lnTo>
                <a:lnTo>
                  <a:pt x="446532" y="14478"/>
                </a:lnTo>
                <a:lnTo>
                  <a:pt x="454914" y="17526"/>
                </a:lnTo>
                <a:lnTo>
                  <a:pt x="463296" y="21336"/>
                </a:lnTo>
                <a:lnTo>
                  <a:pt x="471678" y="25908"/>
                </a:lnTo>
                <a:lnTo>
                  <a:pt x="471678" y="25146"/>
                </a:lnTo>
                <a:lnTo>
                  <a:pt x="486918" y="35814"/>
                </a:lnTo>
                <a:lnTo>
                  <a:pt x="502158" y="48006"/>
                </a:lnTo>
                <a:lnTo>
                  <a:pt x="509016" y="55626"/>
                </a:lnTo>
                <a:lnTo>
                  <a:pt x="509016" y="54864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8828" y="79248"/>
                </a:lnTo>
                <a:lnTo>
                  <a:pt x="535686" y="88392"/>
                </a:lnTo>
                <a:lnTo>
                  <a:pt x="534924" y="88392"/>
                </a:lnTo>
                <a:lnTo>
                  <a:pt x="535686" y="89535"/>
                </a:lnTo>
                <a:lnTo>
                  <a:pt x="541020" y="97536"/>
                </a:lnTo>
                <a:lnTo>
                  <a:pt x="546354" y="107442"/>
                </a:lnTo>
                <a:lnTo>
                  <a:pt x="551688" y="118110"/>
                </a:lnTo>
                <a:lnTo>
                  <a:pt x="551688" y="117348"/>
                </a:lnTo>
                <a:lnTo>
                  <a:pt x="557022" y="128778"/>
                </a:lnTo>
                <a:lnTo>
                  <a:pt x="557022" y="128016"/>
                </a:lnTo>
                <a:lnTo>
                  <a:pt x="561594" y="139446"/>
                </a:lnTo>
                <a:lnTo>
                  <a:pt x="565404" y="150876"/>
                </a:lnTo>
                <a:lnTo>
                  <a:pt x="569976" y="162306"/>
                </a:lnTo>
                <a:lnTo>
                  <a:pt x="573024" y="174498"/>
                </a:lnTo>
                <a:lnTo>
                  <a:pt x="576072" y="187452"/>
                </a:lnTo>
                <a:lnTo>
                  <a:pt x="576072" y="186690"/>
                </a:lnTo>
                <a:lnTo>
                  <a:pt x="579120" y="199644"/>
                </a:lnTo>
                <a:lnTo>
                  <a:pt x="583692" y="226314"/>
                </a:lnTo>
                <a:lnTo>
                  <a:pt x="583692" y="225552"/>
                </a:lnTo>
                <a:lnTo>
                  <a:pt x="585216" y="239268"/>
                </a:lnTo>
                <a:lnTo>
                  <a:pt x="587019" y="285711"/>
                </a:lnTo>
                <a:lnTo>
                  <a:pt x="587019" y="192874"/>
                </a:lnTo>
                <a:lnTo>
                  <a:pt x="571741" y="140157"/>
                </a:lnTo>
                <a:lnTo>
                  <a:pt x="553021" y="99428"/>
                </a:lnTo>
                <a:lnTo>
                  <a:pt x="528777" y="62915"/>
                </a:lnTo>
                <a:lnTo>
                  <a:pt x="498906" y="32804"/>
                </a:lnTo>
                <a:lnTo>
                  <a:pt x="463296" y="11201"/>
                </a:lnTo>
                <a:lnTo>
                  <a:pt x="421386" y="0"/>
                </a:lnTo>
                <a:lnTo>
                  <a:pt x="227076" y="0"/>
                </a:lnTo>
                <a:lnTo>
                  <a:pt x="227076" y="561594"/>
                </a:lnTo>
                <a:lnTo>
                  <a:pt x="231648" y="561594"/>
                </a:lnTo>
                <a:lnTo>
                  <a:pt x="236220" y="561594"/>
                </a:lnTo>
                <a:lnTo>
                  <a:pt x="421386" y="561594"/>
                </a:lnTo>
                <a:lnTo>
                  <a:pt x="429768" y="559422"/>
                </a:lnTo>
                <a:lnTo>
                  <a:pt x="463067" y="550799"/>
                </a:lnTo>
                <a:lnTo>
                  <a:pt x="471678" y="545592"/>
                </a:lnTo>
                <a:lnTo>
                  <a:pt x="498817" y="529183"/>
                </a:lnTo>
                <a:lnTo>
                  <a:pt x="528777" y="498944"/>
                </a:lnTo>
                <a:lnTo>
                  <a:pt x="553072" y="462280"/>
                </a:lnTo>
                <a:lnTo>
                  <a:pt x="571868" y="421347"/>
                </a:lnTo>
                <a:lnTo>
                  <a:pt x="585304" y="378358"/>
                </a:lnTo>
                <a:lnTo>
                  <a:pt x="587019" y="369366"/>
                </a:lnTo>
                <a:lnTo>
                  <a:pt x="593509" y="335483"/>
                </a:lnTo>
                <a:lnTo>
                  <a:pt x="596646" y="294894"/>
                </a:lnTo>
                <a:lnTo>
                  <a:pt x="596646" y="266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552185" y="1594357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882134" y="2116835"/>
            <a:ext cx="658495" cy="561975"/>
          </a:xfrm>
          <a:custGeom>
            <a:avLst/>
            <a:gdLst/>
            <a:ahLst/>
            <a:cxnLst/>
            <a:rect l="l" t="t" r="r" b="b"/>
            <a:pathLst>
              <a:path w="658495" h="561975">
                <a:moveTo>
                  <a:pt x="369570" y="265938"/>
                </a:moveTo>
                <a:lnTo>
                  <a:pt x="366344" y="225437"/>
                </a:lnTo>
                <a:lnTo>
                  <a:pt x="359943" y="192379"/>
                </a:lnTo>
                <a:lnTo>
                  <a:pt x="359943" y="275894"/>
                </a:lnTo>
                <a:lnTo>
                  <a:pt x="358140" y="322326"/>
                </a:lnTo>
                <a:lnTo>
                  <a:pt x="356616" y="336042"/>
                </a:lnTo>
                <a:lnTo>
                  <a:pt x="356616" y="335280"/>
                </a:lnTo>
                <a:lnTo>
                  <a:pt x="352044" y="361950"/>
                </a:lnTo>
                <a:lnTo>
                  <a:pt x="348996" y="374904"/>
                </a:lnTo>
                <a:lnTo>
                  <a:pt x="348996" y="374142"/>
                </a:lnTo>
                <a:lnTo>
                  <a:pt x="345948" y="387096"/>
                </a:lnTo>
                <a:lnTo>
                  <a:pt x="342900" y="399288"/>
                </a:lnTo>
                <a:lnTo>
                  <a:pt x="342900" y="398526"/>
                </a:lnTo>
                <a:lnTo>
                  <a:pt x="338328" y="410718"/>
                </a:lnTo>
                <a:lnTo>
                  <a:pt x="334518" y="422148"/>
                </a:lnTo>
                <a:lnTo>
                  <a:pt x="329946" y="433578"/>
                </a:lnTo>
                <a:lnTo>
                  <a:pt x="329946" y="432816"/>
                </a:lnTo>
                <a:lnTo>
                  <a:pt x="324612" y="444246"/>
                </a:lnTo>
                <a:lnTo>
                  <a:pt x="324612" y="443484"/>
                </a:lnTo>
                <a:lnTo>
                  <a:pt x="319278" y="454152"/>
                </a:lnTo>
                <a:lnTo>
                  <a:pt x="313944" y="464058"/>
                </a:lnTo>
                <a:lnTo>
                  <a:pt x="307848" y="473202"/>
                </a:lnTo>
                <a:lnTo>
                  <a:pt x="308610" y="473202"/>
                </a:lnTo>
                <a:lnTo>
                  <a:pt x="301726" y="482371"/>
                </a:lnTo>
                <a:lnTo>
                  <a:pt x="295656" y="490728"/>
                </a:lnTo>
                <a:lnTo>
                  <a:pt x="288798" y="499110"/>
                </a:lnTo>
                <a:lnTo>
                  <a:pt x="281940" y="506730"/>
                </a:lnTo>
                <a:lnTo>
                  <a:pt x="281940" y="505968"/>
                </a:lnTo>
                <a:lnTo>
                  <a:pt x="275082" y="513588"/>
                </a:lnTo>
                <a:lnTo>
                  <a:pt x="259842" y="525780"/>
                </a:lnTo>
                <a:lnTo>
                  <a:pt x="252222" y="531114"/>
                </a:lnTo>
                <a:lnTo>
                  <a:pt x="243840" y="535686"/>
                </a:lnTo>
                <a:lnTo>
                  <a:pt x="244602" y="535686"/>
                </a:lnTo>
                <a:lnTo>
                  <a:pt x="235927" y="540397"/>
                </a:lnTo>
                <a:lnTo>
                  <a:pt x="227838" y="544068"/>
                </a:lnTo>
                <a:lnTo>
                  <a:pt x="219456" y="547116"/>
                </a:lnTo>
                <a:lnTo>
                  <a:pt x="219456" y="546354"/>
                </a:lnTo>
                <a:lnTo>
                  <a:pt x="211074" y="549402"/>
                </a:lnTo>
                <a:lnTo>
                  <a:pt x="201930" y="550926"/>
                </a:lnTo>
                <a:lnTo>
                  <a:pt x="202692" y="550926"/>
                </a:lnTo>
                <a:lnTo>
                  <a:pt x="184404" y="552450"/>
                </a:lnTo>
                <a:lnTo>
                  <a:pt x="9144" y="552450"/>
                </a:lnTo>
                <a:lnTo>
                  <a:pt x="9144" y="9144"/>
                </a:lnTo>
                <a:lnTo>
                  <a:pt x="184404" y="9144"/>
                </a:lnTo>
                <a:lnTo>
                  <a:pt x="202692" y="10668"/>
                </a:lnTo>
                <a:lnTo>
                  <a:pt x="201930" y="10668"/>
                </a:lnTo>
                <a:lnTo>
                  <a:pt x="202692" y="10795"/>
                </a:lnTo>
                <a:lnTo>
                  <a:pt x="244602" y="25146"/>
                </a:lnTo>
                <a:lnTo>
                  <a:pt x="252222" y="30480"/>
                </a:lnTo>
                <a:lnTo>
                  <a:pt x="252222" y="29718"/>
                </a:lnTo>
                <a:lnTo>
                  <a:pt x="267462" y="41910"/>
                </a:lnTo>
                <a:lnTo>
                  <a:pt x="267462" y="41148"/>
                </a:lnTo>
                <a:lnTo>
                  <a:pt x="275082" y="48006"/>
                </a:lnTo>
                <a:lnTo>
                  <a:pt x="281940" y="54864"/>
                </a:lnTo>
                <a:lnTo>
                  <a:pt x="288798" y="62484"/>
                </a:lnTo>
                <a:lnTo>
                  <a:pt x="295656" y="70866"/>
                </a:lnTo>
                <a:lnTo>
                  <a:pt x="295656" y="70104"/>
                </a:lnTo>
                <a:lnTo>
                  <a:pt x="301752" y="79248"/>
                </a:lnTo>
                <a:lnTo>
                  <a:pt x="308610" y="88392"/>
                </a:lnTo>
                <a:lnTo>
                  <a:pt x="307848" y="87630"/>
                </a:lnTo>
                <a:lnTo>
                  <a:pt x="308610" y="88874"/>
                </a:lnTo>
                <a:lnTo>
                  <a:pt x="313944" y="97536"/>
                </a:lnTo>
                <a:lnTo>
                  <a:pt x="334327" y="139369"/>
                </a:lnTo>
                <a:lnTo>
                  <a:pt x="348500" y="183591"/>
                </a:lnTo>
                <a:lnTo>
                  <a:pt x="356882" y="229374"/>
                </a:lnTo>
                <a:lnTo>
                  <a:pt x="359943" y="275894"/>
                </a:lnTo>
                <a:lnTo>
                  <a:pt x="359943" y="192379"/>
                </a:lnTo>
                <a:lnTo>
                  <a:pt x="344614" y="139801"/>
                </a:lnTo>
                <a:lnTo>
                  <a:pt x="325831" y="99009"/>
                </a:lnTo>
                <a:lnTo>
                  <a:pt x="301548" y="62458"/>
                </a:lnTo>
                <a:lnTo>
                  <a:pt x="271627" y="32334"/>
                </a:lnTo>
                <a:lnTo>
                  <a:pt x="235927" y="10795"/>
                </a:lnTo>
                <a:lnTo>
                  <a:pt x="194310" y="0"/>
                </a:lnTo>
                <a:lnTo>
                  <a:pt x="0" y="0"/>
                </a:lnTo>
                <a:lnTo>
                  <a:pt x="0" y="561594"/>
                </a:lnTo>
                <a:lnTo>
                  <a:pt x="4572" y="561594"/>
                </a:lnTo>
                <a:lnTo>
                  <a:pt x="9144" y="561594"/>
                </a:lnTo>
                <a:lnTo>
                  <a:pt x="194310" y="561594"/>
                </a:lnTo>
                <a:lnTo>
                  <a:pt x="202692" y="559371"/>
                </a:lnTo>
                <a:lnTo>
                  <a:pt x="244602" y="545325"/>
                </a:lnTo>
                <a:lnTo>
                  <a:pt x="301752" y="498640"/>
                </a:lnTo>
                <a:lnTo>
                  <a:pt x="308610" y="488302"/>
                </a:lnTo>
                <a:lnTo>
                  <a:pt x="325945" y="462178"/>
                </a:lnTo>
                <a:lnTo>
                  <a:pt x="344665" y="421449"/>
                </a:lnTo>
                <a:lnTo>
                  <a:pt x="358051" y="378587"/>
                </a:lnTo>
                <a:lnTo>
                  <a:pt x="366293" y="335699"/>
                </a:lnTo>
                <a:lnTo>
                  <a:pt x="369570" y="294894"/>
                </a:lnTo>
                <a:lnTo>
                  <a:pt x="369570" y="265938"/>
                </a:lnTo>
                <a:close/>
              </a:path>
              <a:path w="658495" h="561975">
                <a:moveTo>
                  <a:pt x="658368" y="275844"/>
                </a:moveTo>
                <a:lnTo>
                  <a:pt x="375666" y="275844"/>
                </a:lnTo>
                <a:lnTo>
                  <a:pt x="375666" y="285750"/>
                </a:lnTo>
                <a:lnTo>
                  <a:pt x="658368" y="285750"/>
                </a:lnTo>
                <a:lnTo>
                  <a:pt x="658368" y="275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552185" y="2255011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655058" y="2178557"/>
            <a:ext cx="224154" cy="224154"/>
          </a:xfrm>
          <a:custGeom>
            <a:avLst/>
            <a:gdLst/>
            <a:ahLst/>
            <a:cxnLst/>
            <a:rect l="l" t="t" r="r" b="b"/>
            <a:pathLst>
              <a:path w="224154" h="224155">
                <a:moveTo>
                  <a:pt x="224028" y="214122"/>
                </a:moveTo>
                <a:lnTo>
                  <a:pt x="0" y="214122"/>
                </a:lnTo>
                <a:lnTo>
                  <a:pt x="0" y="224028"/>
                </a:lnTo>
                <a:lnTo>
                  <a:pt x="224028" y="224028"/>
                </a:lnTo>
                <a:lnTo>
                  <a:pt x="224028" y="214122"/>
                </a:lnTo>
                <a:close/>
              </a:path>
              <a:path w="224154" h="224155">
                <a:moveTo>
                  <a:pt x="224028" y="0"/>
                </a:moveTo>
                <a:lnTo>
                  <a:pt x="0" y="0"/>
                </a:lnTo>
                <a:lnTo>
                  <a:pt x="0" y="9144"/>
                </a:lnTo>
                <a:lnTo>
                  <a:pt x="224028" y="9144"/>
                </a:lnTo>
                <a:lnTo>
                  <a:pt x="224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55058" y="3434333"/>
            <a:ext cx="885825" cy="561975"/>
          </a:xfrm>
          <a:custGeom>
            <a:avLst/>
            <a:gdLst/>
            <a:ahLst/>
            <a:cxnLst/>
            <a:rect l="l" t="t" r="r" b="b"/>
            <a:pathLst>
              <a:path w="885825" h="561975">
                <a:moveTo>
                  <a:pt x="224028" y="489966"/>
                </a:moveTo>
                <a:lnTo>
                  <a:pt x="0" y="489966"/>
                </a:lnTo>
                <a:lnTo>
                  <a:pt x="0" y="499872"/>
                </a:lnTo>
                <a:lnTo>
                  <a:pt x="224028" y="499872"/>
                </a:lnTo>
                <a:lnTo>
                  <a:pt x="224028" y="489966"/>
                </a:lnTo>
                <a:close/>
              </a:path>
              <a:path w="885825" h="561975">
                <a:moveTo>
                  <a:pt x="224028" y="275844"/>
                </a:moveTo>
                <a:lnTo>
                  <a:pt x="0" y="275844"/>
                </a:lnTo>
                <a:lnTo>
                  <a:pt x="0" y="285750"/>
                </a:lnTo>
                <a:lnTo>
                  <a:pt x="224028" y="285750"/>
                </a:lnTo>
                <a:lnTo>
                  <a:pt x="224028" y="275844"/>
                </a:lnTo>
                <a:close/>
              </a:path>
              <a:path w="885825" h="561975">
                <a:moveTo>
                  <a:pt x="596646" y="266700"/>
                </a:moveTo>
                <a:lnTo>
                  <a:pt x="593483" y="226021"/>
                </a:lnTo>
                <a:lnTo>
                  <a:pt x="587476" y="194716"/>
                </a:lnTo>
                <a:lnTo>
                  <a:pt x="587476" y="280797"/>
                </a:lnTo>
                <a:lnTo>
                  <a:pt x="586740" y="294894"/>
                </a:lnTo>
                <a:lnTo>
                  <a:pt x="583044" y="338963"/>
                </a:lnTo>
                <a:lnTo>
                  <a:pt x="574446" y="382422"/>
                </a:lnTo>
                <a:lnTo>
                  <a:pt x="560565" y="424408"/>
                </a:lnTo>
                <a:lnTo>
                  <a:pt x="541020" y="464058"/>
                </a:lnTo>
                <a:lnTo>
                  <a:pt x="534924" y="473964"/>
                </a:lnTo>
                <a:lnTo>
                  <a:pt x="535686" y="473202"/>
                </a:lnTo>
                <a:lnTo>
                  <a:pt x="528828" y="482346"/>
                </a:lnTo>
                <a:lnTo>
                  <a:pt x="522732" y="490728"/>
                </a:lnTo>
                <a:lnTo>
                  <a:pt x="515874" y="499110"/>
                </a:lnTo>
                <a:lnTo>
                  <a:pt x="509016" y="50673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94538" y="519684"/>
                </a:lnTo>
                <a:lnTo>
                  <a:pt x="486918" y="525780"/>
                </a:lnTo>
                <a:lnTo>
                  <a:pt x="479298" y="531114"/>
                </a:lnTo>
                <a:lnTo>
                  <a:pt x="470916" y="536448"/>
                </a:lnTo>
                <a:lnTo>
                  <a:pt x="471678" y="535686"/>
                </a:lnTo>
                <a:lnTo>
                  <a:pt x="463296" y="540258"/>
                </a:lnTo>
                <a:lnTo>
                  <a:pt x="454914" y="544068"/>
                </a:lnTo>
                <a:lnTo>
                  <a:pt x="446532" y="547116"/>
                </a:lnTo>
                <a:lnTo>
                  <a:pt x="438150" y="549402"/>
                </a:lnTo>
                <a:lnTo>
                  <a:pt x="429006" y="550926"/>
                </a:lnTo>
                <a:lnTo>
                  <a:pt x="429768" y="550926"/>
                </a:lnTo>
                <a:lnTo>
                  <a:pt x="411480" y="552450"/>
                </a:lnTo>
                <a:lnTo>
                  <a:pt x="236220" y="552450"/>
                </a:lnTo>
                <a:lnTo>
                  <a:pt x="236220" y="9144"/>
                </a:lnTo>
                <a:lnTo>
                  <a:pt x="411480" y="9144"/>
                </a:lnTo>
                <a:lnTo>
                  <a:pt x="429768" y="10668"/>
                </a:lnTo>
                <a:lnTo>
                  <a:pt x="429006" y="10668"/>
                </a:lnTo>
                <a:lnTo>
                  <a:pt x="429768" y="10795"/>
                </a:lnTo>
                <a:lnTo>
                  <a:pt x="471678" y="25908"/>
                </a:lnTo>
                <a:lnTo>
                  <a:pt x="471678" y="25146"/>
                </a:lnTo>
                <a:lnTo>
                  <a:pt x="486918" y="35814"/>
                </a:lnTo>
                <a:lnTo>
                  <a:pt x="494538" y="41910"/>
                </a:lnTo>
                <a:lnTo>
                  <a:pt x="494538" y="41148"/>
                </a:lnTo>
                <a:lnTo>
                  <a:pt x="502158" y="48006"/>
                </a:lnTo>
                <a:lnTo>
                  <a:pt x="509016" y="54864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2732" y="70104"/>
                </a:lnTo>
                <a:lnTo>
                  <a:pt x="528828" y="79248"/>
                </a:lnTo>
                <a:lnTo>
                  <a:pt x="535686" y="88392"/>
                </a:lnTo>
                <a:lnTo>
                  <a:pt x="534924" y="87630"/>
                </a:lnTo>
                <a:lnTo>
                  <a:pt x="535686" y="88874"/>
                </a:lnTo>
                <a:lnTo>
                  <a:pt x="541020" y="97536"/>
                </a:lnTo>
                <a:lnTo>
                  <a:pt x="560565" y="137198"/>
                </a:lnTo>
                <a:lnTo>
                  <a:pt x="574446" y="179184"/>
                </a:lnTo>
                <a:lnTo>
                  <a:pt x="583044" y="222643"/>
                </a:lnTo>
                <a:lnTo>
                  <a:pt x="586740" y="266700"/>
                </a:lnTo>
                <a:lnTo>
                  <a:pt x="587476" y="280797"/>
                </a:lnTo>
                <a:lnTo>
                  <a:pt x="587476" y="194716"/>
                </a:lnTo>
                <a:lnTo>
                  <a:pt x="571792" y="140208"/>
                </a:lnTo>
                <a:lnTo>
                  <a:pt x="552983" y="99364"/>
                </a:lnTo>
                <a:lnTo>
                  <a:pt x="528675" y="62788"/>
                </a:lnTo>
                <a:lnTo>
                  <a:pt x="498729" y="32600"/>
                </a:lnTo>
                <a:lnTo>
                  <a:pt x="463003" y="10960"/>
                </a:lnTo>
                <a:lnTo>
                  <a:pt x="421386" y="0"/>
                </a:lnTo>
                <a:lnTo>
                  <a:pt x="227076" y="0"/>
                </a:lnTo>
                <a:lnTo>
                  <a:pt x="227076" y="561594"/>
                </a:lnTo>
                <a:lnTo>
                  <a:pt x="231648" y="561594"/>
                </a:lnTo>
                <a:lnTo>
                  <a:pt x="236220" y="561594"/>
                </a:lnTo>
                <a:lnTo>
                  <a:pt x="421386" y="561594"/>
                </a:lnTo>
                <a:lnTo>
                  <a:pt x="429768" y="559396"/>
                </a:lnTo>
                <a:lnTo>
                  <a:pt x="470916" y="545858"/>
                </a:lnTo>
                <a:lnTo>
                  <a:pt x="528675" y="498817"/>
                </a:lnTo>
                <a:lnTo>
                  <a:pt x="552983" y="462229"/>
                </a:lnTo>
                <a:lnTo>
                  <a:pt x="571792" y="421398"/>
                </a:lnTo>
                <a:lnTo>
                  <a:pt x="585254" y="378472"/>
                </a:lnTo>
                <a:lnTo>
                  <a:pt x="593483" y="335584"/>
                </a:lnTo>
                <a:lnTo>
                  <a:pt x="596646" y="294894"/>
                </a:lnTo>
                <a:lnTo>
                  <a:pt x="596646" y="266700"/>
                </a:lnTo>
                <a:close/>
              </a:path>
              <a:path w="885825" h="561975">
                <a:moveTo>
                  <a:pt x="885444" y="275844"/>
                </a:moveTo>
                <a:lnTo>
                  <a:pt x="602742" y="275844"/>
                </a:lnTo>
                <a:lnTo>
                  <a:pt x="602742" y="285750"/>
                </a:lnTo>
                <a:lnTo>
                  <a:pt x="885444" y="285750"/>
                </a:lnTo>
                <a:lnTo>
                  <a:pt x="885444" y="275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552185" y="3572510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655058" y="4094225"/>
            <a:ext cx="885825" cy="562610"/>
          </a:xfrm>
          <a:custGeom>
            <a:avLst/>
            <a:gdLst/>
            <a:ahLst/>
            <a:cxnLst/>
            <a:rect l="l" t="t" r="r" b="b"/>
            <a:pathLst>
              <a:path w="885825" h="562610">
                <a:moveTo>
                  <a:pt x="224028" y="490728"/>
                </a:moveTo>
                <a:lnTo>
                  <a:pt x="0" y="490728"/>
                </a:lnTo>
                <a:lnTo>
                  <a:pt x="0" y="500646"/>
                </a:lnTo>
                <a:lnTo>
                  <a:pt x="224028" y="500646"/>
                </a:lnTo>
                <a:lnTo>
                  <a:pt x="224028" y="490728"/>
                </a:lnTo>
                <a:close/>
              </a:path>
              <a:path w="885825" h="562610">
                <a:moveTo>
                  <a:pt x="224028" y="276606"/>
                </a:moveTo>
                <a:lnTo>
                  <a:pt x="0" y="276606"/>
                </a:lnTo>
                <a:lnTo>
                  <a:pt x="0" y="285762"/>
                </a:lnTo>
                <a:lnTo>
                  <a:pt x="224028" y="285762"/>
                </a:lnTo>
                <a:lnTo>
                  <a:pt x="224028" y="276606"/>
                </a:lnTo>
                <a:close/>
              </a:path>
              <a:path w="885825" h="562610">
                <a:moveTo>
                  <a:pt x="224028" y="62484"/>
                </a:moveTo>
                <a:lnTo>
                  <a:pt x="0" y="62484"/>
                </a:lnTo>
                <a:lnTo>
                  <a:pt x="0" y="71640"/>
                </a:lnTo>
                <a:lnTo>
                  <a:pt x="224028" y="71640"/>
                </a:lnTo>
                <a:lnTo>
                  <a:pt x="224028" y="62484"/>
                </a:lnTo>
                <a:close/>
              </a:path>
              <a:path w="885825" h="562610">
                <a:moveTo>
                  <a:pt x="596646" y="266700"/>
                </a:moveTo>
                <a:lnTo>
                  <a:pt x="593496" y="226352"/>
                </a:lnTo>
                <a:lnTo>
                  <a:pt x="587502" y="195326"/>
                </a:lnTo>
                <a:lnTo>
                  <a:pt x="587502" y="281178"/>
                </a:lnTo>
                <a:lnTo>
                  <a:pt x="586740" y="295656"/>
                </a:lnTo>
                <a:lnTo>
                  <a:pt x="586740" y="294894"/>
                </a:lnTo>
                <a:lnTo>
                  <a:pt x="585216" y="323088"/>
                </a:lnTo>
                <a:lnTo>
                  <a:pt x="583692" y="336804"/>
                </a:lnTo>
                <a:lnTo>
                  <a:pt x="583692" y="336042"/>
                </a:lnTo>
                <a:lnTo>
                  <a:pt x="579120" y="362712"/>
                </a:lnTo>
                <a:lnTo>
                  <a:pt x="576072" y="374904"/>
                </a:lnTo>
                <a:lnTo>
                  <a:pt x="573024" y="387858"/>
                </a:lnTo>
                <a:lnTo>
                  <a:pt x="569976" y="400050"/>
                </a:lnTo>
                <a:lnTo>
                  <a:pt x="569976" y="399288"/>
                </a:lnTo>
                <a:lnTo>
                  <a:pt x="565404" y="411480"/>
                </a:lnTo>
                <a:lnTo>
                  <a:pt x="547789" y="451980"/>
                </a:lnTo>
                <a:lnTo>
                  <a:pt x="534924" y="473964"/>
                </a:lnTo>
                <a:lnTo>
                  <a:pt x="535686" y="473964"/>
                </a:lnTo>
                <a:lnTo>
                  <a:pt x="528510" y="483539"/>
                </a:lnTo>
                <a:lnTo>
                  <a:pt x="522732" y="491490"/>
                </a:lnTo>
                <a:lnTo>
                  <a:pt x="515874" y="499872"/>
                </a:lnTo>
                <a:lnTo>
                  <a:pt x="515874" y="499110"/>
                </a:lnTo>
                <a:lnTo>
                  <a:pt x="502158" y="51435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86918" y="526542"/>
                </a:lnTo>
                <a:lnTo>
                  <a:pt x="479298" y="531876"/>
                </a:lnTo>
                <a:lnTo>
                  <a:pt x="470916" y="536448"/>
                </a:lnTo>
                <a:lnTo>
                  <a:pt x="471678" y="536448"/>
                </a:lnTo>
                <a:lnTo>
                  <a:pt x="463296" y="541020"/>
                </a:lnTo>
                <a:lnTo>
                  <a:pt x="446532" y="547116"/>
                </a:lnTo>
                <a:lnTo>
                  <a:pt x="438150" y="549402"/>
                </a:lnTo>
                <a:lnTo>
                  <a:pt x="429006" y="551688"/>
                </a:lnTo>
                <a:lnTo>
                  <a:pt x="429768" y="551688"/>
                </a:lnTo>
                <a:lnTo>
                  <a:pt x="421386" y="552386"/>
                </a:lnTo>
                <a:lnTo>
                  <a:pt x="236220" y="552450"/>
                </a:lnTo>
                <a:lnTo>
                  <a:pt x="236220" y="9906"/>
                </a:lnTo>
                <a:lnTo>
                  <a:pt x="420624" y="9906"/>
                </a:lnTo>
                <a:lnTo>
                  <a:pt x="429768" y="11430"/>
                </a:lnTo>
                <a:lnTo>
                  <a:pt x="429006" y="11430"/>
                </a:lnTo>
                <a:lnTo>
                  <a:pt x="429768" y="11557"/>
                </a:lnTo>
                <a:lnTo>
                  <a:pt x="470115" y="25247"/>
                </a:lnTo>
                <a:lnTo>
                  <a:pt x="486918" y="36576"/>
                </a:lnTo>
                <a:lnTo>
                  <a:pt x="486918" y="35814"/>
                </a:lnTo>
                <a:lnTo>
                  <a:pt x="522732" y="70866"/>
                </a:lnTo>
                <a:lnTo>
                  <a:pt x="528828" y="80010"/>
                </a:lnTo>
                <a:lnTo>
                  <a:pt x="528828" y="79248"/>
                </a:lnTo>
                <a:lnTo>
                  <a:pt x="535686" y="88392"/>
                </a:lnTo>
                <a:lnTo>
                  <a:pt x="534924" y="88392"/>
                </a:lnTo>
                <a:lnTo>
                  <a:pt x="535686" y="89636"/>
                </a:lnTo>
                <a:lnTo>
                  <a:pt x="541020" y="98298"/>
                </a:lnTo>
                <a:lnTo>
                  <a:pt x="541020" y="97536"/>
                </a:lnTo>
                <a:lnTo>
                  <a:pt x="546354" y="108204"/>
                </a:lnTo>
                <a:lnTo>
                  <a:pt x="546354" y="107442"/>
                </a:lnTo>
                <a:lnTo>
                  <a:pt x="557022" y="128778"/>
                </a:lnTo>
                <a:lnTo>
                  <a:pt x="561594" y="140208"/>
                </a:lnTo>
                <a:lnTo>
                  <a:pt x="561594" y="139446"/>
                </a:lnTo>
                <a:lnTo>
                  <a:pt x="565404" y="151638"/>
                </a:lnTo>
                <a:lnTo>
                  <a:pt x="565404" y="150876"/>
                </a:lnTo>
                <a:lnTo>
                  <a:pt x="569976" y="163068"/>
                </a:lnTo>
                <a:lnTo>
                  <a:pt x="576072" y="187452"/>
                </a:lnTo>
                <a:lnTo>
                  <a:pt x="579120" y="200406"/>
                </a:lnTo>
                <a:lnTo>
                  <a:pt x="579120" y="199644"/>
                </a:lnTo>
                <a:lnTo>
                  <a:pt x="581406" y="213360"/>
                </a:lnTo>
                <a:lnTo>
                  <a:pt x="581406" y="212598"/>
                </a:lnTo>
                <a:lnTo>
                  <a:pt x="583692" y="226314"/>
                </a:lnTo>
                <a:lnTo>
                  <a:pt x="585216" y="240030"/>
                </a:lnTo>
                <a:lnTo>
                  <a:pt x="585216" y="239268"/>
                </a:lnTo>
                <a:lnTo>
                  <a:pt x="585978" y="253746"/>
                </a:lnTo>
                <a:lnTo>
                  <a:pt x="585978" y="252984"/>
                </a:lnTo>
                <a:lnTo>
                  <a:pt x="587502" y="281178"/>
                </a:lnTo>
                <a:lnTo>
                  <a:pt x="587502" y="195326"/>
                </a:lnTo>
                <a:lnTo>
                  <a:pt x="571728" y="140589"/>
                </a:lnTo>
                <a:lnTo>
                  <a:pt x="552869" y="99644"/>
                </a:lnTo>
                <a:lnTo>
                  <a:pt x="528510" y="62966"/>
                </a:lnTo>
                <a:lnTo>
                  <a:pt x="498563" y="32778"/>
                </a:lnTo>
                <a:lnTo>
                  <a:pt x="462889" y="11303"/>
                </a:lnTo>
                <a:lnTo>
                  <a:pt x="421386" y="762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562356"/>
                </a:lnTo>
                <a:lnTo>
                  <a:pt x="231648" y="562356"/>
                </a:lnTo>
                <a:lnTo>
                  <a:pt x="236220" y="562356"/>
                </a:lnTo>
                <a:lnTo>
                  <a:pt x="412242" y="562356"/>
                </a:lnTo>
                <a:lnTo>
                  <a:pt x="421386" y="561594"/>
                </a:lnTo>
                <a:lnTo>
                  <a:pt x="429768" y="559511"/>
                </a:lnTo>
                <a:lnTo>
                  <a:pt x="462889" y="551281"/>
                </a:lnTo>
                <a:lnTo>
                  <a:pt x="498576" y="529894"/>
                </a:lnTo>
                <a:lnTo>
                  <a:pt x="528523" y="499706"/>
                </a:lnTo>
                <a:lnTo>
                  <a:pt x="552869" y="462978"/>
                </a:lnTo>
                <a:lnTo>
                  <a:pt x="571741" y="421957"/>
                </a:lnTo>
                <a:lnTo>
                  <a:pt x="585241" y="378891"/>
                </a:lnTo>
                <a:lnTo>
                  <a:pt x="593509" y="336042"/>
                </a:lnTo>
                <a:lnTo>
                  <a:pt x="596646" y="295656"/>
                </a:lnTo>
                <a:lnTo>
                  <a:pt x="596646" y="266700"/>
                </a:lnTo>
                <a:close/>
              </a:path>
              <a:path w="885825" h="562610">
                <a:moveTo>
                  <a:pt x="885444" y="276606"/>
                </a:moveTo>
                <a:lnTo>
                  <a:pt x="602742" y="276606"/>
                </a:lnTo>
                <a:lnTo>
                  <a:pt x="602742" y="285762"/>
                </a:lnTo>
                <a:lnTo>
                  <a:pt x="885444" y="285762"/>
                </a:lnTo>
                <a:lnTo>
                  <a:pt x="885444" y="276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52185" y="4233164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55058" y="6070853"/>
            <a:ext cx="885825" cy="562610"/>
          </a:xfrm>
          <a:custGeom>
            <a:avLst/>
            <a:gdLst/>
            <a:ahLst/>
            <a:cxnLst/>
            <a:rect l="l" t="t" r="r" b="b"/>
            <a:pathLst>
              <a:path w="885825" h="562609">
                <a:moveTo>
                  <a:pt x="224028" y="490728"/>
                </a:moveTo>
                <a:lnTo>
                  <a:pt x="0" y="490728"/>
                </a:lnTo>
                <a:lnTo>
                  <a:pt x="0" y="499884"/>
                </a:lnTo>
                <a:lnTo>
                  <a:pt x="224028" y="499884"/>
                </a:lnTo>
                <a:lnTo>
                  <a:pt x="224028" y="490728"/>
                </a:lnTo>
                <a:close/>
              </a:path>
              <a:path w="885825" h="562609">
                <a:moveTo>
                  <a:pt x="224028" y="276606"/>
                </a:moveTo>
                <a:lnTo>
                  <a:pt x="0" y="276606"/>
                </a:lnTo>
                <a:lnTo>
                  <a:pt x="0" y="285762"/>
                </a:lnTo>
                <a:lnTo>
                  <a:pt x="224028" y="285762"/>
                </a:lnTo>
                <a:lnTo>
                  <a:pt x="224028" y="276606"/>
                </a:lnTo>
                <a:close/>
              </a:path>
              <a:path w="885825" h="562609">
                <a:moveTo>
                  <a:pt x="224028" y="61722"/>
                </a:moveTo>
                <a:lnTo>
                  <a:pt x="0" y="61722"/>
                </a:lnTo>
                <a:lnTo>
                  <a:pt x="0" y="71628"/>
                </a:lnTo>
                <a:lnTo>
                  <a:pt x="224028" y="71628"/>
                </a:lnTo>
                <a:lnTo>
                  <a:pt x="224028" y="61722"/>
                </a:lnTo>
                <a:close/>
              </a:path>
              <a:path w="885825" h="562609">
                <a:moveTo>
                  <a:pt x="596049" y="281063"/>
                </a:moveTo>
                <a:lnTo>
                  <a:pt x="594207" y="240322"/>
                </a:lnTo>
                <a:lnTo>
                  <a:pt x="588683" y="200380"/>
                </a:lnTo>
                <a:lnTo>
                  <a:pt x="587502" y="195453"/>
                </a:lnTo>
                <a:lnTo>
                  <a:pt x="587502" y="281178"/>
                </a:lnTo>
                <a:lnTo>
                  <a:pt x="585978" y="309372"/>
                </a:lnTo>
                <a:lnTo>
                  <a:pt x="585978" y="308610"/>
                </a:lnTo>
                <a:lnTo>
                  <a:pt x="585216" y="323088"/>
                </a:lnTo>
                <a:lnTo>
                  <a:pt x="585216" y="322326"/>
                </a:lnTo>
                <a:lnTo>
                  <a:pt x="583692" y="336042"/>
                </a:lnTo>
                <a:lnTo>
                  <a:pt x="581406" y="349758"/>
                </a:lnTo>
                <a:lnTo>
                  <a:pt x="581406" y="348996"/>
                </a:lnTo>
                <a:lnTo>
                  <a:pt x="579120" y="362712"/>
                </a:lnTo>
                <a:lnTo>
                  <a:pt x="579120" y="361950"/>
                </a:lnTo>
                <a:lnTo>
                  <a:pt x="576072" y="374904"/>
                </a:lnTo>
                <a:lnTo>
                  <a:pt x="569976" y="399288"/>
                </a:lnTo>
                <a:lnTo>
                  <a:pt x="565404" y="411480"/>
                </a:lnTo>
                <a:lnTo>
                  <a:pt x="561594" y="422910"/>
                </a:lnTo>
                <a:lnTo>
                  <a:pt x="561594" y="422148"/>
                </a:lnTo>
                <a:lnTo>
                  <a:pt x="557022" y="433578"/>
                </a:lnTo>
                <a:lnTo>
                  <a:pt x="546354" y="454914"/>
                </a:lnTo>
                <a:lnTo>
                  <a:pt x="546354" y="454152"/>
                </a:lnTo>
                <a:lnTo>
                  <a:pt x="541020" y="464820"/>
                </a:lnTo>
                <a:lnTo>
                  <a:pt x="541020" y="464058"/>
                </a:lnTo>
                <a:lnTo>
                  <a:pt x="534924" y="473964"/>
                </a:lnTo>
                <a:lnTo>
                  <a:pt x="535686" y="473964"/>
                </a:lnTo>
                <a:lnTo>
                  <a:pt x="528828" y="483108"/>
                </a:lnTo>
                <a:lnTo>
                  <a:pt x="528828" y="482346"/>
                </a:lnTo>
                <a:lnTo>
                  <a:pt x="522732" y="491490"/>
                </a:lnTo>
                <a:lnTo>
                  <a:pt x="512660" y="502767"/>
                </a:lnTo>
                <a:lnTo>
                  <a:pt x="502488" y="513245"/>
                </a:lnTo>
                <a:lnTo>
                  <a:pt x="491578" y="522947"/>
                </a:lnTo>
                <a:lnTo>
                  <a:pt x="479298" y="531876"/>
                </a:lnTo>
                <a:lnTo>
                  <a:pt x="470916" y="536448"/>
                </a:lnTo>
                <a:lnTo>
                  <a:pt x="471678" y="536448"/>
                </a:lnTo>
                <a:lnTo>
                  <a:pt x="463296" y="541020"/>
                </a:lnTo>
                <a:lnTo>
                  <a:pt x="463296" y="540258"/>
                </a:lnTo>
                <a:lnTo>
                  <a:pt x="454914" y="544068"/>
                </a:lnTo>
                <a:lnTo>
                  <a:pt x="446532" y="547116"/>
                </a:lnTo>
                <a:lnTo>
                  <a:pt x="438150" y="549402"/>
                </a:lnTo>
                <a:lnTo>
                  <a:pt x="429006" y="550926"/>
                </a:lnTo>
                <a:lnTo>
                  <a:pt x="429768" y="550926"/>
                </a:lnTo>
                <a:lnTo>
                  <a:pt x="420624" y="552450"/>
                </a:lnTo>
                <a:lnTo>
                  <a:pt x="236220" y="552450"/>
                </a:lnTo>
                <a:lnTo>
                  <a:pt x="236220" y="9906"/>
                </a:lnTo>
                <a:lnTo>
                  <a:pt x="420624" y="9906"/>
                </a:lnTo>
                <a:lnTo>
                  <a:pt x="429768" y="10668"/>
                </a:lnTo>
                <a:lnTo>
                  <a:pt x="429006" y="10668"/>
                </a:lnTo>
                <a:lnTo>
                  <a:pt x="429768" y="10858"/>
                </a:lnTo>
                <a:lnTo>
                  <a:pt x="468122" y="23926"/>
                </a:lnTo>
                <a:lnTo>
                  <a:pt x="502158" y="48768"/>
                </a:lnTo>
                <a:lnTo>
                  <a:pt x="502158" y="48006"/>
                </a:lnTo>
                <a:lnTo>
                  <a:pt x="515874" y="63246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8828" y="79248"/>
                </a:lnTo>
                <a:lnTo>
                  <a:pt x="535686" y="88392"/>
                </a:lnTo>
                <a:lnTo>
                  <a:pt x="534924" y="88392"/>
                </a:lnTo>
                <a:lnTo>
                  <a:pt x="535686" y="89535"/>
                </a:lnTo>
                <a:lnTo>
                  <a:pt x="541020" y="97536"/>
                </a:lnTo>
                <a:lnTo>
                  <a:pt x="547789" y="110388"/>
                </a:lnTo>
                <a:lnTo>
                  <a:pt x="554583" y="123698"/>
                </a:lnTo>
                <a:lnTo>
                  <a:pt x="560679" y="137261"/>
                </a:lnTo>
                <a:lnTo>
                  <a:pt x="565404" y="150876"/>
                </a:lnTo>
                <a:lnTo>
                  <a:pt x="569976" y="163068"/>
                </a:lnTo>
                <a:lnTo>
                  <a:pt x="569976" y="162306"/>
                </a:lnTo>
                <a:lnTo>
                  <a:pt x="573024" y="175260"/>
                </a:lnTo>
                <a:lnTo>
                  <a:pt x="573024" y="174498"/>
                </a:lnTo>
                <a:lnTo>
                  <a:pt x="582764" y="219989"/>
                </a:lnTo>
                <a:lnTo>
                  <a:pt x="586740" y="267462"/>
                </a:lnTo>
                <a:lnTo>
                  <a:pt x="586740" y="266700"/>
                </a:lnTo>
                <a:lnTo>
                  <a:pt x="587502" y="281178"/>
                </a:lnTo>
                <a:lnTo>
                  <a:pt x="587502" y="195453"/>
                </a:lnTo>
                <a:lnTo>
                  <a:pt x="566623" y="125869"/>
                </a:lnTo>
                <a:lnTo>
                  <a:pt x="529856" y="63588"/>
                </a:lnTo>
                <a:lnTo>
                  <a:pt x="478396" y="19596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562356"/>
                </a:lnTo>
                <a:lnTo>
                  <a:pt x="231648" y="562356"/>
                </a:lnTo>
                <a:lnTo>
                  <a:pt x="236220" y="562356"/>
                </a:lnTo>
                <a:lnTo>
                  <a:pt x="412242" y="562356"/>
                </a:lnTo>
                <a:lnTo>
                  <a:pt x="429768" y="559142"/>
                </a:lnTo>
                <a:lnTo>
                  <a:pt x="471678" y="545528"/>
                </a:lnTo>
                <a:lnTo>
                  <a:pt x="505993" y="523278"/>
                </a:lnTo>
                <a:lnTo>
                  <a:pt x="535686" y="490181"/>
                </a:lnTo>
                <a:lnTo>
                  <a:pt x="566648" y="436168"/>
                </a:lnTo>
                <a:lnTo>
                  <a:pt x="579513" y="400024"/>
                </a:lnTo>
                <a:lnTo>
                  <a:pt x="588708" y="361594"/>
                </a:lnTo>
                <a:lnTo>
                  <a:pt x="594207" y="321767"/>
                </a:lnTo>
                <a:lnTo>
                  <a:pt x="596049" y="281063"/>
                </a:lnTo>
                <a:close/>
              </a:path>
              <a:path w="885825" h="562609">
                <a:moveTo>
                  <a:pt x="885444" y="276606"/>
                </a:moveTo>
                <a:lnTo>
                  <a:pt x="602742" y="276606"/>
                </a:lnTo>
                <a:lnTo>
                  <a:pt x="602742" y="285762"/>
                </a:lnTo>
                <a:lnTo>
                  <a:pt x="885444" y="285762"/>
                </a:lnTo>
                <a:lnTo>
                  <a:pt x="885444" y="276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55058" y="4753355"/>
            <a:ext cx="885825" cy="561975"/>
          </a:xfrm>
          <a:custGeom>
            <a:avLst/>
            <a:gdLst/>
            <a:ahLst/>
            <a:cxnLst/>
            <a:rect l="l" t="t" r="r" b="b"/>
            <a:pathLst>
              <a:path w="885825" h="561975">
                <a:moveTo>
                  <a:pt x="224028" y="275844"/>
                </a:moveTo>
                <a:lnTo>
                  <a:pt x="0" y="275844"/>
                </a:lnTo>
                <a:lnTo>
                  <a:pt x="0" y="285750"/>
                </a:lnTo>
                <a:lnTo>
                  <a:pt x="224028" y="285750"/>
                </a:lnTo>
                <a:lnTo>
                  <a:pt x="224028" y="275844"/>
                </a:lnTo>
                <a:close/>
              </a:path>
              <a:path w="885825" h="561975">
                <a:moveTo>
                  <a:pt x="224028" y="61722"/>
                </a:moveTo>
                <a:lnTo>
                  <a:pt x="0" y="61722"/>
                </a:lnTo>
                <a:lnTo>
                  <a:pt x="0" y="71628"/>
                </a:lnTo>
                <a:lnTo>
                  <a:pt x="224028" y="71628"/>
                </a:lnTo>
                <a:lnTo>
                  <a:pt x="224028" y="61722"/>
                </a:lnTo>
                <a:close/>
              </a:path>
              <a:path w="885825" h="561975">
                <a:moveTo>
                  <a:pt x="596646" y="266700"/>
                </a:moveTo>
                <a:lnTo>
                  <a:pt x="593369" y="225971"/>
                </a:lnTo>
                <a:lnTo>
                  <a:pt x="587146" y="193573"/>
                </a:lnTo>
                <a:lnTo>
                  <a:pt x="587146" y="279679"/>
                </a:lnTo>
                <a:lnTo>
                  <a:pt x="585216" y="320103"/>
                </a:lnTo>
                <a:lnTo>
                  <a:pt x="579475" y="359968"/>
                </a:lnTo>
                <a:lnTo>
                  <a:pt x="569976" y="399288"/>
                </a:lnTo>
                <a:lnTo>
                  <a:pt x="565404" y="411480"/>
                </a:lnTo>
                <a:lnTo>
                  <a:pt x="565404" y="410718"/>
                </a:lnTo>
                <a:lnTo>
                  <a:pt x="561594" y="422910"/>
                </a:lnTo>
                <a:lnTo>
                  <a:pt x="561594" y="422148"/>
                </a:lnTo>
                <a:lnTo>
                  <a:pt x="557022" y="433578"/>
                </a:lnTo>
                <a:lnTo>
                  <a:pt x="551688" y="444246"/>
                </a:lnTo>
                <a:lnTo>
                  <a:pt x="541020" y="464058"/>
                </a:lnTo>
                <a:lnTo>
                  <a:pt x="534924" y="473964"/>
                </a:lnTo>
                <a:lnTo>
                  <a:pt x="535686" y="473964"/>
                </a:lnTo>
                <a:lnTo>
                  <a:pt x="528828" y="483108"/>
                </a:lnTo>
                <a:lnTo>
                  <a:pt x="528828" y="482346"/>
                </a:lnTo>
                <a:lnTo>
                  <a:pt x="522732" y="491490"/>
                </a:lnTo>
                <a:lnTo>
                  <a:pt x="522732" y="490728"/>
                </a:lnTo>
                <a:lnTo>
                  <a:pt x="515874" y="499110"/>
                </a:lnTo>
                <a:lnTo>
                  <a:pt x="509016" y="506730"/>
                </a:lnTo>
                <a:lnTo>
                  <a:pt x="502158" y="513588"/>
                </a:lnTo>
                <a:lnTo>
                  <a:pt x="494538" y="520446"/>
                </a:lnTo>
                <a:lnTo>
                  <a:pt x="486918" y="526542"/>
                </a:lnTo>
                <a:lnTo>
                  <a:pt x="486918" y="525780"/>
                </a:lnTo>
                <a:lnTo>
                  <a:pt x="479298" y="531876"/>
                </a:lnTo>
                <a:lnTo>
                  <a:pt x="479298" y="531114"/>
                </a:lnTo>
                <a:lnTo>
                  <a:pt x="470916" y="536448"/>
                </a:lnTo>
                <a:lnTo>
                  <a:pt x="471678" y="536448"/>
                </a:lnTo>
                <a:lnTo>
                  <a:pt x="454914" y="544068"/>
                </a:lnTo>
                <a:lnTo>
                  <a:pt x="446532" y="547116"/>
                </a:lnTo>
                <a:lnTo>
                  <a:pt x="438150" y="549402"/>
                </a:lnTo>
                <a:lnTo>
                  <a:pt x="429006" y="550926"/>
                </a:lnTo>
                <a:lnTo>
                  <a:pt x="429768" y="550926"/>
                </a:lnTo>
                <a:lnTo>
                  <a:pt x="420624" y="552450"/>
                </a:lnTo>
                <a:lnTo>
                  <a:pt x="420624" y="551688"/>
                </a:lnTo>
                <a:lnTo>
                  <a:pt x="411480" y="552450"/>
                </a:lnTo>
                <a:lnTo>
                  <a:pt x="236220" y="552450"/>
                </a:lnTo>
                <a:lnTo>
                  <a:pt x="236220" y="9144"/>
                </a:lnTo>
                <a:lnTo>
                  <a:pt x="411480" y="9144"/>
                </a:lnTo>
                <a:lnTo>
                  <a:pt x="429768" y="10668"/>
                </a:lnTo>
                <a:lnTo>
                  <a:pt x="429006" y="10668"/>
                </a:lnTo>
                <a:lnTo>
                  <a:pt x="429768" y="10858"/>
                </a:lnTo>
                <a:lnTo>
                  <a:pt x="438150" y="12954"/>
                </a:lnTo>
                <a:lnTo>
                  <a:pt x="438150" y="12192"/>
                </a:lnTo>
                <a:lnTo>
                  <a:pt x="446532" y="15240"/>
                </a:lnTo>
                <a:lnTo>
                  <a:pt x="446532" y="14478"/>
                </a:lnTo>
                <a:lnTo>
                  <a:pt x="454914" y="18288"/>
                </a:lnTo>
                <a:lnTo>
                  <a:pt x="454914" y="17526"/>
                </a:lnTo>
                <a:lnTo>
                  <a:pt x="492645" y="40309"/>
                </a:lnTo>
                <a:lnTo>
                  <a:pt x="509016" y="55626"/>
                </a:lnTo>
                <a:lnTo>
                  <a:pt x="509016" y="54864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8828" y="79260"/>
                </a:lnTo>
                <a:lnTo>
                  <a:pt x="535686" y="88392"/>
                </a:lnTo>
                <a:lnTo>
                  <a:pt x="534924" y="88392"/>
                </a:lnTo>
                <a:lnTo>
                  <a:pt x="535686" y="89535"/>
                </a:lnTo>
                <a:lnTo>
                  <a:pt x="541020" y="97536"/>
                </a:lnTo>
                <a:lnTo>
                  <a:pt x="546354" y="107442"/>
                </a:lnTo>
                <a:lnTo>
                  <a:pt x="551688" y="118110"/>
                </a:lnTo>
                <a:lnTo>
                  <a:pt x="551688" y="117348"/>
                </a:lnTo>
                <a:lnTo>
                  <a:pt x="557022" y="128778"/>
                </a:lnTo>
                <a:lnTo>
                  <a:pt x="557022" y="128016"/>
                </a:lnTo>
                <a:lnTo>
                  <a:pt x="561594" y="139446"/>
                </a:lnTo>
                <a:lnTo>
                  <a:pt x="565404" y="150876"/>
                </a:lnTo>
                <a:lnTo>
                  <a:pt x="569976" y="163068"/>
                </a:lnTo>
                <a:lnTo>
                  <a:pt x="569976" y="162306"/>
                </a:lnTo>
                <a:lnTo>
                  <a:pt x="573024" y="174498"/>
                </a:lnTo>
                <a:lnTo>
                  <a:pt x="576072" y="187452"/>
                </a:lnTo>
                <a:lnTo>
                  <a:pt x="576072" y="186690"/>
                </a:lnTo>
                <a:lnTo>
                  <a:pt x="579120" y="199644"/>
                </a:lnTo>
                <a:lnTo>
                  <a:pt x="583692" y="226314"/>
                </a:lnTo>
                <a:lnTo>
                  <a:pt x="583692" y="225552"/>
                </a:lnTo>
                <a:lnTo>
                  <a:pt x="585216" y="239268"/>
                </a:lnTo>
                <a:lnTo>
                  <a:pt x="587146" y="279679"/>
                </a:lnTo>
                <a:lnTo>
                  <a:pt x="587146" y="193573"/>
                </a:lnTo>
                <a:lnTo>
                  <a:pt x="571728" y="140195"/>
                </a:lnTo>
                <a:lnTo>
                  <a:pt x="553046" y="99504"/>
                </a:lnTo>
                <a:lnTo>
                  <a:pt x="528828" y="62992"/>
                </a:lnTo>
                <a:lnTo>
                  <a:pt x="498932" y="32829"/>
                </a:lnTo>
                <a:lnTo>
                  <a:pt x="463169" y="11125"/>
                </a:lnTo>
                <a:lnTo>
                  <a:pt x="421386" y="0"/>
                </a:lnTo>
                <a:lnTo>
                  <a:pt x="227076" y="0"/>
                </a:lnTo>
                <a:lnTo>
                  <a:pt x="227076" y="561594"/>
                </a:lnTo>
                <a:lnTo>
                  <a:pt x="231648" y="561594"/>
                </a:lnTo>
                <a:lnTo>
                  <a:pt x="236220" y="561594"/>
                </a:lnTo>
                <a:lnTo>
                  <a:pt x="421386" y="561594"/>
                </a:lnTo>
                <a:lnTo>
                  <a:pt x="429768" y="559473"/>
                </a:lnTo>
                <a:lnTo>
                  <a:pt x="462876" y="551103"/>
                </a:lnTo>
                <a:lnTo>
                  <a:pt x="471678" y="545795"/>
                </a:lnTo>
                <a:lnTo>
                  <a:pt x="498538" y="529628"/>
                </a:lnTo>
                <a:lnTo>
                  <a:pt x="528485" y="499427"/>
                </a:lnTo>
                <a:lnTo>
                  <a:pt x="552843" y="462724"/>
                </a:lnTo>
                <a:lnTo>
                  <a:pt x="571754" y="421665"/>
                </a:lnTo>
                <a:lnTo>
                  <a:pt x="585241" y="378764"/>
                </a:lnTo>
                <a:lnTo>
                  <a:pt x="587146" y="368884"/>
                </a:lnTo>
                <a:lnTo>
                  <a:pt x="593509" y="335991"/>
                </a:lnTo>
                <a:lnTo>
                  <a:pt x="596646" y="295656"/>
                </a:lnTo>
                <a:lnTo>
                  <a:pt x="596646" y="266700"/>
                </a:lnTo>
                <a:close/>
              </a:path>
              <a:path w="885825" h="561975">
                <a:moveTo>
                  <a:pt x="885444" y="275844"/>
                </a:moveTo>
                <a:lnTo>
                  <a:pt x="602742" y="275844"/>
                </a:lnTo>
                <a:lnTo>
                  <a:pt x="602742" y="285750"/>
                </a:lnTo>
                <a:lnTo>
                  <a:pt x="885444" y="285750"/>
                </a:lnTo>
                <a:lnTo>
                  <a:pt x="885444" y="275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552185" y="4891532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55058" y="5412485"/>
            <a:ext cx="885825" cy="561975"/>
          </a:xfrm>
          <a:custGeom>
            <a:avLst/>
            <a:gdLst/>
            <a:ahLst/>
            <a:cxnLst/>
            <a:rect l="l" t="t" r="r" b="b"/>
            <a:pathLst>
              <a:path w="885825" h="561975">
                <a:moveTo>
                  <a:pt x="224028" y="489966"/>
                </a:moveTo>
                <a:lnTo>
                  <a:pt x="0" y="489966"/>
                </a:lnTo>
                <a:lnTo>
                  <a:pt x="0" y="499872"/>
                </a:lnTo>
                <a:lnTo>
                  <a:pt x="224028" y="499872"/>
                </a:lnTo>
                <a:lnTo>
                  <a:pt x="224028" y="489966"/>
                </a:lnTo>
                <a:close/>
              </a:path>
              <a:path w="885825" h="561975">
                <a:moveTo>
                  <a:pt x="224028" y="275844"/>
                </a:moveTo>
                <a:lnTo>
                  <a:pt x="0" y="275844"/>
                </a:lnTo>
                <a:lnTo>
                  <a:pt x="0" y="285762"/>
                </a:lnTo>
                <a:lnTo>
                  <a:pt x="224028" y="285762"/>
                </a:lnTo>
                <a:lnTo>
                  <a:pt x="224028" y="275844"/>
                </a:lnTo>
                <a:close/>
              </a:path>
              <a:path w="885825" h="561975">
                <a:moveTo>
                  <a:pt x="224028" y="61722"/>
                </a:moveTo>
                <a:lnTo>
                  <a:pt x="0" y="61722"/>
                </a:lnTo>
                <a:lnTo>
                  <a:pt x="0" y="70878"/>
                </a:lnTo>
                <a:lnTo>
                  <a:pt x="224028" y="70878"/>
                </a:lnTo>
                <a:lnTo>
                  <a:pt x="224028" y="61722"/>
                </a:lnTo>
                <a:close/>
              </a:path>
              <a:path w="885825" h="561975">
                <a:moveTo>
                  <a:pt x="596646" y="265938"/>
                </a:moveTo>
                <a:lnTo>
                  <a:pt x="593420" y="225437"/>
                </a:lnTo>
                <a:lnTo>
                  <a:pt x="587019" y="192379"/>
                </a:lnTo>
                <a:lnTo>
                  <a:pt x="587019" y="275894"/>
                </a:lnTo>
                <a:lnTo>
                  <a:pt x="585216" y="322326"/>
                </a:lnTo>
                <a:lnTo>
                  <a:pt x="583692" y="336042"/>
                </a:lnTo>
                <a:lnTo>
                  <a:pt x="583692" y="335280"/>
                </a:lnTo>
                <a:lnTo>
                  <a:pt x="579120" y="361950"/>
                </a:lnTo>
                <a:lnTo>
                  <a:pt x="576072" y="374904"/>
                </a:lnTo>
                <a:lnTo>
                  <a:pt x="576072" y="374142"/>
                </a:lnTo>
                <a:lnTo>
                  <a:pt x="573024" y="387096"/>
                </a:lnTo>
                <a:lnTo>
                  <a:pt x="569976" y="399288"/>
                </a:lnTo>
                <a:lnTo>
                  <a:pt x="569976" y="398526"/>
                </a:lnTo>
                <a:lnTo>
                  <a:pt x="565404" y="410718"/>
                </a:lnTo>
                <a:lnTo>
                  <a:pt x="561594" y="422148"/>
                </a:lnTo>
                <a:lnTo>
                  <a:pt x="557022" y="433578"/>
                </a:lnTo>
                <a:lnTo>
                  <a:pt x="557022" y="432816"/>
                </a:lnTo>
                <a:lnTo>
                  <a:pt x="551688" y="444246"/>
                </a:lnTo>
                <a:lnTo>
                  <a:pt x="551688" y="443484"/>
                </a:lnTo>
                <a:lnTo>
                  <a:pt x="546354" y="454152"/>
                </a:lnTo>
                <a:lnTo>
                  <a:pt x="541020" y="464058"/>
                </a:lnTo>
                <a:lnTo>
                  <a:pt x="534924" y="473202"/>
                </a:lnTo>
                <a:lnTo>
                  <a:pt x="535686" y="473202"/>
                </a:lnTo>
                <a:lnTo>
                  <a:pt x="528802" y="482371"/>
                </a:lnTo>
                <a:lnTo>
                  <a:pt x="522732" y="490728"/>
                </a:lnTo>
                <a:lnTo>
                  <a:pt x="515874" y="499110"/>
                </a:lnTo>
                <a:lnTo>
                  <a:pt x="509016" y="506730"/>
                </a:lnTo>
                <a:lnTo>
                  <a:pt x="509016" y="505968"/>
                </a:lnTo>
                <a:lnTo>
                  <a:pt x="502158" y="513588"/>
                </a:lnTo>
                <a:lnTo>
                  <a:pt x="486918" y="525780"/>
                </a:lnTo>
                <a:lnTo>
                  <a:pt x="479298" y="531114"/>
                </a:lnTo>
                <a:lnTo>
                  <a:pt x="470916" y="535686"/>
                </a:lnTo>
                <a:lnTo>
                  <a:pt x="471678" y="535686"/>
                </a:lnTo>
                <a:lnTo>
                  <a:pt x="463003" y="540397"/>
                </a:lnTo>
                <a:lnTo>
                  <a:pt x="454914" y="544068"/>
                </a:lnTo>
                <a:lnTo>
                  <a:pt x="446532" y="547116"/>
                </a:lnTo>
                <a:lnTo>
                  <a:pt x="446532" y="546354"/>
                </a:lnTo>
                <a:lnTo>
                  <a:pt x="438150" y="549402"/>
                </a:lnTo>
                <a:lnTo>
                  <a:pt x="429006" y="550926"/>
                </a:lnTo>
                <a:lnTo>
                  <a:pt x="429768" y="550926"/>
                </a:lnTo>
                <a:lnTo>
                  <a:pt x="411480" y="552450"/>
                </a:lnTo>
                <a:lnTo>
                  <a:pt x="236220" y="552450"/>
                </a:lnTo>
                <a:lnTo>
                  <a:pt x="236220" y="9144"/>
                </a:lnTo>
                <a:lnTo>
                  <a:pt x="411480" y="9144"/>
                </a:lnTo>
                <a:lnTo>
                  <a:pt x="429768" y="10668"/>
                </a:lnTo>
                <a:lnTo>
                  <a:pt x="429006" y="10668"/>
                </a:lnTo>
                <a:lnTo>
                  <a:pt x="429768" y="10795"/>
                </a:lnTo>
                <a:lnTo>
                  <a:pt x="471678" y="25146"/>
                </a:lnTo>
                <a:lnTo>
                  <a:pt x="479298" y="30480"/>
                </a:lnTo>
                <a:lnTo>
                  <a:pt x="479298" y="29718"/>
                </a:lnTo>
                <a:lnTo>
                  <a:pt x="494538" y="41910"/>
                </a:lnTo>
                <a:lnTo>
                  <a:pt x="494538" y="41148"/>
                </a:lnTo>
                <a:lnTo>
                  <a:pt x="502158" y="48006"/>
                </a:lnTo>
                <a:lnTo>
                  <a:pt x="509016" y="54864"/>
                </a:lnTo>
                <a:lnTo>
                  <a:pt x="515874" y="62484"/>
                </a:lnTo>
                <a:lnTo>
                  <a:pt x="522732" y="70866"/>
                </a:lnTo>
                <a:lnTo>
                  <a:pt x="522732" y="70104"/>
                </a:lnTo>
                <a:lnTo>
                  <a:pt x="528828" y="79248"/>
                </a:lnTo>
                <a:lnTo>
                  <a:pt x="535686" y="88392"/>
                </a:lnTo>
                <a:lnTo>
                  <a:pt x="534924" y="87630"/>
                </a:lnTo>
                <a:lnTo>
                  <a:pt x="535686" y="88874"/>
                </a:lnTo>
                <a:lnTo>
                  <a:pt x="541020" y="97536"/>
                </a:lnTo>
                <a:lnTo>
                  <a:pt x="561403" y="139369"/>
                </a:lnTo>
                <a:lnTo>
                  <a:pt x="575576" y="183591"/>
                </a:lnTo>
                <a:lnTo>
                  <a:pt x="583958" y="229374"/>
                </a:lnTo>
                <a:lnTo>
                  <a:pt x="587019" y="275894"/>
                </a:lnTo>
                <a:lnTo>
                  <a:pt x="587019" y="192379"/>
                </a:lnTo>
                <a:lnTo>
                  <a:pt x="571690" y="139801"/>
                </a:lnTo>
                <a:lnTo>
                  <a:pt x="552907" y="99009"/>
                </a:lnTo>
                <a:lnTo>
                  <a:pt x="528624" y="62458"/>
                </a:lnTo>
                <a:lnTo>
                  <a:pt x="498703" y="32334"/>
                </a:lnTo>
                <a:lnTo>
                  <a:pt x="463003" y="10795"/>
                </a:lnTo>
                <a:lnTo>
                  <a:pt x="421386" y="0"/>
                </a:lnTo>
                <a:lnTo>
                  <a:pt x="227076" y="0"/>
                </a:lnTo>
                <a:lnTo>
                  <a:pt x="227076" y="561594"/>
                </a:lnTo>
                <a:lnTo>
                  <a:pt x="231648" y="561594"/>
                </a:lnTo>
                <a:lnTo>
                  <a:pt x="236220" y="561594"/>
                </a:lnTo>
                <a:lnTo>
                  <a:pt x="421386" y="561594"/>
                </a:lnTo>
                <a:lnTo>
                  <a:pt x="429768" y="559371"/>
                </a:lnTo>
                <a:lnTo>
                  <a:pt x="471678" y="545325"/>
                </a:lnTo>
                <a:lnTo>
                  <a:pt x="528828" y="498640"/>
                </a:lnTo>
                <a:lnTo>
                  <a:pt x="535686" y="488302"/>
                </a:lnTo>
                <a:lnTo>
                  <a:pt x="553021" y="462178"/>
                </a:lnTo>
                <a:lnTo>
                  <a:pt x="571741" y="421449"/>
                </a:lnTo>
                <a:lnTo>
                  <a:pt x="585127" y="378587"/>
                </a:lnTo>
                <a:lnTo>
                  <a:pt x="593369" y="335699"/>
                </a:lnTo>
                <a:lnTo>
                  <a:pt x="596646" y="294894"/>
                </a:lnTo>
                <a:lnTo>
                  <a:pt x="596646" y="265938"/>
                </a:lnTo>
                <a:close/>
              </a:path>
              <a:path w="885825" h="561975">
                <a:moveTo>
                  <a:pt x="885444" y="275844"/>
                </a:moveTo>
                <a:lnTo>
                  <a:pt x="602742" y="275844"/>
                </a:lnTo>
                <a:lnTo>
                  <a:pt x="602742" y="285762"/>
                </a:lnTo>
                <a:lnTo>
                  <a:pt x="885444" y="285762"/>
                </a:lnTo>
                <a:lnTo>
                  <a:pt x="885444" y="275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552185" y="5550661"/>
            <a:ext cx="3765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G26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6488429" y="1370075"/>
            <a:ext cx="1103630" cy="933450"/>
            <a:chOff x="6488429" y="1370075"/>
            <a:chExt cx="1103630" cy="933450"/>
          </a:xfrm>
        </p:grpSpPr>
        <p:sp>
          <p:nvSpPr>
            <p:cNvPr id="61" name="object 61"/>
            <p:cNvSpPr/>
            <p:nvPr/>
          </p:nvSpPr>
          <p:spPr>
            <a:xfrm>
              <a:off x="6488430" y="1400555"/>
              <a:ext cx="1103630" cy="873760"/>
            </a:xfrm>
            <a:custGeom>
              <a:avLst/>
              <a:gdLst/>
              <a:ahLst/>
              <a:cxnLst/>
              <a:rect l="l" t="t" r="r" b="b"/>
              <a:pathLst>
                <a:path w="1103629" h="873760">
                  <a:moveTo>
                    <a:pt x="425196" y="863346"/>
                  </a:moveTo>
                  <a:lnTo>
                    <a:pt x="0" y="863346"/>
                  </a:lnTo>
                  <a:lnTo>
                    <a:pt x="0" y="873252"/>
                  </a:lnTo>
                  <a:lnTo>
                    <a:pt x="425196" y="873252"/>
                  </a:lnTo>
                  <a:lnTo>
                    <a:pt x="425196" y="863346"/>
                  </a:lnTo>
                  <a:close/>
                </a:path>
                <a:path w="1103629" h="873760">
                  <a:moveTo>
                    <a:pt x="425196" y="690372"/>
                  </a:moveTo>
                  <a:lnTo>
                    <a:pt x="0" y="690372"/>
                  </a:lnTo>
                  <a:lnTo>
                    <a:pt x="0" y="699516"/>
                  </a:lnTo>
                  <a:lnTo>
                    <a:pt x="425196" y="699516"/>
                  </a:lnTo>
                  <a:lnTo>
                    <a:pt x="425196" y="690372"/>
                  </a:lnTo>
                  <a:close/>
                </a:path>
                <a:path w="1103629" h="873760">
                  <a:moveTo>
                    <a:pt x="425196" y="518160"/>
                  </a:moveTo>
                  <a:lnTo>
                    <a:pt x="0" y="518160"/>
                  </a:lnTo>
                  <a:lnTo>
                    <a:pt x="0" y="527304"/>
                  </a:lnTo>
                  <a:lnTo>
                    <a:pt x="425196" y="527304"/>
                  </a:lnTo>
                  <a:lnTo>
                    <a:pt x="425196" y="518160"/>
                  </a:lnTo>
                  <a:close/>
                </a:path>
                <a:path w="1103629" h="873760">
                  <a:moveTo>
                    <a:pt x="425196" y="344424"/>
                  </a:moveTo>
                  <a:lnTo>
                    <a:pt x="0" y="344424"/>
                  </a:lnTo>
                  <a:lnTo>
                    <a:pt x="0" y="353568"/>
                  </a:lnTo>
                  <a:lnTo>
                    <a:pt x="425196" y="353568"/>
                  </a:lnTo>
                  <a:lnTo>
                    <a:pt x="425196" y="344424"/>
                  </a:lnTo>
                  <a:close/>
                </a:path>
                <a:path w="1103629" h="873760">
                  <a:moveTo>
                    <a:pt x="425196" y="172212"/>
                  </a:moveTo>
                  <a:lnTo>
                    <a:pt x="0" y="172212"/>
                  </a:lnTo>
                  <a:lnTo>
                    <a:pt x="0" y="181356"/>
                  </a:lnTo>
                  <a:lnTo>
                    <a:pt x="425196" y="181356"/>
                  </a:lnTo>
                  <a:lnTo>
                    <a:pt x="425196" y="172212"/>
                  </a:lnTo>
                  <a:close/>
                </a:path>
                <a:path w="1103629" h="873760">
                  <a:moveTo>
                    <a:pt x="42519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425196" y="9144"/>
                  </a:lnTo>
                  <a:lnTo>
                    <a:pt x="425196" y="0"/>
                  </a:lnTo>
                  <a:close/>
                </a:path>
                <a:path w="1103629" h="873760">
                  <a:moveTo>
                    <a:pt x="1103376" y="432054"/>
                  </a:moveTo>
                  <a:lnTo>
                    <a:pt x="820674" y="432054"/>
                  </a:lnTo>
                  <a:lnTo>
                    <a:pt x="820674" y="441198"/>
                  </a:lnTo>
                  <a:lnTo>
                    <a:pt x="1103376" y="441198"/>
                  </a:lnTo>
                  <a:lnTo>
                    <a:pt x="1103376" y="4320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5985" y="1375409"/>
              <a:ext cx="708025" cy="923925"/>
            </a:xfrm>
            <a:custGeom>
              <a:avLst/>
              <a:gdLst/>
              <a:ahLst/>
              <a:cxnLst/>
              <a:rect l="l" t="t" r="r" b="b"/>
              <a:pathLst>
                <a:path w="708025" h="923925">
                  <a:moveTo>
                    <a:pt x="707898" y="461772"/>
                  </a:moveTo>
                  <a:lnTo>
                    <a:pt x="698631" y="386811"/>
                  </a:lnTo>
                  <a:lnTo>
                    <a:pt x="671803" y="315724"/>
                  </a:lnTo>
                  <a:lnTo>
                    <a:pt x="652260" y="281928"/>
                  </a:lnTo>
                  <a:lnTo>
                    <a:pt x="628873" y="249455"/>
                  </a:lnTo>
                  <a:lnTo>
                    <a:pt x="601825" y="218423"/>
                  </a:lnTo>
                  <a:lnTo>
                    <a:pt x="571298" y="188951"/>
                  </a:lnTo>
                  <a:lnTo>
                    <a:pt x="537475" y="161157"/>
                  </a:lnTo>
                  <a:lnTo>
                    <a:pt x="500538" y="135159"/>
                  </a:lnTo>
                  <a:lnTo>
                    <a:pt x="460669" y="111076"/>
                  </a:lnTo>
                  <a:lnTo>
                    <a:pt x="418051" y="89025"/>
                  </a:lnTo>
                  <a:lnTo>
                    <a:pt x="372865" y="69126"/>
                  </a:lnTo>
                  <a:lnTo>
                    <a:pt x="325295" y="51496"/>
                  </a:lnTo>
                  <a:lnTo>
                    <a:pt x="275522" y="36254"/>
                  </a:lnTo>
                  <a:lnTo>
                    <a:pt x="223729" y="23518"/>
                  </a:lnTo>
                  <a:lnTo>
                    <a:pt x="170098" y="13406"/>
                  </a:lnTo>
                  <a:lnTo>
                    <a:pt x="114811" y="6037"/>
                  </a:lnTo>
                  <a:lnTo>
                    <a:pt x="58051" y="1529"/>
                  </a:lnTo>
                  <a:lnTo>
                    <a:pt x="0" y="0"/>
                  </a:lnTo>
                  <a:lnTo>
                    <a:pt x="24214" y="44906"/>
                  </a:lnTo>
                  <a:lnTo>
                    <a:pt x="45880" y="90214"/>
                  </a:lnTo>
                  <a:lnTo>
                    <a:pt x="64996" y="135879"/>
                  </a:lnTo>
                  <a:lnTo>
                    <a:pt x="81564" y="181855"/>
                  </a:lnTo>
                  <a:lnTo>
                    <a:pt x="95583" y="228099"/>
                  </a:lnTo>
                  <a:lnTo>
                    <a:pt x="107053" y="274566"/>
                  </a:lnTo>
                  <a:lnTo>
                    <a:pt x="115974" y="321212"/>
                  </a:lnTo>
                  <a:lnTo>
                    <a:pt x="122346" y="367991"/>
                  </a:lnTo>
                  <a:lnTo>
                    <a:pt x="126170" y="414859"/>
                  </a:lnTo>
                  <a:lnTo>
                    <a:pt x="127444" y="461772"/>
                  </a:lnTo>
                  <a:lnTo>
                    <a:pt x="126170" y="508684"/>
                  </a:lnTo>
                  <a:lnTo>
                    <a:pt x="122346" y="555552"/>
                  </a:lnTo>
                  <a:lnTo>
                    <a:pt x="115974" y="602331"/>
                  </a:lnTo>
                  <a:lnTo>
                    <a:pt x="107053" y="648977"/>
                  </a:lnTo>
                  <a:lnTo>
                    <a:pt x="95583" y="695444"/>
                  </a:lnTo>
                  <a:lnTo>
                    <a:pt x="81564" y="741688"/>
                  </a:lnTo>
                  <a:lnTo>
                    <a:pt x="64996" y="787664"/>
                  </a:lnTo>
                  <a:lnTo>
                    <a:pt x="45880" y="833329"/>
                  </a:lnTo>
                  <a:lnTo>
                    <a:pt x="24214" y="878637"/>
                  </a:lnTo>
                  <a:lnTo>
                    <a:pt x="0" y="923544"/>
                  </a:lnTo>
                  <a:lnTo>
                    <a:pt x="58051" y="922014"/>
                  </a:lnTo>
                  <a:lnTo>
                    <a:pt x="114811" y="917506"/>
                  </a:lnTo>
                  <a:lnTo>
                    <a:pt x="170098" y="910137"/>
                  </a:lnTo>
                  <a:lnTo>
                    <a:pt x="223729" y="900025"/>
                  </a:lnTo>
                  <a:lnTo>
                    <a:pt x="275522" y="887289"/>
                  </a:lnTo>
                  <a:lnTo>
                    <a:pt x="325295" y="872047"/>
                  </a:lnTo>
                  <a:lnTo>
                    <a:pt x="372865" y="854417"/>
                  </a:lnTo>
                  <a:lnTo>
                    <a:pt x="418051" y="834518"/>
                  </a:lnTo>
                  <a:lnTo>
                    <a:pt x="460669" y="812467"/>
                  </a:lnTo>
                  <a:lnTo>
                    <a:pt x="500538" y="788384"/>
                  </a:lnTo>
                  <a:lnTo>
                    <a:pt x="537475" y="762386"/>
                  </a:lnTo>
                  <a:lnTo>
                    <a:pt x="571298" y="734592"/>
                  </a:lnTo>
                  <a:lnTo>
                    <a:pt x="601825" y="705120"/>
                  </a:lnTo>
                  <a:lnTo>
                    <a:pt x="628873" y="674088"/>
                  </a:lnTo>
                  <a:lnTo>
                    <a:pt x="652260" y="641615"/>
                  </a:lnTo>
                  <a:lnTo>
                    <a:pt x="671803" y="607819"/>
                  </a:lnTo>
                  <a:lnTo>
                    <a:pt x="687321" y="572819"/>
                  </a:lnTo>
                  <a:lnTo>
                    <a:pt x="705550" y="499677"/>
                  </a:lnTo>
                  <a:lnTo>
                    <a:pt x="707898" y="4617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7603" y="1370075"/>
              <a:ext cx="721360" cy="933450"/>
            </a:xfrm>
            <a:custGeom>
              <a:avLst/>
              <a:gdLst/>
              <a:ahLst/>
              <a:cxnLst/>
              <a:rect l="l" t="t" r="r" b="b"/>
              <a:pathLst>
                <a:path w="721359" h="933450">
                  <a:moveTo>
                    <a:pt x="720852" y="479298"/>
                  </a:moveTo>
                  <a:lnTo>
                    <a:pt x="720852" y="454914"/>
                  </a:lnTo>
                  <a:lnTo>
                    <a:pt x="714360" y="407249"/>
                  </a:lnTo>
                  <a:lnTo>
                    <a:pt x="702141" y="362463"/>
                  </a:lnTo>
                  <a:lnTo>
                    <a:pt x="684635" y="320466"/>
                  </a:lnTo>
                  <a:lnTo>
                    <a:pt x="662283" y="281215"/>
                  </a:lnTo>
                  <a:lnTo>
                    <a:pt x="635514" y="244663"/>
                  </a:lnTo>
                  <a:lnTo>
                    <a:pt x="604760" y="210777"/>
                  </a:lnTo>
                  <a:lnTo>
                    <a:pt x="570474" y="179543"/>
                  </a:lnTo>
                  <a:lnTo>
                    <a:pt x="533097" y="150932"/>
                  </a:lnTo>
                  <a:lnTo>
                    <a:pt x="493070" y="124913"/>
                  </a:lnTo>
                  <a:lnTo>
                    <a:pt x="450836" y="101456"/>
                  </a:lnTo>
                  <a:lnTo>
                    <a:pt x="406835" y="80533"/>
                  </a:lnTo>
                  <a:lnTo>
                    <a:pt x="361508" y="62113"/>
                  </a:lnTo>
                  <a:lnTo>
                    <a:pt x="315298" y="46166"/>
                  </a:lnTo>
                  <a:lnTo>
                    <a:pt x="268645" y="32663"/>
                  </a:lnTo>
                  <a:lnTo>
                    <a:pt x="221992" y="21574"/>
                  </a:lnTo>
                  <a:lnTo>
                    <a:pt x="175779" y="12869"/>
                  </a:lnTo>
                  <a:lnTo>
                    <a:pt x="130301" y="6505"/>
                  </a:lnTo>
                  <a:lnTo>
                    <a:pt x="86439" y="2493"/>
                  </a:lnTo>
                  <a:lnTo>
                    <a:pt x="44957" y="793"/>
                  </a:lnTo>
                  <a:lnTo>
                    <a:pt x="25907" y="740"/>
                  </a:lnTo>
                  <a:lnTo>
                    <a:pt x="0" y="0"/>
                  </a:lnTo>
                  <a:lnTo>
                    <a:pt x="7619" y="14020"/>
                  </a:lnTo>
                  <a:lnTo>
                    <a:pt x="7619" y="9906"/>
                  </a:lnTo>
                  <a:lnTo>
                    <a:pt x="12191" y="3047"/>
                  </a:lnTo>
                  <a:lnTo>
                    <a:pt x="16001" y="9906"/>
                  </a:lnTo>
                  <a:lnTo>
                    <a:pt x="27431" y="9969"/>
                  </a:lnTo>
                  <a:lnTo>
                    <a:pt x="65694" y="11564"/>
                  </a:lnTo>
                  <a:lnTo>
                    <a:pt x="105427" y="14287"/>
                  </a:lnTo>
                  <a:lnTo>
                    <a:pt x="145024" y="18439"/>
                  </a:lnTo>
                  <a:lnTo>
                    <a:pt x="184403" y="24384"/>
                  </a:lnTo>
                  <a:lnTo>
                    <a:pt x="217931" y="30480"/>
                  </a:lnTo>
                  <a:lnTo>
                    <a:pt x="217931" y="30653"/>
                  </a:lnTo>
                  <a:lnTo>
                    <a:pt x="249935" y="37926"/>
                  </a:lnTo>
                  <a:lnTo>
                    <a:pt x="249935" y="37337"/>
                  </a:lnTo>
                  <a:lnTo>
                    <a:pt x="282702" y="45719"/>
                  </a:lnTo>
                  <a:lnTo>
                    <a:pt x="282702" y="45937"/>
                  </a:lnTo>
                  <a:lnTo>
                    <a:pt x="313943" y="54863"/>
                  </a:lnTo>
                  <a:lnTo>
                    <a:pt x="313943" y="55130"/>
                  </a:lnTo>
                  <a:lnTo>
                    <a:pt x="343661" y="65531"/>
                  </a:lnTo>
                  <a:lnTo>
                    <a:pt x="373379" y="76200"/>
                  </a:lnTo>
                  <a:lnTo>
                    <a:pt x="402335" y="88391"/>
                  </a:lnTo>
                  <a:lnTo>
                    <a:pt x="402335" y="88742"/>
                  </a:lnTo>
                  <a:lnTo>
                    <a:pt x="429767" y="101346"/>
                  </a:lnTo>
                  <a:lnTo>
                    <a:pt x="456437" y="115062"/>
                  </a:lnTo>
                  <a:lnTo>
                    <a:pt x="456437" y="115487"/>
                  </a:lnTo>
                  <a:lnTo>
                    <a:pt x="481583" y="129540"/>
                  </a:lnTo>
                  <a:lnTo>
                    <a:pt x="517550" y="151790"/>
                  </a:lnTo>
                  <a:lnTo>
                    <a:pt x="551687" y="176784"/>
                  </a:lnTo>
                  <a:lnTo>
                    <a:pt x="562355" y="185165"/>
                  </a:lnTo>
                  <a:lnTo>
                    <a:pt x="562355" y="185819"/>
                  </a:lnTo>
                  <a:lnTo>
                    <a:pt x="572261" y="194309"/>
                  </a:lnTo>
                  <a:lnTo>
                    <a:pt x="592074" y="212598"/>
                  </a:lnTo>
                  <a:lnTo>
                    <a:pt x="592074" y="211836"/>
                  </a:lnTo>
                  <a:lnTo>
                    <a:pt x="601218" y="221742"/>
                  </a:lnTo>
                  <a:lnTo>
                    <a:pt x="601218" y="220979"/>
                  </a:lnTo>
                  <a:lnTo>
                    <a:pt x="618744" y="240029"/>
                  </a:lnTo>
                  <a:lnTo>
                    <a:pt x="627126" y="249936"/>
                  </a:lnTo>
                  <a:lnTo>
                    <a:pt x="649986" y="279654"/>
                  </a:lnTo>
                  <a:lnTo>
                    <a:pt x="649986" y="280644"/>
                  </a:lnTo>
                  <a:lnTo>
                    <a:pt x="656844" y="289559"/>
                  </a:lnTo>
                  <a:lnTo>
                    <a:pt x="656844" y="290745"/>
                  </a:lnTo>
                  <a:lnTo>
                    <a:pt x="662940" y="300228"/>
                  </a:lnTo>
                  <a:lnTo>
                    <a:pt x="669036" y="310895"/>
                  </a:lnTo>
                  <a:lnTo>
                    <a:pt x="669036" y="310134"/>
                  </a:lnTo>
                  <a:lnTo>
                    <a:pt x="679704" y="331470"/>
                  </a:lnTo>
                  <a:lnTo>
                    <a:pt x="685038" y="342900"/>
                  </a:lnTo>
                  <a:lnTo>
                    <a:pt x="685038" y="342138"/>
                  </a:lnTo>
                  <a:lnTo>
                    <a:pt x="689610" y="353568"/>
                  </a:lnTo>
                  <a:lnTo>
                    <a:pt x="693420" y="364236"/>
                  </a:lnTo>
                  <a:lnTo>
                    <a:pt x="697230" y="375666"/>
                  </a:lnTo>
                  <a:lnTo>
                    <a:pt x="697230" y="374904"/>
                  </a:lnTo>
                  <a:lnTo>
                    <a:pt x="706826" y="414685"/>
                  </a:lnTo>
                  <a:lnTo>
                    <a:pt x="710946" y="455676"/>
                  </a:lnTo>
                  <a:lnTo>
                    <a:pt x="710946" y="539324"/>
                  </a:lnTo>
                  <a:lnTo>
                    <a:pt x="714360" y="526825"/>
                  </a:lnTo>
                  <a:lnTo>
                    <a:pt x="720852" y="479298"/>
                  </a:lnTo>
                  <a:close/>
                </a:path>
                <a:path w="721359" h="933450">
                  <a:moveTo>
                    <a:pt x="130659" y="597533"/>
                  </a:moveTo>
                  <a:lnTo>
                    <a:pt x="130659" y="448053"/>
                  </a:lnTo>
                  <a:lnTo>
                    <a:pt x="130301" y="496062"/>
                  </a:lnTo>
                  <a:lnTo>
                    <a:pt x="128777" y="525780"/>
                  </a:lnTo>
                  <a:lnTo>
                    <a:pt x="128777" y="525018"/>
                  </a:lnTo>
                  <a:lnTo>
                    <a:pt x="126491" y="554736"/>
                  </a:lnTo>
                  <a:lnTo>
                    <a:pt x="120754" y="598786"/>
                  </a:lnTo>
                  <a:lnTo>
                    <a:pt x="112837" y="642475"/>
                  </a:lnTo>
                  <a:lnTo>
                    <a:pt x="102794" y="685729"/>
                  </a:lnTo>
                  <a:lnTo>
                    <a:pt x="90677" y="728472"/>
                  </a:lnTo>
                  <a:lnTo>
                    <a:pt x="81533" y="757428"/>
                  </a:lnTo>
                  <a:lnTo>
                    <a:pt x="81533" y="756666"/>
                  </a:lnTo>
                  <a:lnTo>
                    <a:pt x="70865" y="785622"/>
                  </a:lnTo>
                  <a:lnTo>
                    <a:pt x="59435" y="814578"/>
                  </a:lnTo>
                  <a:lnTo>
                    <a:pt x="59435" y="813816"/>
                  </a:lnTo>
                  <a:lnTo>
                    <a:pt x="47243" y="842772"/>
                  </a:lnTo>
                  <a:lnTo>
                    <a:pt x="33527" y="870966"/>
                  </a:lnTo>
                  <a:lnTo>
                    <a:pt x="19049" y="899160"/>
                  </a:lnTo>
                  <a:lnTo>
                    <a:pt x="19049" y="898397"/>
                  </a:lnTo>
                  <a:lnTo>
                    <a:pt x="0" y="933450"/>
                  </a:lnTo>
                  <a:lnTo>
                    <a:pt x="8382" y="933450"/>
                  </a:lnTo>
                  <a:lnTo>
                    <a:pt x="8382" y="924306"/>
                  </a:lnTo>
                  <a:lnTo>
                    <a:pt x="15899" y="924306"/>
                  </a:lnTo>
                  <a:lnTo>
                    <a:pt x="41909" y="874776"/>
                  </a:lnTo>
                  <a:lnTo>
                    <a:pt x="63439" y="828969"/>
                  </a:lnTo>
                  <a:lnTo>
                    <a:pt x="82302" y="782693"/>
                  </a:lnTo>
                  <a:lnTo>
                    <a:pt x="98507" y="736011"/>
                  </a:lnTo>
                  <a:lnTo>
                    <a:pt x="112061" y="688988"/>
                  </a:lnTo>
                  <a:lnTo>
                    <a:pt x="122971" y="641686"/>
                  </a:lnTo>
                  <a:lnTo>
                    <a:pt x="130659" y="597533"/>
                  </a:lnTo>
                  <a:close/>
                </a:path>
                <a:path w="721359" h="933450">
                  <a:moveTo>
                    <a:pt x="16001" y="9906"/>
                  </a:moveTo>
                  <a:lnTo>
                    <a:pt x="12191" y="3047"/>
                  </a:lnTo>
                  <a:lnTo>
                    <a:pt x="7619" y="9906"/>
                  </a:lnTo>
                  <a:lnTo>
                    <a:pt x="16001" y="9906"/>
                  </a:lnTo>
                  <a:close/>
                </a:path>
                <a:path w="721359" h="933450">
                  <a:moveTo>
                    <a:pt x="140312" y="450975"/>
                  </a:moveTo>
                  <a:lnTo>
                    <a:pt x="138109" y="403240"/>
                  </a:lnTo>
                  <a:lnTo>
                    <a:pt x="133304" y="355609"/>
                  </a:lnTo>
                  <a:lnTo>
                    <a:pt x="125904" y="308147"/>
                  </a:lnTo>
                  <a:lnTo>
                    <a:pt x="115918" y="260916"/>
                  </a:lnTo>
                  <a:lnTo>
                    <a:pt x="103352" y="213982"/>
                  </a:lnTo>
                  <a:lnTo>
                    <a:pt x="88213" y="167408"/>
                  </a:lnTo>
                  <a:lnTo>
                    <a:pt x="70509" y="121256"/>
                  </a:lnTo>
                  <a:lnTo>
                    <a:pt x="50246" y="75592"/>
                  </a:lnTo>
                  <a:lnTo>
                    <a:pt x="27431" y="30480"/>
                  </a:lnTo>
                  <a:lnTo>
                    <a:pt x="16001" y="9906"/>
                  </a:lnTo>
                  <a:lnTo>
                    <a:pt x="7619" y="9906"/>
                  </a:lnTo>
                  <a:lnTo>
                    <a:pt x="7619" y="14020"/>
                  </a:lnTo>
                  <a:lnTo>
                    <a:pt x="19049" y="35052"/>
                  </a:lnTo>
                  <a:lnTo>
                    <a:pt x="40741" y="77810"/>
                  </a:lnTo>
                  <a:lnTo>
                    <a:pt x="60288" y="121631"/>
                  </a:lnTo>
                  <a:lnTo>
                    <a:pt x="77614" y="166393"/>
                  </a:lnTo>
                  <a:lnTo>
                    <a:pt x="92643" y="211978"/>
                  </a:lnTo>
                  <a:lnTo>
                    <a:pt x="105298" y="258265"/>
                  </a:lnTo>
                  <a:lnTo>
                    <a:pt x="115504" y="305136"/>
                  </a:lnTo>
                  <a:lnTo>
                    <a:pt x="123184" y="352471"/>
                  </a:lnTo>
                  <a:lnTo>
                    <a:pt x="128261" y="400149"/>
                  </a:lnTo>
                  <a:lnTo>
                    <a:pt x="130659" y="448053"/>
                  </a:lnTo>
                  <a:lnTo>
                    <a:pt x="130659" y="597533"/>
                  </a:lnTo>
                  <a:lnTo>
                    <a:pt x="131244" y="594170"/>
                  </a:lnTo>
                  <a:lnTo>
                    <a:pt x="136887" y="546504"/>
                  </a:lnTo>
                  <a:lnTo>
                    <a:pt x="139908" y="498751"/>
                  </a:lnTo>
                  <a:lnTo>
                    <a:pt x="140312" y="450975"/>
                  </a:lnTo>
                  <a:close/>
                </a:path>
                <a:path w="721359" h="933450">
                  <a:moveTo>
                    <a:pt x="15899" y="924306"/>
                  </a:moveTo>
                  <a:lnTo>
                    <a:pt x="8382" y="924306"/>
                  </a:lnTo>
                  <a:lnTo>
                    <a:pt x="12192" y="931163"/>
                  </a:lnTo>
                  <a:lnTo>
                    <a:pt x="15899" y="924306"/>
                  </a:lnTo>
                  <a:close/>
                </a:path>
                <a:path w="721359" h="933450">
                  <a:moveTo>
                    <a:pt x="26670" y="933450"/>
                  </a:moveTo>
                  <a:lnTo>
                    <a:pt x="26670" y="924306"/>
                  </a:lnTo>
                  <a:lnTo>
                    <a:pt x="15899" y="924306"/>
                  </a:lnTo>
                  <a:lnTo>
                    <a:pt x="12192" y="931163"/>
                  </a:lnTo>
                  <a:lnTo>
                    <a:pt x="8382" y="924306"/>
                  </a:lnTo>
                  <a:lnTo>
                    <a:pt x="8382" y="933450"/>
                  </a:lnTo>
                  <a:lnTo>
                    <a:pt x="26670" y="933450"/>
                  </a:lnTo>
                  <a:close/>
                </a:path>
                <a:path w="721359" h="933450">
                  <a:moveTo>
                    <a:pt x="115823" y="928928"/>
                  </a:moveTo>
                  <a:lnTo>
                    <a:pt x="115823" y="918972"/>
                  </a:lnTo>
                  <a:lnTo>
                    <a:pt x="97536" y="920496"/>
                  </a:lnTo>
                  <a:lnTo>
                    <a:pt x="80010" y="922019"/>
                  </a:lnTo>
                  <a:lnTo>
                    <a:pt x="25908" y="924306"/>
                  </a:lnTo>
                  <a:lnTo>
                    <a:pt x="26670" y="924306"/>
                  </a:lnTo>
                  <a:lnTo>
                    <a:pt x="26670" y="933450"/>
                  </a:lnTo>
                  <a:lnTo>
                    <a:pt x="47244" y="933350"/>
                  </a:lnTo>
                  <a:lnTo>
                    <a:pt x="87149" y="931613"/>
                  </a:lnTo>
                  <a:lnTo>
                    <a:pt x="115823" y="928928"/>
                  </a:lnTo>
                  <a:close/>
                </a:path>
                <a:path w="721359" h="933450">
                  <a:moveTo>
                    <a:pt x="250697" y="905575"/>
                  </a:moveTo>
                  <a:lnTo>
                    <a:pt x="250697" y="896112"/>
                  </a:lnTo>
                  <a:lnTo>
                    <a:pt x="217932" y="903732"/>
                  </a:lnTo>
                  <a:lnTo>
                    <a:pt x="184404" y="909828"/>
                  </a:lnTo>
                  <a:lnTo>
                    <a:pt x="150114" y="915162"/>
                  </a:lnTo>
                  <a:lnTo>
                    <a:pt x="115062" y="918972"/>
                  </a:lnTo>
                  <a:lnTo>
                    <a:pt x="115823" y="918972"/>
                  </a:lnTo>
                  <a:lnTo>
                    <a:pt x="115823" y="928928"/>
                  </a:lnTo>
                  <a:lnTo>
                    <a:pt x="131244" y="927477"/>
                  </a:lnTo>
                  <a:lnTo>
                    <a:pt x="176373" y="921072"/>
                  </a:lnTo>
                  <a:lnTo>
                    <a:pt x="222524" y="912308"/>
                  </a:lnTo>
                  <a:lnTo>
                    <a:pt x="250697" y="905575"/>
                  </a:lnTo>
                  <a:close/>
                </a:path>
                <a:path w="721359" h="933450">
                  <a:moveTo>
                    <a:pt x="217931" y="30653"/>
                  </a:moveTo>
                  <a:lnTo>
                    <a:pt x="217931" y="30480"/>
                  </a:lnTo>
                  <a:lnTo>
                    <a:pt x="217169" y="30480"/>
                  </a:lnTo>
                  <a:lnTo>
                    <a:pt x="217931" y="30653"/>
                  </a:lnTo>
                  <a:close/>
                </a:path>
                <a:path w="721359" h="933450">
                  <a:moveTo>
                    <a:pt x="250697" y="38100"/>
                  </a:moveTo>
                  <a:lnTo>
                    <a:pt x="249935" y="37337"/>
                  </a:lnTo>
                  <a:lnTo>
                    <a:pt x="249935" y="37926"/>
                  </a:lnTo>
                  <a:lnTo>
                    <a:pt x="250697" y="38100"/>
                  </a:lnTo>
                  <a:close/>
                </a:path>
                <a:path w="721359" h="933450">
                  <a:moveTo>
                    <a:pt x="282702" y="887730"/>
                  </a:moveTo>
                  <a:lnTo>
                    <a:pt x="249936" y="896112"/>
                  </a:lnTo>
                  <a:lnTo>
                    <a:pt x="250697" y="896112"/>
                  </a:lnTo>
                  <a:lnTo>
                    <a:pt x="250697" y="905575"/>
                  </a:lnTo>
                  <a:lnTo>
                    <a:pt x="269116" y="901173"/>
                  </a:lnTo>
                  <a:lnTo>
                    <a:pt x="281940" y="897448"/>
                  </a:lnTo>
                  <a:lnTo>
                    <a:pt x="281940" y="888491"/>
                  </a:lnTo>
                  <a:lnTo>
                    <a:pt x="282702" y="887730"/>
                  </a:lnTo>
                  <a:close/>
                </a:path>
                <a:path w="721359" h="933450">
                  <a:moveTo>
                    <a:pt x="282702" y="45937"/>
                  </a:moveTo>
                  <a:lnTo>
                    <a:pt x="282702" y="45719"/>
                  </a:lnTo>
                  <a:lnTo>
                    <a:pt x="281939" y="45719"/>
                  </a:lnTo>
                  <a:lnTo>
                    <a:pt x="282702" y="45937"/>
                  </a:lnTo>
                  <a:close/>
                </a:path>
                <a:path w="721359" h="933450">
                  <a:moveTo>
                    <a:pt x="313944" y="888150"/>
                  </a:moveTo>
                  <a:lnTo>
                    <a:pt x="313944" y="878585"/>
                  </a:lnTo>
                  <a:lnTo>
                    <a:pt x="281940" y="888491"/>
                  </a:lnTo>
                  <a:lnTo>
                    <a:pt x="281940" y="897448"/>
                  </a:lnTo>
                  <a:lnTo>
                    <a:pt x="313944" y="888150"/>
                  </a:lnTo>
                  <a:close/>
                </a:path>
                <a:path w="721359" h="933450">
                  <a:moveTo>
                    <a:pt x="313943" y="55130"/>
                  </a:moveTo>
                  <a:lnTo>
                    <a:pt x="313943" y="54863"/>
                  </a:lnTo>
                  <a:lnTo>
                    <a:pt x="313181" y="54863"/>
                  </a:lnTo>
                  <a:lnTo>
                    <a:pt x="313943" y="55130"/>
                  </a:lnTo>
                  <a:close/>
                </a:path>
                <a:path w="721359" h="933450">
                  <a:moveTo>
                    <a:pt x="402336" y="855190"/>
                  </a:moveTo>
                  <a:lnTo>
                    <a:pt x="402336" y="845819"/>
                  </a:lnTo>
                  <a:lnTo>
                    <a:pt x="373380" y="858012"/>
                  </a:lnTo>
                  <a:lnTo>
                    <a:pt x="343662" y="868680"/>
                  </a:lnTo>
                  <a:lnTo>
                    <a:pt x="313182" y="878585"/>
                  </a:lnTo>
                  <a:lnTo>
                    <a:pt x="313944" y="878585"/>
                  </a:lnTo>
                  <a:lnTo>
                    <a:pt x="313944" y="888150"/>
                  </a:lnTo>
                  <a:lnTo>
                    <a:pt x="315705" y="887638"/>
                  </a:lnTo>
                  <a:lnTo>
                    <a:pt x="361854" y="871671"/>
                  </a:lnTo>
                  <a:lnTo>
                    <a:pt x="402336" y="855190"/>
                  </a:lnTo>
                  <a:close/>
                </a:path>
                <a:path w="721359" h="933450">
                  <a:moveTo>
                    <a:pt x="402335" y="88742"/>
                  </a:moveTo>
                  <a:lnTo>
                    <a:pt x="402335" y="88391"/>
                  </a:lnTo>
                  <a:lnTo>
                    <a:pt x="401573" y="88391"/>
                  </a:lnTo>
                  <a:lnTo>
                    <a:pt x="402335" y="88742"/>
                  </a:lnTo>
                  <a:close/>
                </a:path>
                <a:path w="721359" h="933450">
                  <a:moveTo>
                    <a:pt x="562356" y="760573"/>
                  </a:moveTo>
                  <a:lnTo>
                    <a:pt x="562356" y="748283"/>
                  </a:lnTo>
                  <a:lnTo>
                    <a:pt x="551688" y="757428"/>
                  </a:lnTo>
                  <a:lnTo>
                    <a:pt x="540258" y="765810"/>
                  </a:lnTo>
                  <a:lnTo>
                    <a:pt x="529590" y="774192"/>
                  </a:lnTo>
                  <a:lnTo>
                    <a:pt x="529590" y="773430"/>
                  </a:lnTo>
                  <a:lnTo>
                    <a:pt x="518159" y="781812"/>
                  </a:lnTo>
                  <a:lnTo>
                    <a:pt x="474783" y="808658"/>
                  </a:lnTo>
                  <a:lnTo>
                    <a:pt x="429768" y="832866"/>
                  </a:lnTo>
                  <a:lnTo>
                    <a:pt x="401574" y="845819"/>
                  </a:lnTo>
                  <a:lnTo>
                    <a:pt x="402336" y="845819"/>
                  </a:lnTo>
                  <a:lnTo>
                    <a:pt x="402336" y="855190"/>
                  </a:lnTo>
                  <a:lnTo>
                    <a:pt x="407120" y="853242"/>
                  </a:lnTo>
                  <a:lnTo>
                    <a:pt x="451063" y="832321"/>
                  </a:lnTo>
                  <a:lnTo>
                    <a:pt x="493244" y="808877"/>
                  </a:lnTo>
                  <a:lnTo>
                    <a:pt x="533221" y="782879"/>
                  </a:lnTo>
                  <a:lnTo>
                    <a:pt x="562356" y="760573"/>
                  </a:lnTo>
                  <a:close/>
                </a:path>
                <a:path w="721359" h="933450">
                  <a:moveTo>
                    <a:pt x="456437" y="115487"/>
                  </a:moveTo>
                  <a:lnTo>
                    <a:pt x="456437" y="115062"/>
                  </a:lnTo>
                  <a:lnTo>
                    <a:pt x="455675" y="115062"/>
                  </a:lnTo>
                  <a:lnTo>
                    <a:pt x="456437" y="115487"/>
                  </a:lnTo>
                  <a:close/>
                </a:path>
                <a:path w="721359" h="933450">
                  <a:moveTo>
                    <a:pt x="562355" y="185819"/>
                  </a:moveTo>
                  <a:lnTo>
                    <a:pt x="562355" y="185165"/>
                  </a:lnTo>
                  <a:lnTo>
                    <a:pt x="561593" y="185165"/>
                  </a:lnTo>
                  <a:lnTo>
                    <a:pt x="562355" y="185819"/>
                  </a:lnTo>
                  <a:close/>
                </a:path>
                <a:path w="721359" h="933450">
                  <a:moveTo>
                    <a:pt x="649986" y="669523"/>
                  </a:moveTo>
                  <a:lnTo>
                    <a:pt x="649986" y="654557"/>
                  </a:lnTo>
                  <a:lnTo>
                    <a:pt x="627126" y="684276"/>
                  </a:lnTo>
                  <a:lnTo>
                    <a:pt x="618744" y="694182"/>
                  </a:lnTo>
                  <a:lnTo>
                    <a:pt x="618744" y="693419"/>
                  </a:lnTo>
                  <a:lnTo>
                    <a:pt x="610362" y="703326"/>
                  </a:lnTo>
                  <a:lnTo>
                    <a:pt x="592074" y="721613"/>
                  </a:lnTo>
                  <a:lnTo>
                    <a:pt x="572262" y="739902"/>
                  </a:lnTo>
                  <a:lnTo>
                    <a:pt x="561594" y="748283"/>
                  </a:lnTo>
                  <a:lnTo>
                    <a:pt x="562356" y="748283"/>
                  </a:lnTo>
                  <a:lnTo>
                    <a:pt x="562356" y="760573"/>
                  </a:lnTo>
                  <a:lnTo>
                    <a:pt x="570553" y="754297"/>
                  </a:lnTo>
                  <a:lnTo>
                    <a:pt x="604802" y="723100"/>
                  </a:lnTo>
                  <a:lnTo>
                    <a:pt x="635525" y="689258"/>
                  </a:lnTo>
                  <a:lnTo>
                    <a:pt x="649986" y="669523"/>
                  </a:lnTo>
                  <a:close/>
                </a:path>
                <a:path w="721359" h="933450">
                  <a:moveTo>
                    <a:pt x="649986" y="280644"/>
                  </a:moveTo>
                  <a:lnTo>
                    <a:pt x="649986" y="279654"/>
                  </a:lnTo>
                  <a:lnTo>
                    <a:pt x="649224" y="279654"/>
                  </a:lnTo>
                  <a:lnTo>
                    <a:pt x="649986" y="280644"/>
                  </a:lnTo>
                  <a:close/>
                </a:path>
                <a:path w="721359" h="933450">
                  <a:moveTo>
                    <a:pt x="710946" y="539324"/>
                  </a:moveTo>
                  <a:lnTo>
                    <a:pt x="710946" y="478536"/>
                  </a:lnTo>
                  <a:lnTo>
                    <a:pt x="710184" y="490728"/>
                  </a:lnTo>
                  <a:lnTo>
                    <a:pt x="710184" y="489966"/>
                  </a:lnTo>
                  <a:lnTo>
                    <a:pt x="709422" y="502158"/>
                  </a:lnTo>
                  <a:lnTo>
                    <a:pt x="707898" y="513588"/>
                  </a:lnTo>
                  <a:lnTo>
                    <a:pt x="703326" y="536447"/>
                  </a:lnTo>
                  <a:lnTo>
                    <a:pt x="700278" y="547878"/>
                  </a:lnTo>
                  <a:lnTo>
                    <a:pt x="700278" y="547116"/>
                  </a:lnTo>
                  <a:lnTo>
                    <a:pt x="697230" y="558546"/>
                  </a:lnTo>
                  <a:lnTo>
                    <a:pt x="693420" y="569976"/>
                  </a:lnTo>
                  <a:lnTo>
                    <a:pt x="689610" y="580644"/>
                  </a:lnTo>
                  <a:lnTo>
                    <a:pt x="685038" y="591311"/>
                  </a:lnTo>
                  <a:lnTo>
                    <a:pt x="679704" y="602741"/>
                  </a:lnTo>
                  <a:lnTo>
                    <a:pt x="679704" y="601979"/>
                  </a:lnTo>
                  <a:lnTo>
                    <a:pt x="674370" y="613410"/>
                  </a:lnTo>
                  <a:lnTo>
                    <a:pt x="674370" y="612647"/>
                  </a:lnTo>
                  <a:lnTo>
                    <a:pt x="669036" y="623316"/>
                  </a:lnTo>
                  <a:lnTo>
                    <a:pt x="662940" y="633984"/>
                  </a:lnTo>
                  <a:lnTo>
                    <a:pt x="656082" y="644652"/>
                  </a:lnTo>
                  <a:lnTo>
                    <a:pt x="656082" y="643890"/>
                  </a:lnTo>
                  <a:lnTo>
                    <a:pt x="649224" y="654557"/>
                  </a:lnTo>
                  <a:lnTo>
                    <a:pt x="649986" y="654557"/>
                  </a:lnTo>
                  <a:lnTo>
                    <a:pt x="649986" y="669523"/>
                  </a:lnTo>
                  <a:lnTo>
                    <a:pt x="662294" y="652720"/>
                  </a:lnTo>
                  <a:lnTo>
                    <a:pt x="684660" y="613457"/>
                  </a:lnTo>
                  <a:lnTo>
                    <a:pt x="702141" y="571554"/>
                  </a:lnTo>
                  <a:lnTo>
                    <a:pt x="710946" y="539324"/>
                  </a:lnTo>
                  <a:close/>
                </a:path>
                <a:path w="721359" h="933450">
                  <a:moveTo>
                    <a:pt x="656844" y="290745"/>
                  </a:moveTo>
                  <a:lnTo>
                    <a:pt x="656844" y="289559"/>
                  </a:lnTo>
                  <a:lnTo>
                    <a:pt x="656082" y="289559"/>
                  </a:lnTo>
                  <a:lnTo>
                    <a:pt x="656844" y="2907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7603490" y="1694942"/>
            <a:ext cx="1727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08446" y="1182116"/>
            <a:ext cx="376555" cy="24028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G1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G2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G3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G4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G17  G18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1435"/>
              </a:spcBef>
            </a:pPr>
            <a:r>
              <a:rPr sz="1600" dirty="0">
                <a:latin typeface="Times New Roman"/>
                <a:cs typeface="Times New Roman"/>
              </a:rPr>
              <a:t>G6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G7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G5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G10  G</a:t>
            </a:r>
            <a:r>
              <a:rPr sz="1600" spc="-6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8012430" y="2084832"/>
            <a:ext cx="1103630" cy="798830"/>
            <a:chOff x="8012430" y="2084832"/>
            <a:chExt cx="1103630" cy="798830"/>
          </a:xfrm>
        </p:grpSpPr>
        <p:sp>
          <p:nvSpPr>
            <p:cNvPr id="67" name="object 67"/>
            <p:cNvSpPr/>
            <p:nvPr/>
          </p:nvSpPr>
          <p:spPr>
            <a:xfrm>
              <a:off x="8012430" y="2133599"/>
              <a:ext cx="1103630" cy="700405"/>
            </a:xfrm>
            <a:custGeom>
              <a:avLst/>
              <a:gdLst/>
              <a:ahLst/>
              <a:cxnLst/>
              <a:rect l="l" t="t" r="r" b="b"/>
              <a:pathLst>
                <a:path w="1103629" h="700405">
                  <a:moveTo>
                    <a:pt x="425196" y="691134"/>
                  </a:moveTo>
                  <a:lnTo>
                    <a:pt x="0" y="691134"/>
                  </a:lnTo>
                  <a:lnTo>
                    <a:pt x="0" y="700278"/>
                  </a:lnTo>
                  <a:lnTo>
                    <a:pt x="425196" y="700278"/>
                  </a:lnTo>
                  <a:lnTo>
                    <a:pt x="425196" y="691134"/>
                  </a:lnTo>
                  <a:close/>
                </a:path>
                <a:path w="1103629" h="700405">
                  <a:moveTo>
                    <a:pt x="425196" y="518160"/>
                  </a:moveTo>
                  <a:lnTo>
                    <a:pt x="0" y="518160"/>
                  </a:lnTo>
                  <a:lnTo>
                    <a:pt x="0" y="527304"/>
                  </a:lnTo>
                  <a:lnTo>
                    <a:pt x="425196" y="527304"/>
                  </a:lnTo>
                  <a:lnTo>
                    <a:pt x="425196" y="518160"/>
                  </a:lnTo>
                  <a:close/>
                </a:path>
                <a:path w="1103629" h="700405">
                  <a:moveTo>
                    <a:pt x="425196" y="345186"/>
                  </a:moveTo>
                  <a:lnTo>
                    <a:pt x="0" y="345186"/>
                  </a:lnTo>
                  <a:lnTo>
                    <a:pt x="0" y="354330"/>
                  </a:lnTo>
                  <a:lnTo>
                    <a:pt x="425196" y="354330"/>
                  </a:lnTo>
                  <a:lnTo>
                    <a:pt x="425196" y="345186"/>
                  </a:lnTo>
                  <a:close/>
                </a:path>
                <a:path w="1103629" h="700405">
                  <a:moveTo>
                    <a:pt x="425196" y="171450"/>
                  </a:moveTo>
                  <a:lnTo>
                    <a:pt x="0" y="171450"/>
                  </a:lnTo>
                  <a:lnTo>
                    <a:pt x="0" y="181368"/>
                  </a:lnTo>
                  <a:lnTo>
                    <a:pt x="425196" y="181368"/>
                  </a:lnTo>
                  <a:lnTo>
                    <a:pt x="425196" y="171450"/>
                  </a:lnTo>
                  <a:close/>
                </a:path>
                <a:path w="1103629" h="700405">
                  <a:moveTo>
                    <a:pt x="425196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25196" y="9906"/>
                  </a:lnTo>
                  <a:lnTo>
                    <a:pt x="425196" y="0"/>
                  </a:lnTo>
                  <a:close/>
                </a:path>
                <a:path w="1103629" h="700405">
                  <a:moveTo>
                    <a:pt x="1103376" y="346710"/>
                  </a:moveTo>
                  <a:lnTo>
                    <a:pt x="820674" y="346710"/>
                  </a:lnTo>
                  <a:lnTo>
                    <a:pt x="820674" y="355854"/>
                  </a:lnTo>
                  <a:lnTo>
                    <a:pt x="1103376" y="355854"/>
                  </a:lnTo>
                  <a:lnTo>
                    <a:pt x="1103376" y="3467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269986" y="2089404"/>
              <a:ext cx="708025" cy="789940"/>
            </a:xfrm>
            <a:custGeom>
              <a:avLst/>
              <a:gdLst/>
              <a:ahLst/>
              <a:cxnLst/>
              <a:rect l="l" t="t" r="r" b="b"/>
              <a:pathLst>
                <a:path w="708025" h="789939">
                  <a:moveTo>
                    <a:pt x="707898" y="394715"/>
                  </a:moveTo>
                  <a:lnTo>
                    <a:pt x="697644" y="327421"/>
                  </a:lnTo>
                  <a:lnTo>
                    <a:pt x="668017" y="263811"/>
                  </a:lnTo>
                  <a:lnTo>
                    <a:pt x="620718" y="204835"/>
                  </a:lnTo>
                  <a:lnTo>
                    <a:pt x="590973" y="177382"/>
                  </a:lnTo>
                  <a:lnTo>
                    <a:pt x="557448" y="151443"/>
                  </a:lnTo>
                  <a:lnTo>
                    <a:pt x="520356" y="127137"/>
                  </a:lnTo>
                  <a:lnTo>
                    <a:pt x="479909" y="104582"/>
                  </a:lnTo>
                  <a:lnTo>
                    <a:pt x="436319" y="83898"/>
                  </a:lnTo>
                  <a:lnTo>
                    <a:pt x="389800" y="65204"/>
                  </a:lnTo>
                  <a:lnTo>
                    <a:pt x="340564" y="48616"/>
                  </a:lnTo>
                  <a:lnTo>
                    <a:pt x="288823" y="34256"/>
                  </a:lnTo>
                  <a:lnTo>
                    <a:pt x="234791" y="22240"/>
                  </a:lnTo>
                  <a:lnTo>
                    <a:pt x="178680" y="12688"/>
                  </a:lnTo>
                  <a:lnTo>
                    <a:pt x="120703" y="5718"/>
                  </a:lnTo>
                  <a:lnTo>
                    <a:pt x="61072" y="1449"/>
                  </a:lnTo>
                  <a:lnTo>
                    <a:pt x="0" y="0"/>
                  </a:lnTo>
                  <a:lnTo>
                    <a:pt x="26747" y="42649"/>
                  </a:lnTo>
                  <a:lnTo>
                    <a:pt x="50348" y="85724"/>
                  </a:lnTo>
                  <a:lnTo>
                    <a:pt x="70802" y="129173"/>
                  </a:lnTo>
                  <a:lnTo>
                    <a:pt x="88109" y="172941"/>
                  </a:lnTo>
                  <a:lnTo>
                    <a:pt x="102270" y="216976"/>
                  </a:lnTo>
                  <a:lnTo>
                    <a:pt x="113283" y="261224"/>
                  </a:lnTo>
                  <a:lnTo>
                    <a:pt x="121150" y="305633"/>
                  </a:lnTo>
                  <a:lnTo>
                    <a:pt x="125871" y="350147"/>
                  </a:lnTo>
                  <a:lnTo>
                    <a:pt x="127444" y="394715"/>
                  </a:lnTo>
                  <a:lnTo>
                    <a:pt x="125871" y="439284"/>
                  </a:lnTo>
                  <a:lnTo>
                    <a:pt x="121150" y="483798"/>
                  </a:lnTo>
                  <a:lnTo>
                    <a:pt x="113283" y="528207"/>
                  </a:lnTo>
                  <a:lnTo>
                    <a:pt x="102270" y="572455"/>
                  </a:lnTo>
                  <a:lnTo>
                    <a:pt x="88109" y="616490"/>
                  </a:lnTo>
                  <a:lnTo>
                    <a:pt x="70802" y="660258"/>
                  </a:lnTo>
                  <a:lnTo>
                    <a:pt x="50348" y="703707"/>
                  </a:lnTo>
                  <a:lnTo>
                    <a:pt x="26747" y="746782"/>
                  </a:lnTo>
                  <a:lnTo>
                    <a:pt x="0" y="789431"/>
                  </a:lnTo>
                  <a:lnTo>
                    <a:pt x="61072" y="787982"/>
                  </a:lnTo>
                  <a:lnTo>
                    <a:pt x="120703" y="783713"/>
                  </a:lnTo>
                  <a:lnTo>
                    <a:pt x="178680" y="776743"/>
                  </a:lnTo>
                  <a:lnTo>
                    <a:pt x="234791" y="767191"/>
                  </a:lnTo>
                  <a:lnTo>
                    <a:pt x="288823" y="755175"/>
                  </a:lnTo>
                  <a:lnTo>
                    <a:pt x="340564" y="740815"/>
                  </a:lnTo>
                  <a:lnTo>
                    <a:pt x="389800" y="724227"/>
                  </a:lnTo>
                  <a:lnTo>
                    <a:pt x="436319" y="705533"/>
                  </a:lnTo>
                  <a:lnTo>
                    <a:pt x="479909" y="684849"/>
                  </a:lnTo>
                  <a:lnTo>
                    <a:pt x="520356" y="662294"/>
                  </a:lnTo>
                  <a:lnTo>
                    <a:pt x="557448" y="637988"/>
                  </a:lnTo>
                  <a:lnTo>
                    <a:pt x="590973" y="612049"/>
                  </a:lnTo>
                  <a:lnTo>
                    <a:pt x="620718" y="584596"/>
                  </a:lnTo>
                  <a:lnTo>
                    <a:pt x="646470" y="555746"/>
                  </a:lnTo>
                  <a:lnTo>
                    <a:pt x="685146" y="494335"/>
                  </a:lnTo>
                  <a:lnTo>
                    <a:pt x="705299" y="428764"/>
                  </a:lnTo>
                  <a:lnTo>
                    <a:pt x="707898" y="3947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260842" y="2084832"/>
              <a:ext cx="721995" cy="798830"/>
            </a:xfrm>
            <a:custGeom>
              <a:avLst/>
              <a:gdLst/>
              <a:ahLst/>
              <a:cxnLst/>
              <a:rect l="l" t="t" r="r" b="b"/>
              <a:pathLst>
                <a:path w="721995" h="798830">
                  <a:moveTo>
                    <a:pt x="721614" y="409193"/>
                  </a:moveTo>
                  <a:lnTo>
                    <a:pt x="721614" y="388619"/>
                  </a:lnTo>
                  <a:lnTo>
                    <a:pt x="714706" y="345303"/>
                  </a:lnTo>
                  <a:lnTo>
                    <a:pt x="701215" y="304810"/>
                  </a:lnTo>
                  <a:lnTo>
                    <a:pt x="681743" y="267093"/>
                  </a:lnTo>
                  <a:lnTo>
                    <a:pt x="656891" y="232105"/>
                  </a:lnTo>
                  <a:lnTo>
                    <a:pt x="627262" y="199798"/>
                  </a:lnTo>
                  <a:lnTo>
                    <a:pt x="593459" y="170126"/>
                  </a:lnTo>
                  <a:lnTo>
                    <a:pt x="556085" y="143040"/>
                  </a:lnTo>
                  <a:lnTo>
                    <a:pt x="515741" y="118494"/>
                  </a:lnTo>
                  <a:lnTo>
                    <a:pt x="473030" y="96440"/>
                  </a:lnTo>
                  <a:lnTo>
                    <a:pt x="428555" y="76831"/>
                  </a:lnTo>
                  <a:lnTo>
                    <a:pt x="382918" y="59619"/>
                  </a:lnTo>
                  <a:lnTo>
                    <a:pt x="336722" y="44757"/>
                  </a:lnTo>
                  <a:lnTo>
                    <a:pt x="290568" y="32198"/>
                  </a:lnTo>
                  <a:lnTo>
                    <a:pt x="245060" y="21894"/>
                  </a:lnTo>
                  <a:lnTo>
                    <a:pt x="200801" y="13798"/>
                  </a:lnTo>
                  <a:lnTo>
                    <a:pt x="158391" y="7863"/>
                  </a:lnTo>
                  <a:lnTo>
                    <a:pt x="118435" y="4041"/>
                  </a:lnTo>
                  <a:lnTo>
                    <a:pt x="45719" y="793"/>
                  </a:lnTo>
                  <a:lnTo>
                    <a:pt x="0" y="0"/>
                  </a:lnTo>
                  <a:lnTo>
                    <a:pt x="8381" y="12728"/>
                  </a:lnTo>
                  <a:lnTo>
                    <a:pt x="8381" y="9143"/>
                  </a:lnTo>
                  <a:lnTo>
                    <a:pt x="12953" y="2285"/>
                  </a:lnTo>
                  <a:lnTo>
                    <a:pt x="17501" y="9333"/>
                  </a:lnTo>
                  <a:lnTo>
                    <a:pt x="42671" y="9858"/>
                  </a:lnTo>
                  <a:lnTo>
                    <a:pt x="45719" y="9943"/>
                  </a:lnTo>
                  <a:lnTo>
                    <a:pt x="99264" y="12551"/>
                  </a:lnTo>
                  <a:lnTo>
                    <a:pt x="153709" y="17821"/>
                  </a:lnTo>
                  <a:lnTo>
                    <a:pt x="207975" y="25578"/>
                  </a:lnTo>
                  <a:lnTo>
                    <a:pt x="261746" y="35685"/>
                  </a:lnTo>
                  <a:lnTo>
                    <a:pt x="314705" y="48005"/>
                  </a:lnTo>
                  <a:lnTo>
                    <a:pt x="345185" y="57149"/>
                  </a:lnTo>
                  <a:lnTo>
                    <a:pt x="345185" y="57384"/>
                  </a:lnTo>
                  <a:lnTo>
                    <a:pt x="374141" y="66293"/>
                  </a:lnTo>
                  <a:lnTo>
                    <a:pt x="403097" y="76199"/>
                  </a:lnTo>
                  <a:lnTo>
                    <a:pt x="430530" y="87629"/>
                  </a:lnTo>
                  <a:lnTo>
                    <a:pt x="457200" y="99059"/>
                  </a:lnTo>
                  <a:lnTo>
                    <a:pt x="483108" y="111251"/>
                  </a:lnTo>
                  <a:lnTo>
                    <a:pt x="483108" y="111655"/>
                  </a:lnTo>
                  <a:lnTo>
                    <a:pt x="495300" y="118109"/>
                  </a:lnTo>
                  <a:lnTo>
                    <a:pt x="507492" y="124205"/>
                  </a:lnTo>
                  <a:lnTo>
                    <a:pt x="507492" y="124634"/>
                  </a:lnTo>
                  <a:lnTo>
                    <a:pt x="518922" y="131063"/>
                  </a:lnTo>
                  <a:lnTo>
                    <a:pt x="571580" y="165663"/>
                  </a:lnTo>
                  <a:lnTo>
                    <a:pt x="619506" y="206501"/>
                  </a:lnTo>
                  <a:lnTo>
                    <a:pt x="627888" y="214883"/>
                  </a:lnTo>
                  <a:lnTo>
                    <a:pt x="627888" y="214121"/>
                  </a:lnTo>
                  <a:lnTo>
                    <a:pt x="636270" y="222503"/>
                  </a:lnTo>
                  <a:lnTo>
                    <a:pt x="636270" y="223418"/>
                  </a:lnTo>
                  <a:lnTo>
                    <a:pt x="643128" y="231647"/>
                  </a:lnTo>
                  <a:lnTo>
                    <a:pt x="643128" y="230885"/>
                  </a:lnTo>
                  <a:lnTo>
                    <a:pt x="650748" y="240029"/>
                  </a:lnTo>
                  <a:lnTo>
                    <a:pt x="657606" y="248411"/>
                  </a:lnTo>
                  <a:lnTo>
                    <a:pt x="663702" y="257555"/>
                  </a:lnTo>
                  <a:lnTo>
                    <a:pt x="669798" y="265938"/>
                  </a:lnTo>
                  <a:lnTo>
                    <a:pt x="675894" y="275081"/>
                  </a:lnTo>
                  <a:lnTo>
                    <a:pt x="681228" y="284225"/>
                  </a:lnTo>
                  <a:lnTo>
                    <a:pt x="681228" y="285532"/>
                  </a:lnTo>
                  <a:lnTo>
                    <a:pt x="685800" y="293369"/>
                  </a:lnTo>
                  <a:lnTo>
                    <a:pt x="700564" y="328780"/>
                  </a:lnTo>
                  <a:lnTo>
                    <a:pt x="709217" y="364264"/>
                  </a:lnTo>
                  <a:lnTo>
                    <a:pt x="711876" y="400686"/>
                  </a:lnTo>
                  <a:lnTo>
                    <a:pt x="711876" y="460620"/>
                  </a:lnTo>
                  <a:lnTo>
                    <a:pt x="714463" y="452882"/>
                  </a:lnTo>
                  <a:lnTo>
                    <a:pt x="721614" y="409193"/>
                  </a:lnTo>
                  <a:close/>
                </a:path>
                <a:path w="721995" h="798830">
                  <a:moveTo>
                    <a:pt x="131826" y="506209"/>
                  </a:moveTo>
                  <a:lnTo>
                    <a:pt x="131826" y="399287"/>
                  </a:lnTo>
                  <a:lnTo>
                    <a:pt x="131063" y="424433"/>
                  </a:lnTo>
                  <a:lnTo>
                    <a:pt x="131063" y="423672"/>
                  </a:lnTo>
                  <a:lnTo>
                    <a:pt x="124158" y="495956"/>
                  </a:lnTo>
                  <a:lnTo>
                    <a:pt x="115146" y="542467"/>
                  </a:lnTo>
                  <a:lnTo>
                    <a:pt x="102765" y="588206"/>
                  </a:lnTo>
                  <a:lnTo>
                    <a:pt x="87274" y="633027"/>
                  </a:lnTo>
                  <a:lnTo>
                    <a:pt x="68934" y="676782"/>
                  </a:lnTo>
                  <a:lnTo>
                    <a:pt x="48006" y="719327"/>
                  </a:lnTo>
                  <a:lnTo>
                    <a:pt x="34290" y="743711"/>
                  </a:lnTo>
                  <a:lnTo>
                    <a:pt x="34290" y="742949"/>
                  </a:lnTo>
                  <a:lnTo>
                    <a:pt x="20574" y="767333"/>
                  </a:lnTo>
                  <a:lnTo>
                    <a:pt x="0" y="798576"/>
                  </a:lnTo>
                  <a:lnTo>
                    <a:pt x="9144" y="798423"/>
                  </a:lnTo>
                  <a:lnTo>
                    <a:pt x="9144" y="788669"/>
                  </a:lnTo>
                  <a:lnTo>
                    <a:pt x="17870" y="788669"/>
                  </a:lnTo>
                  <a:lnTo>
                    <a:pt x="42671" y="748283"/>
                  </a:lnTo>
                  <a:lnTo>
                    <a:pt x="66719" y="703642"/>
                  </a:lnTo>
                  <a:lnTo>
                    <a:pt x="87390" y="658675"/>
                  </a:lnTo>
                  <a:lnTo>
                    <a:pt x="104697" y="613437"/>
                  </a:lnTo>
                  <a:lnTo>
                    <a:pt x="118648" y="567984"/>
                  </a:lnTo>
                  <a:lnTo>
                    <a:pt x="129254" y="522372"/>
                  </a:lnTo>
                  <a:lnTo>
                    <a:pt x="131826" y="506209"/>
                  </a:lnTo>
                  <a:close/>
                </a:path>
                <a:path w="721995" h="798830">
                  <a:moveTo>
                    <a:pt x="17501" y="9333"/>
                  </a:moveTo>
                  <a:lnTo>
                    <a:pt x="12953" y="2285"/>
                  </a:lnTo>
                  <a:lnTo>
                    <a:pt x="8381" y="9143"/>
                  </a:lnTo>
                  <a:lnTo>
                    <a:pt x="17501" y="9333"/>
                  </a:lnTo>
                  <a:close/>
                </a:path>
                <a:path w="721995" h="798830">
                  <a:moveTo>
                    <a:pt x="141112" y="385129"/>
                  </a:moveTo>
                  <a:lnTo>
                    <a:pt x="138446" y="339430"/>
                  </a:lnTo>
                  <a:lnTo>
                    <a:pt x="132488" y="293848"/>
                  </a:lnTo>
                  <a:lnTo>
                    <a:pt x="123248" y="248439"/>
                  </a:lnTo>
                  <a:lnTo>
                    <a:pt x="110737" y="203256"/>
                  </a:lnTo>
                  <a:lnTo>
                    <a:pt x="94966" y="158357"/>
                  </a:lnTo>
                  <a:lnTo>
                    <a:pt x="75944" y="113795"/>
                  </a:lnTo>
                  <a:lnTo>
                    <a:pt x="53683" y="69627"/>
                  </a:lnTo>
                  <a:lnTo>
                    <a:pt x="28193" y="25907"/>
                  </a:lnTo>
                  <a:lnTo>
                    <a:pt x="8381" y="9143"/>
                  </a:lnTo>
                  <a:lnTo>
                    <a:pt x="8381" y="12728"/>
                  </a:lnTo>
                  <a:lnTo>
                    <a:pt x="20573" y="31241"/>
                  </a:lnTo>
                  <a:lnTo>
                    <a:pt x="34289" y="54863"/>
                  </a:lnTo>
                  <a:lnTo>
                    <a:pt x="48005" y="79247"/>
                  </a:lnTo>
                  <a:lnTo>
                    <a:pt x="60197" y="103631"/>
                  </a:lnTo>
                  <a:lnTo>
                    <a:pt x="71627" y="128015"/>
                  </a:lnTo>
                  <a:lnTo>
                    <a:pt x="71627" y="127253"/>
                  </a:lnTo>
                  <a:lnTo>
                    <a:pt x="82295" y="152399"/>
                  </a:lnTo>
                  <a:lnTo>
                    <a:pt x="82295" y="151637"/>
                  </a:lnTo>
                  <a:lnTo>
                    <a:pt x="91439" y="176783"/>
                  </a:lnTo>
                  <a:lnTo>
                    <a:pt x="91439" y="176021"/>
                  </a:lnTo>
                  <a:lnTo>
                    <a:pt x="99821" y="201167"/>
                  </a:lnTo>
                  <a:lnTo>
                    <a:pt x="107441" y="225551"/>
                  </a:lnTo>
                  <a:lnTo>
                    <a:pt x="113537" y="250697"/>
                  </a:lnTo>
                  <a:lnTo>
                    <a:pt x="113537" y="249935"/>
                  </a:lnTo>
                  <a:lnTo>
                    <a:pt x="119633" y="275081"/>
                  </a:lnTo>
                  <a:lnTo>
                    <a:pt x="123443" y="300227"/>
                  </a:lnTo>
                  <a:lnTo>
                    <a:pt x="123443" y="299466"/>
                  </a:lnTo>
                  <a:lnTo>
                    <a:pt x="127253" y="324611"/>
                  </a:lnTo>
                  <a:lnTo>
                    <a:pt x="129539" y="349757"/>
                  </a:lnTo>
                  <a:lnTo>
                    <a:pt x="131063" y="374141"/>
                  </a:lnTo>
                  <a:lnTo>
                    <a:pt x="131826" y="399287"/>
                  </a:lnTo>
                  <a:lnTo>
                    <a:pt x="131826" y="506209"/>
                  </a:lnTo>
                  <a:lnTo>
                    <a:pt x="136527" y="476655"/>
                  </a:lnTo>
                  <a:lnTo>
                    <a:pt x="140476" y="430889"/>
                  </a:lnTo>
                  <a:lnTo>
                    <a:pt x="141112" y="385129"/>
                  </a:lnTo>
                  <a:close/>
                </a:path>
                <a:path w="721995" h="798830">
                  <a:moveTo>
                    <a:pt x="17870" y="788669"/>
                  </a:moveTo>
                  <a:lnTo>
                    <a:pt x="9144" y="788669"/>
                  </a:lnTo>
                  <a:lnTo>
                    <a:pt x="12954" y="796290"/>
                  </a:lnTo>
                  <a:lnTo>
                    <a:pt x="17870" y="788669"/>
                  </a:lnTo>
                  <a:close/>
                </a:path>
                <a:path w="721995" h="798830">
                  <a:moveTo>
                    <a:pt x="116586" y="794337"/>
                  </a:moveTo>
                  <a:lnTo>
                    <a:pt x="116586" y="784097"/>
                  </a:lnTo>
                  <a:lnTo>
                    <a:pt x="80772" y="787146"/>
                  </a:lnTo>
                  <a:lnTo>
                    <a:pt x="45720" y="788637"/>
                  </a:lnTo>
                  <a:lnTo>
                    <a:pt x="17870" y="788669"/>
                  </a:lnTo>
                  <a:lnTo>
                    <a:pt x="12954" y="796290"/>
                  </a:lnTo>
                  <a:lnTo>
                    <a:pt x="9144" y="788669"/>
                  </a:lnTo>
                  <a:lnTo>
                    <a:pt x="9144" y="798423"/>
                  </a:lnTo>
                  <a:lnTo>
                    <a:pt x="45720" y="797813"/>
                  </a:lnTo>
                  <a:lnTo>
                    <a:pt x="82296" y="796247"/>
                  </a:lnTo>
                  <a:lnTo>
                    <a:pt x="116586" y="794337"/>
                  </a:lnTo>
                  <a:close/>
                </a:path>
                <a:path w="721995" h="798830">
                  <a:moveTo>
                    <a:pt x="483108" y="686561"/>
                  </a:moveTo>
                  <a:lnTo>
                    <a:pt x="430530" y="710945"/>
                  </a:lnTo>
                  <a:lnTo>
                    <a:pt x="374142" y="732282"/>
                  </a:lnTo>
                  <a:lnTo>
                    <a:pt x="314706" y="750569"/>
                  </a:lnTo>
                  <a:lnTo>
                    <a:pt x="314706" y="749807"/>
                  </a:lnTo>
                  <a:lnTo>
                    <a:pt x="283464" y="758190"/>
                  </a:lnTo>
                  <a:lnTo>
                    <a:pt x="218694" y="771143"/>
                  </a:lnTo>
                  <a:lnTo>
                    <a:pt x="150876" y="781049"/>
                  </a:lnTo>
                  <a:lnTo>
                    <a:pt x="115823" y="784097"/>
                  </a:lnTo>
                  <a:lnTo>
                    <a:pt x="116586" y="784097"/>
                  </a:lnTo>
                  <a:lnTo>
                    <a:pt x="116586" y="794337"/>
                  </a:lnTo>
                  <a:lnTo>
                    <a:pt x="118846" y="794212"/>
                  </a:lnTo>
                  <a:lnTo>
                    <a:pt x="159088" y="790172"/>
                  </a:lnTo>
                  <a:lnTo>
                    <a:pt x="201672" y="784111"/>
                  </a:lnTo>
                  <a:lnTo>
                    <a:pt x="246010" y="775966"/>
                  </a:lnTo>
                  <a:lnTo>
                    <a:pt x="291514" y="765678"/>
                  </a:lnTo>
                  <a:lnTo>
                    <a:pt x="337597" y="753186"/>
                  </a:lnTo>
                  <a:lnTo>
                    <a:pt x="383669" y="738428"/>
                  </a:lnTo>
                  <a:lnTo>
                    <a:pt x="429142" y="721344"/>
                  </a:lnTo>
                  <a:lnTo>
                    <a:pt x="473430" y="701873"/>
                  </a:lnTo>
                  <a:lnTo>
                    <a:pt x="482345" y="697276"/>
                  </a:lnTo>
                  <a:lnTo>
                    <a:pt x="482345" y="687323"/>
                  </a:lnTo>
                  <a:lnTo>
                    <a:pt x="483108" y="686561"/>
                  </a:lnTo>
                  <a:close/>
                </a:path>
                <a:path w="721995" h="798830">
                  <a:moveTo>
                    <a:pt x="345185" y="57384"/>
                  </a:moveTo>
                  <a:lnTo>
                    <a:pt x="345185" y="57149"/>
                  </a:lnTo>
                  <a:lnTo>
                    <a:pt x="344423" y="57149"/>
                  </a:lnTo>
                  <a:lnTo>
                    <a:pt x="345185" y="57384"/>
                  </a:lnTo>
                  <a:close/>
                </a:path>
                <a:path w="721995" h="798830">
                  <a:moveTo>
                    <a:pt x="483108" y="111655"/>
                  </a:moveTo>
                  <a:lnTo>
                    <a:pt x="483108" y="111251"/>
                  </a:lnTo>
                  <a:lnTo>
                    <a:pt x="482345" y="111251"/>
                  </a:lnTo>
                  <a:lnTo>
                    <a:pt x="483108" y="111655"/>
                  </a:lnTo>
                  <a:close/>
                </a:path>
                <a:path w="721995" h="798830">
                  <a:moveTo>
                    <a:pt x="507492" y="673607"/>
                  </a:moveTo>
                  <a:lnTo>
                    <a:pt x="495300" y="680465"/>
                  </a:lnTo>
                  <a:lnTo>
                    <a:pt x="482345" y="687323"/>
                  </a:lnTo>
                  <a:lnTo>
                    <a:pt x="482345" y="697276"/>
                  </a:lnTo>
                  <a:lnTo>
                    <a:pt x="506730" y="684705"/>
                  </a:lnTo>
                  <a:lnTo>
                    <a:pt x="506730" y="674369"/>
                  </a:lnTo>
                  <a:lnTo>
                    <a:pt x="507492" y="673607"/>
                  </a:lnTo>
                  <a:close/>
                </a:path>
                <a:path w="721995" h="798830">
                  <a:moveTo>
                    <a:pt x="507492" y="124634"/>
                  </a:moveTo>
                  <a:lnTo>
                    <a:pt x="507492" y="124205"/>
                  </a:lnTo>
                  <a:lnTo>
                    <a:pt x="506730" y="124205"/>
                  </a:lnTo>
                  <a:lnTo>
                    <a:pt x="507492" y="124634"/>
                  </a:lnTo>
                  <a:close/>
                </a:path>
                <a:path w="721995" h="798830">
                  <a:moveTo>
                    <a:pt x="636270" y="588716"/>
                  </a:moveTo>
                  <a:lnTo>
                    <a:pt x="636270" y="575310"/>
                  </a:lnTo>
                  <a:lnTo>
                    <a:pt x="611124" y="600455"/>
                  </a:lnTo>
                  <a:lnTo>
                    <a:pt x="601980" y="608076"/>
                  </a:lnTo>
                  <a:lnTo>
                    <a:pt x="592836" y="616457"/>
                  </a:lnTo>
                  <a:lnTo>
                    <a:pt x="592836" y="615695"/>
                  </a:lnTo>
                  <a:lnTo>
                    <a:pt x="582930" y="624077"/>
                  </a:lnTo>
                  <a:lnTo>
                    <a:pt x="551545" y="646704"/>
                  </a:lnTo>
                  <a:lnTo>
                    <a:pt x="518922" y="667511"/>
                  </a:lnTo>
                  <a:lnTo>
                    <a:pt x="506730" y="674369"/>
                  </a:lnTo>
                  <a:lnTo>
                    <a:pt x="506730" y="684705"/>
                  </a:lnTo>
                  <a:lnTo>
                    <a:pt x="515944" y="679954"/>
                  </a:lnTo>
                  <a:lnTo>
                    <a:pt x="556095" y="655527"/>
                  </a:lnTo>
                  <a:lnTo>
                    <a:pt x="593296" y="628531"/>
                  </a:lnTo>
                  <a:lnTo>
                    <a:pt x="626958" y="598905"/>
                  </a:lnTo>
                  <a:lnTo>
                    <a:pt x="636270" y="588716"/>
                  </a:lnTo>
                  <a:close/>
                </a:path>
                <a:path w="721995" h="798830">
                  <a:moveTo>
                    <a:pt x="636270" y="223418"/>
                  </a:moveTo>
                  <a:lnTo>
                    <a:pt x="636270" y="222503"/>
                  </a:lnTo>
                  <a:lnTo>
                    <a:pt x="635508" y="222503"/>
                  </a:lnTo>
                  <a:lnTo>
                    <a:pt x="636270" y="223418"/>
                  </a:lnTo>
                  <a:close/>
                </a:path>
                <a:path w="721995" h="798830">
                  <a:moveTo>
                    <a:pt x="681228" y="531643"/>
                  </a:moveTo>
                  <a:lnTo>
                    <a:pt x="681228" y="514349"/>
                  </a:lnTo>
                  <a:lnTo>
                    <a:pt x="675894" y="523493"/>
                  </a:lnTo>
                  <a:lnTo>
                    <a:pt x="669798" y="531876"/>
                  </a:lnTo>
                  <a:lnTo>
                    <a:pt x="657606" y="550163"/>
                  </a:lnTo>
                  <a:lnTo>
                    <a:pt x="657606" y="549401"/>
                  </a:lnTo>
                  <a:lnTo>
                    <a:pt x="650748" y="558545"/>
                  </a:lnTo>
                  <a:lnTo>
                    <a:pt x="635508" y="575310"/>
                  </a:lnTo>
                  <a:lnTo>
                    <a:pt x="636270" y="575310"/>
                  </a:lnTo>
                  <a:lnTo>
                    <a:pt x="636270" y="588716"/>
                  </a:lnTo>
                  <a:lnTo>
                    <a:pt x="656494" y="566587"/>
                  </a:lnTo>
                  <a:lnTo>
                    <a:pt x="681228" y="531643"/>
                  </a:lnTo>
                  <a:close/>
                </a:path>
                <a:path w="721995" h="798830">
                  <a:moveTo>
                    <a:pt x="681228" y="285532"/>
                  </a:moveTo>
                  <a:lnTo>
                    <a:pt x="681228" y="284225"/>
                  </a:lnTo>
                  <a:lnTo>
                    <a:pt x="680466" y="284225"/>
                  </a:lnTo>
                  <a:lnTo>
                    <a:pt x="681228" y="285532"/>
                  </a:lnTo>
                  <a:close/>
                </a:path>
                <a:path w="721995" h="798830">
                  <a:moveTo>
                    <a:pt x="711876" y="460620"/>
                  </a:moveTo>
                  <a:lnTo>
                    <a:pt x="711876" y="400686"/>
                  </a:lnTo>
                  <a:lnTo>
                    <a:pt x="708660" y="438911"/>
                  </a:lnTo>
                  <a:lnTo>
                    <a:pt x="706374" y="448817"/>
                  </a:lnTo>
                  <a:lnTo>
                    <a:pt x="706374" y="448055"/>
                  </a:lnTo>
                  <a:lnTo>
                    <a:pt x="704088" y="457961"/>
                  </a:lnTo>
                  <a:lnTo>
                    <a:pt x="701040" y="467867"/>
                  </a:lnTo>
                  <a:lnTo>
                    <a:pt x="701040" y="467105"/>
                  </a:lnTo>
                  <a:lnTo>
                    <a:pt x="697992" y="477011"/>
                  </a:lnTo>
                  <a:lnTo>
                    <a:pt x="694182" y="486917"/>
                  </a:lnTo>
                  <a:lnTo>
                    <a:pt x="694182" y="486155"/>
                  </a:lnTo>
                  <a:lnTo>
                    <a:pt x="690372" y="496061"/>
                  </a:lnTo>
                  <a:lnTo>
                    <a:pt x="690372" y="495299"/>
                  </a:lnTo>
                  <a:lnTo>
                    <a:pt x="685800" y="505205"/>
                  </a:lnTo>
                  <a:lnTo>
                    <a:pt x="680466" y="514349"/>
                  </a:lnTo>
                  <a:lnTo>
                    <a:pt x="681228" y="514349"/>
                  </a:lnTo>
                  <a:lnTo>
                    <a:pt x="681228" y="531643"/>
                  </a:lnTo>
                  <a:lnTo>
                    <a:pt x="700835" y="493637"/>
                  </a:lnTo>
                  <a:lnTo>
                    <a:pt x="711876" y="4606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8487398" y="2342642"/>
            <a:ext cx="8013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145" algn="l"/>
              </a:tabLst>
            </a:pP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5+0	</a:t>
            </a:r>
            <a:r>
              <a:rPr sz="1600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632445" y="1926589"/>
            <a:ext cx="376555" cy="10502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G1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G5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G19  G20  G21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488429" y="2692145"/>
            <a:ext cx="1103630" cy="799465"/>
            <a:chOff x="6488429" y="2692145"/>
            <a:chExt cx="1103630" cy="799465"/>
          </a:xfrm>
        </p:grpSpPr>
        <p:sp>
          <p:nvSpPr>
            <p:cNvPr id="73" name="object 73"/>
            <p:cNvSpPr/>
            <p:nvPr/>
          </p:nvSpPr>
          <p:spPr>
            <a:xfrm>
              <a:off x="6488430" y="2741675"/>
              <a:ext cx="1103630" cy="700405"/>
            </a:xfrm>
            <a:custGeom>
              <a:avLst/>
              <a:gdLst/>
              <a:ahLst/>
              <a:cxnLst/>
              <a:rect l="l" t="t" r="r" b="b"/>
              <a:pathLst>
                <a:path w="1103629" h="700404">
                  <a:moveTo>
                    <a:pt x="425196" y="691134"/>
                  </a:moveTo>
                  <a:lnTo>
                    <a:pt x="0" y="691134"/>
                  </a:lnTo>
                  <a:lnTo>
                    <a:pt x="0" y="700278"/>
                  </a:lnTo>
                  <a:lnTo>
                    <a:pt x="425196" y="700278"/>
                  </a:lnTo>
                  <a:lnTo>
                    <a:pt x="425196" y="691134"/>
                  </a:lnTo>
                  <a:close/>
                </a:path>
                <a:path w="1103629" h="700404">
                  <a:moveTo>
                    <a:pt x="425196" y="518160"/>
                  </a:moveTo>
                  <a:lnTo>
                    <a:pt x="0" y="518160"/>
                  </a:lnTo>
                  <a:lnTo>
                    <a:pt x="0" y="527304"/>
                  </a:lnTo>
                  <a:lnTo>
                    <a:pt x="425196" y="527304"/>
                  </a:lnTo>
                  <a:lnTo>
                    <a:pt x="425196" y="518160"/>
                  </a:lnTo>
                  <a:close/>
                </a:path>
                <a:path w="1103629" h="700404">
                  <a:moveTo>
                    <a:pt x="425196" y="344424"/>
                  </a:moveTo>
                  <a:lnTo>
                    <a:pt x="0" y="344424"/>
                  </a:lnTo>
                  <a:lnTo>
                    <a:pt x="0" y="354330"/>
                  </a:lnTo>
                  <a:lnTo>
                    <a:pt x="425196" y="354330"/>
                  </a:lnTo>
                  <a:lnTo>
                    <a:pt x="425196" y="344424"/>
                  </a:lnTo>
                  <a:close/>
                </a:path>
                <a:path w="1103629" h="700404">
                  <a:moveTo>
                    <a:pt x="425196" y="171450"/>
                  </a:moveTo>
                  <a:lnTo>
                    <a:pt x="0" y="171450"/>
                  </a:lnTo>
                  <a:lnTo>
                    <a:pt x="0" y="181356"/>
                  </a:lnTo>
                  <a:lnTo>
                    <a:pt x="425196" y="181356"/>
                  </a:lnTo>
                  <a:lnTo>
                    <a:pt x="425196" y="171450"/>
                  </a:lnTo>
                  <a:close/>
                </a:path>
                <a:path w="1103629" h="700404">
                  <a:moveTo>
                    <a:pt x="425196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25196" y="9906"/>
                  </a:lnTo>
                  <a:lnTo>
                    <a:pt x="425196" y="0"/>
                  </a:lnTo>
                  <a:close/>
                </a:path>
                <a:path w="1103629" h="700404">
                  <a:moveTo>
                    <a:pt x="1103376" y="346710"/>
                  </a:moveTo>
                  <a:lnTo>
                    <a:pt x="820674" y="346710"/>
                  </a:lnTo>
                  <a:lnTo>
                    <a:pt x="820674" y="355854"/>
                  </a:lnTo>
                  <a:lnTo>
                    <a:pt x="1103376" y="355854"/>
                  </a:lnTo>
                  <a:lnTo>
                    <a:pt x="1103376" y="3467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745985" y="2697479"/>
              <a:ext cx="708025" cy="788670"/>
            </a:xfrm>
            <a:custGeom>
              <a:avLst/>
              <a:gdLst/>
              <a:ahLst/>
              <a:cxnLst/>
              <a:rect l="l" t="t" r="r" b="b"/>
              <a:pathLst>
                <a:path w="708025" h="788670">
                  <a:moveTo>
                    <a:pt x="707898" y="394716"/>
                  </a:moveTo>
                  <a:lnTo>
                    <a:pt x="697644" y="327421"/>
                  </a:lnTo>
                  <a:lnTo>
                    <a:pt x="668017" y="263811"/>
                  </a:lnTo>
                  <a:lnTo>
                    <a:pt x="620718" y="204835"/>
                  </a:lnTo>
                  <a:lnTo>
                    <a:pt x="590973" y="177382"/>
                  </a:lnTo>
                  <a:lnTo>
                    <a:pt x="557448" y="151443"/>
                  </a:lnTo>
                  <a:lnTo>
                    <a:pt x="520356" y="127137"/>
                  </a:lnTo>
                  <a:lnTo>
                    <a:pt x="479909" y="104582"/>
                  </a:lnTo>
                  <a:lnTo>
                    <a:pt x="436319" y="83898"/>
                  </a:lnTo>
                  <a:lnTo>
                    <a:pt x="389800" y="65204"/>
                  </a:lnTo>
                  <a:lnTo>
                    <a:pt x="340564" y="48616"/>
                  </a:lnTo>
                  <a:lnTo>
                    <a:pt x="288823" y="34256"/>
                  </a:lnTo>
                  <a:lnTo>
                    <a:pt x="234791" y="22240"/>
                  </a:lnTo>
                  <a:lnTo>
                    <a:pt x="178680" y="12688"/>
                  </a:lnTo>
                  <a:lnTo>
                    <a:pt x="120703" y="5718"/>
                  </a:lnTo>
                  <a:lnTo>
                    <a:pt x="61072" y="1449"/>
                  </a:lnTo>
                  <a:lnTo>
                    <a:pt x="0" y="0"/>
                  </a:lnTo>
                  <a:lnTo>
                    <a:pt x="26747" y="42648"/>
                  </a:lnTo>
                  <a:lnTo>
                    <a:pt x="50348" y="85723"/>
                  </a:lnTo>
                  <a:lnTo>
                    <a:pt x="70802" y="129169"/>
                  </a:lnTo>
                  <a:lnTo>
                    <a:pt x="88109" y="172933"/>
                  </a:lnTo>
                  <a:lnTo>
                    <a:pt x="102270" y="216960"/>
                  </a:lnTo>
                  <a:lnTo>
                    <a:pt x="113283" y="261196"/>
                  </a:lnTo>
                  <a:lnTo>
                    <a:pt x="121150" y="305588"/>
                  </a:lnTo>
                  <a:lnTo>
                    <a:pt x="125871" y="350080"/>
                  </a:lnTo>
                  <a:lnTo>
                    <a:pt x="127444" y="394620"/>
                  </a:lnTo>
                  <a:lnTo>
                    <a:pt x="125871" y="439153"/>
                  </a:lnTo>
                  <a:lnTo>
                    <a:pt x="121150" y="483625"/>
                  </a:lnTo>
                  <a:lnTo>
                    <a:pt x="113283" y="527981"/>
                  </a:lnTo>
                  <a:lnTo>
                    <a:pt x="102270" y="572168"/>
                  </a:lnTo>
                  <a:lnTo>
                    <a:pt x="88109" y="616131"/>
                  </a:lnTo>
                  <a:lnTo>
                    <a:pt x="70802" y="659817"/>
                  </a:lnTo>
                  <a:lnTo>
                    <a:pt x="50348" y="703172"/>
                  </a:lnTo>
                  <a:lnTo>
                    <a:pt x="26747" y="746141"/>
                  </a:lnTo>
                  <a:lnTo>
                    <a:pt x="0" y="788670"/>
                  </a:lnTo>
                  <a:lnTo>
                    <a:pt x="61072" y="787226"/>
                  </a:lnTo>
                  <a:lnTo>
                    <a:pt x="120703" y="782975"/>
                  </a:lnTo>
                  <a:lnTo>
                    <a:pt x="178680" y="776032"/>
                  </a:lnTo>
                  <a:lnTo>
                    <a:pt x="234791" y="766516"/>
                  </a:lnTo>
                  <a:lnTo>
                    <a:pt x="288823" y="754544"/>
                  </a:lnTo>
                  <a:lnTo>
                    <a:pt x="340564" y="740233"/>
                  </a:lnTo>
                  <a:lnTo>
                    <a:pt x="389800" y="723700"/>
                  </a:lnTo>
                  <a:lnTo>
                    <a:pt x="436319" y="705062"/>
                  </a:lnTo>
                  <a:lnTo>
                    <a:pt x="479909" y="684438"/>
                  </a:lnTo>
                  <a:lnTo>
                    <a:pt x="520356" y="661944"/>
                  </a:lnTo>
                  <a:lnTo>
                    <a:pt x="557448" y="637697"/>
                  </a:lnTo>
                  <a:lnTo>
                    <a:pt x="590973" y="611815"/>
                  </a:lnTo>
                  <a:lnTo>
                    <a:pt x="620718" y="584416"/>
                  </a:lnTo>
                  <a:lnTo>
                    <a:pt x="646470" y="555616"/>
                  </a:lnTo>
                  <a:lnTo>
                    <a:pt x="685146" y="494284"/>
                  </a:lnTo>
                  <a:lnTo>
                    <a:pt x="705299" y="428758"/>
                  </a:lnTo>
                  <a:lnTo>
                    <a:pt x="707898" y="3947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736841" y="2692145"/>
              <a:ext cx="721995" cy="799465"/>
            </a:xfrm>
            <a:custGeom>
              <a:avLst/>
              <a:gdLst/>
              <a:ahLst/>
              <a:cxnLst/>
              <a:rect l="l" t="t" r="r" b="b"/>
              <a:pathLst>
                <a:path w="721995" h="799464">
                  <a:moveTo>
                    <a:pt x="721614" y="409955"/>
                  </a:moveTo>
                  <a:lnTo>
                    <a:pt x="721614" y="389381"/>
                  </a:lnTo>
                  <a:lnTo>
                    <a:pt x="714448" y="345779"/>
                  </a:lnTo>
                  <a:lnTo>
                    <a:pt x="700797" y="305102"/>
                  </a:lnTo>
                  <a:lnTo>
                    <a:pt x="681228" y="267258"/>
                  </a:lnTo>
                  <a:lnTo>
                    <a:pt x="656395" y="232280"/>
                  </a:lnTo>
                  <a:lnTo>
                    <a:pt x="626824" y="200012"/>
                  </a:lnTo>
                  <a:lnTo>
                    <a:pt x="593126" y="170425"/>
                  </a:lnTo>
                  <a:lnTo>
                    <a:pt x="555891" y="143458"/>
                  </a:lnTo>
                  <a:lnTo>
                    <a:pt x="515708" y="119050"/>
                  </a:lnTo>
                  <a:lnTo>
                    <a:pt x="473168" y="97140"/>
                  </a:lnTo>
                  <a:lnTo>
                    <a:pt x="428860" y="77667"/>
                  </a:lnTo>
                  <a:lnTo>
                    <a:pt x="383374" y="60570"/>
                  </a:lnTo>
                  <a:lnTo>
                    <a:pt x="337300" y="45787"/>
                  </a:lnTo>
                  <a:lnTo>
                    <a:pt x="291228" y="33259"/>
                  </a:lnTo>
                  <a:lnTo>
                    <a:pt x="245747" y="22923"/>
                  </a:lnTo>
                  <a:lnTo>
                    <a:pt x="201447" y="14718"/>
                  </a:lnTo>
                  <a:lnTo>
                    <a:pt x="158918" y="8585"/>
                  </a:lnTo>
                  <a:lnTo>
                    <a:pt x="118751" y="4461"/>
                  </a:lnTo>
                  <a:lnTo>
                    <a:pt x="45719" y="793"/>
                  </a:lnTo>
                  <a:lnTo>
                    <a:pt x="0" y="0"/>
                  </a:lnTo>
                  <a:lnTo>
                    <a:pt x="8381" y="13038"/>
                  </a:lnTo>
                  <a:lnTo>
                    <a:pt x="8381" y="9906"/>
                  </a:lnTo>
                  <a:lnTo>
                    <a:pt x="12953" y="2285"/>
                  </a:lnTo>
                  <a:lnTo>
                    <a:pt x="17839" y="10103"/>
                  </a:lnTo>
                  <a:lnTo>
                    <a:pt x="42671" y="10620"/>
                  </a:lnTo>
                  <a:lnTo>
                    <a:pt x="45719" y="10704"/>
                  </a:lnTo>
                  <a:lnTo>
                    <a:pt x="100106" y="13323"/>
                  </a:lnTo>
                  <a:lnTo>
                    <a:pt x="154184" y="18356"/>
                  </a:lnTo>
                  <a:lnTo>
                    <a:pt x="207664" y="25872"/>
                  </a:lnTo>
                  <a:lnTo>
                    <a:pt x="261014" y="35974"/>
                  </a:lnTo>
                  <a:lnTo>
                    <a:pt x="314705" y="48767"/>
                  </a:lnTo>
                  <a:lnTo>
                    <a:pt x="345185" y="57150"/>
                  </a:lnTo>
                  <a:lnTo>
                    <a:pt x="345185" y="57404"/>
                  </a:lnTo>
                  <a:lnTo>
                    <a:pt x="374141" y="67056"/>
                  </a:lnTo>
                  <a:lnTo>
                    <a:pt x="403097" y="76961"/>
                  </a:lnTo>
                  <a:lnTo>
                    <a:pt x="430530" y="88392"/>
                  </a:lnTo>
                  <a:lnTo>
                    <a:pt x="457200" y="99822"/>
                  </a:lnTo>
                  <a:lnTo>
                    <a:pt x="483108" y="112014"/>
                  </a:lnTo>
                  <a:lnTo>
                    <a:pt x="483108" y="112417"/>
                  </a:lnTo>
                  <a:lnTo>
                    <a:pt x="495300" y="118872"/>
                  </a:lnTo>
                  <a:lnTo>
                    <a:pt x="507492" y="124967"/>
                  </a:lnTo>
                  <a:lnTo>
                    <a:pt x="507492" y="125396"/>
                  </a:lnTo>
                  <a:lnTo>
                    <a:pt x="518922" y="131825"/>
                  </a:lnTo>
                  <a:lnTo>
                    <a:pt x="576110" y="169816"/>
                  </a:lnTo>
                  <a:lnTo>
                    <a:pt x="627888" y="214883"/>
                  </a:lnTo>
                  <a:lnTo>
                    <a:pt x="636270" y="223265"/>
                  </a:lnTo>
                  <a:lnTo>
                    <a:pt x="636270" y="224104"/>
                  </a:lnTo>
                  <a:lnTo>
                    <a:pt x="643128" y="231647"/>
                  </a:lnTo>
                  <a:lnTo>
                    <a:pt x="650748" y="240792"/>
                  </a:lnTo>
                  <a:lnTo>
                    <a:pt x="657606" y="249173"/>
                  </a:lnTo>
                  <a:lnTo>
                    <a:pt x="663702" y="258317"/>
                  </a:lnTo>
                  <a:lnTo>
                    <a:pt x="663702" y="257556"/>
                  </a:lnTo>
                  <a:lnTo>
                    <a:pt x="675894" y="275844"/>
                  </a:lnTo>
                  <a:lnTo>
                    <a:pt x="681228" y="284988"/>
                  </a:lnTo>
                  <a:lnTo>
                    <a:pt x="681228" y="286294"/>
                  </a:lnTo>
                  <a:lnTo>
                    <a:pt x="685800" y="294131"/>
                  </a:lnTo>
                  <a:lnTo>
                    <a:pt x="701040" y="331469"/>
                  </a:lnTo>
                  <a:lnTo>
                    <a:pt x="704088" y="341375"/>
                  </a:lnTo>
                  <a:lnTo>
                    <a:pt x="704088" y="340614"/>
                  </a:lnTo>
                  <a:lnTo>
                    <a:pt x="706374" y="350519"/>
                  </a:lnTo>
                  <a:lnTo>
                    <a:pt x="710076" y="370085"/>
                  </a:lnTo>
                  <a:lnTo>
                    <a:pt x="711660" y="389943"/>
                  </a:lnTo>
                  <a:lnTo>
                    <a:pt x="711660" y="462266"/>
                  </a:lnTo>
                  <a:lnTo>
                    <a:pt x="714544" y="453614"/>
                  </a:lnTo>
                  <a:lnTo>
                    <a:pt x="721614" y="409955"/>
                  </a:lnTo>
                  <a:close/>
                </a:path>
                <a:path w="721995" h="799464">
                  <a:moveTo>
                    <a:pt x="131826" y="507020"/>
                  </a:moveTo>
                  <a:lnTo>
                    <a:pt x="131826" y="400049"/>
                  </a:lnTo>
                  <a:lnTo>
                    <a:pt x="131063" y="425195"/>
                  </a:lnTo>
                  <a:lnTo>
                    <a:pt x="131063" y="424434"/>
                  </a:lnTo>
                  <a:lnTo>
                    <a:pt x="129539" y="449580"/>
                  </a:lnTo>
                  <a:lnTo>
                    <a:pt x="127253" y="474725"/>
                  </a:lnTo>
                  <a:lnTo>
                    <a:pt x="119633" y="524256"/>
                  </a:lnTo>
                  <a:lnTo>
                    <a:pt x="107441" y="573785"/>
                  </a:lnTo>
                  <a:lnTo>
                    <a:pt x="107441" y="573024"/>
                  </a:lnTo>
                  <a:lnTo>
                    <a:pt x="99822" y="598169"/>
                  </a:lnTo>
                  <a:lnTo>
                    <a:pt x="86667" y="635398"/>
                  </a:lnTo>
                  <a:lnTo>
                    <a:pt x="71104" y="672788"/>
                  </a:lnTo>
                  <a:lnTo>
                    <a:pt x="53516" y="709255"/>
                  </a:lnTo>
                  <a:lnTo>
                    <a:pt x="20574" y="768096"/>
                  </a:lnTo>
                  <a:lnTo>
                    <a:pt x="0" y="799338"/>
                  </a:lnTo>
                  <a:lnTo>
                    <a:pt x="9144" y="799185"/>
                  </a:lnTo>
                  <a:lnTo>
                    <a:pt x="9144" y="789432"/>
                  </a:lnTo>
                  <a:lnTo>
                    <a:pt x="17716" y="789432"/>
                  </a:lnTo>
                  <a:lnTo>
                    <a:pt x="28194" y="772668"/>
                  </a:lnTo>
                  <a:lnTo>
                    <a:pt x="66721" y="704388"/>
                  </a:lnTo>
                  <a:lnTo>
                    <a:pt x="87395" y="659412"/>
                  </a:lnTo>
                  <a:lnTo>
                    <a:pt x="104703" y="614170"/>
                  </a:lnTo>
                  <a:lnTo>
                    <a:pt x="118657" y="568718"/>
                  </a:lnTo>
                  <a:lnTo>
                    <a:pt x="129265" y="523109"/>
                  </a:lnTo>
                  <a:lnTo>
                    <a:pt x="131826" y="507020"/>
                  </a:lnTo>
                  <a:close/>
                </a:path>
                <a:path w="721995" h="799464">
                  <a:moveTo>
                    <a:pt x="17839" y="10103"/>
                  </a:moveTo>
                  <a:lnTo>
                    <a:pt x="12953" y="2285"/>
                  </a:lnTo>
                  <a:lnTo>
                    <a:pt x="8381" y="9906"/>
                  </a:lnTo>
                  <a:lnTo>
                    <a:pt x="17839" y="10103"/>
                  </a:lnTo>
                  <a:close/>
                </a:path>
                <a:path w="721995" h="799464">
                  <a:moveTo>
                    <a:pt x="141127" y="385891"/>
                  </a:moveTo>
                  <a:lnTo>
                    <a:pt x="138461" y="340201"/>
                  </a:lnTo>
                  <a:lnTo>
                    <a:pt x="132502" y="294628"/>
                  </a:lnTo>
                  <a:lnTo>
                    <a:pt x="123262" y="249225"/>
                  </a:lnTo>
                  <a:lnTo>
                    <a:pt x="110750" y="204047"/>
                  </a:lnTo>
                  <a:lnTo>
                    <a:pt x="94976" y="159148"/>
                  </a:lnTo>
                  <a:lnTo>
                    <a:pt x="75952" y="114582"/>
                  </a:lnTo>
                  <a:lnTo>
                    <a:pt x="53688" y="70405"/>
                  </a:lnTo>
                  <a:lnTo>
                    <a:pt x="28193" y="26669"/>
                  </a:lnTo>
                  <a:lnTo>
                    <a:pt x="8381" y="9906"/>
                  </a:lnTo>
                  <a:lnTo>
                    <a:pt x="8381" y="13038"/>
                  </a:lnTo>
                  <a:lnTo>
                    <a:pt x="20573" y="32003"/>
                  </a:lnTo>
                  <a:lnTo>
                    <a:pt x="34289" y="55625"/>
                  </a:lnTo>
                  <a:lnTo>
                    <a:pt x="48005" y="80009"/>
                  </a:lnTo>
                  <a:lnTo>
                    <a:pt x="60197" y="104393"/>
                  </a:lnTo>
                  <a:lnTo>
                    <a:pt x="60197" y="103631"/>
                  </a:lnTo>
                  <a:lnTo>
                    <a:pt x="71627" y="128778"/>
                  </a:lnTo>
                  <a:lnTo>
                    <a:pt x="71627" y="128015"/>
                  </a:lnTo>
                  <a:lnTo>
                    <a:pt x="82295" y="152400"/>
                  </a:lnTo>
                  <a:lnTo>
                    <a:pt x="91439" y="177545"/>
                  </a:lnTo>
                  <a:lnTo>
                    <a:pt x="91439" y="176783"/>
                  </a:lnTo>
                  <a:lnTo>
                    <a:pt x="99821" y="201929"/>
                  </a:lnTo>
                  <a:lnTo>
                    <a:pt x="107441" y="226314"/>
                  </a:lnTo>
                  <a:lnTo>
                    <a:pt x="113537" y="251459"/>
                  </a:lnTo>
                  <a:lnTo>
                    <a:pt x="113537" y="250697"/>
                  </a:lnTo>
                  <a:lnTo>
                    <a:pt x="119633" y="275844"/>
                  </a:lnTo>
                  <a:lnTo>
                    <a:pt x="123443" y="300989"/>
                  </a:lnTo>
                  <a:lnTo>
                    <a:pt x="123443" y="300228"/>
                  </a:lnTo>
                  <a:lnTo>
                    <a:pt x="127253" y="325373"/>
                  </a:lnTo>
                  <a:lnTo>
                    <a:pt x="129539" y="350519"/>
                  </a:lnTo>
                  <a:lnTo>
                    <a:pt x="129539" y="349758"/>
                  </a:lnTo>
                  <a:lnTo>
                    <a:pt x="131063" y="374903"/>
                  </a:lnTo>
                  <a:lnTo>
                    <a:pt x="131826" y="400049"/>
                  </a:lnTo>
                  <a:lnTo>
                    <a:pt x="131826" y="507020"/>
                  </a:lnTo>
                  <a:lnTo>
                    <a:pt x="136539" y="477399"/>
                  </a:lnTo>
                  <a:lnTo>
                    <a:pt x="140490" y="431641"/>
                  </a:lnTo>
                  <a:lnTo>
                    <a:pt x="141127" y="385891"/>
                  </a:lnTo>
                  <a:close/>
                </a:path>
                <a:path w="721995" h="799464">
                  <a:moveTo>
                    <a:pt x="17716" y="789432"/>
                  </a:moveTo>
                  <a:lnTo>
                    <a:pt x="9144" y="789432"/>
                  </a:lnTo>
                  <a:lnTo>
                    <a:pt x="12954" y="797052"/>
                  </a:lnTo>
                  <a:lnTo>
                    <a:pt x="17716" y="789432"/>
                  </a:lnTo>
                  <a:close/>
                </a:path>
                <a:path w="721995" h="799464">
                  <a:moveTo>
                    <a:pt x="116586" y="795061"/>
                  </a:moveTo>
                  <a:lnTo>
                    <a:pt x="116586" y="784860"/>
                  </a:lnTo>
                  <a:lnTo>
                    <a:pt x="80772" y="787908"/>
                  </a:lnTo>
                  <a:lnTo>
                    <a:pt x="45719" y="789399"/>
                  </a:lnTo>
                  <a:lnTo>
                    <a:pt x="17716" y="789432"/>
                  </a:lnTo>
                  <a:lnTo>
                    <a:pt x="12954" y="797052"/>
                  </a:lnTo>
                  <a:lnTo>
                    <a:pt x="9144" y="789432"/>
                  </a:lnTo>
                  <a:lnTo>
                    <a:pt x="9144" y="799185"/>
                  </a:lnTo>
                  <a:lnTo>
                    <a:pt x="45720" y="798576"/>
                  </a:lnTo>
                  <a:lnTo>
                    <a:pt x="82296" y="797008"/>
                  </a:lnTo>
                  <a:lnTo>
                    <a:pt x="116586" y="795061"/>
                  </a:lnTo>
                  <a:close/>
                </a:path>
                <a:path w="721995" h="799464">
                  <a:moveTo>
                    <a:pt x="483108" y="697478"/>
                  </a:moveTo>
                  <a:lnTo>
                    <a:pt x="483108" y="687324"/>
                  </a:lnTo>
                  <a:lnTo>
                    <a:pt x="457200" y="700277"/>
                  </a:lnTo>
                  <a:lnTo>
                    <a:pt x="408194" y="720626"/>
                  </a:lnTo>
                  <a:lnTo>
                    <a:pt x="358142" y="738095"/>
                  </a:lnTo>
                  <a:lnTo>
                    <a:pt x="307214" y="752817"/>
                  </a:lnTo>
                  <a:lnTo>
                    <a:pt x="255580" y="764923"/>
                  </a:lnTo>
                  <a:lnTo>
                    <a:pt x="203410" y="774544"/>
                  </a:lnTo>
                  <a:lnTo>
                    <a:pt x="150876" y="781811"/>
                  </a:lnTo>
                  <a:lnTo>
                    <a:pt x="115823" y="784860"/>
                  </a:lnTo>
                  <a:lnTo>
                    <a:pt x="116586" y="784860"/>
                  </a:lnTo>
                  <a:lnTo>
                    <a:pt x="116586" y="795061"/>
                  </a:lnTo>
                  <a:lnTo>
                    <a:pt x="118751" y="794938"/>
                  </a:lnTo>
                  <a:lnTo>
                    <a:pt x="158930" y="790868"/>
                  </a:lnTo>
                  <a:lnTo>
                    <a:pt x="201479" y="784780"/>
                  </a:lnTo>
                  <a:lnTo>
                    <a:pt x="245806" y="776614"/>
                  </a:lnTo>
                  <a:lnTo>
                    <a:pt x="291320" y="766309"/>
                  </a:lnTo>
                  <a:lnTo>
                    <a:pt x="337427" y="753804"/>
                  </a:lnTo>
                  <a:lnTo>
                    <a:pt x="383537" y="739037"/>
                  </a:lnTo>
                  <a:lnTo>
                    <a:pt x="429058" y="721949"/>
                  </a:lnTo>
                  <a:lnTo>
                    <a:pt x="473397" y="702478"/>
                  </a:lnTo>
                  <a:lnTo>
                    <a:pt x="483108" y="697478"/>
                  </a:lnTo>
                  <a:close/>
                </a:path>
                <a:path w="721995" h="799464">
                  <a:moveTo>
                    <a:pt x="345185" y="57404"/>
                  </a:moveTo>
                  <a:lnTo>
                    <a:pt x="345185" y="57150"/>
                  </a:lnTo>
                  <a:lnTo>
                    <a:pt x="344423" y="57150"/>
                  </a:lnTo>
                  <a:lnTo>
                    <a:pt x="345185" y="57404"/>
                  </a:lnTo>
                  <a:close/>
                </a:path>
                <a:path w="721995" h="799464">
                  <a:moveTo>
                    <a:pt x="483108" y="112417"/>
                  </a:moveTo>
                  <a:lnTo>
                    <a:pt x="483108" y="112014"/>
                  </a:lnTo>
                  <a:lnTo>
                    <a:pt x="482345" y="112014"/>
                  </a:lnTo>
                  <a:lnTo>
                    <a:pt x="483108" y="112417"/>
                  </a:lnTo>
                  <a:close/>
                </a:path>
                <a:path w="721995" h="799464">
                  <a:moveTo>
                    <a:pt x="507492" y="684924"/>
                  </a:moveTo>
                  <a:lnTo>
                    <a:pt x="507492" y="674369"/>
                  </a:lnTo>
                  <a:lnTo>
                    <a:pt x="495300" y="681227"/>
                  </a:lnTo>
                  <a:lnTo>
                    <a:pt x="482345" y="687324"/>
                  </a:lnTo>
                  <a:lnTo>
                    <a:pt x="483108" y="687324"/>
                  </a:lnTo>
                  <a:lnTo>
                    <a:pt x="483108" y="697478"/>
                  </a:lnTo>
                  <a:lnTo>
                    <a:pt x="507492" y="684924"/>
                  </a:lnTo>
                  <a:close/>
                </a:path>
                <a:path w="721995" h="799464">
                  <a:moveTo>
                    <a:pt x="507492" y="125396"/>
                  </a:moveTo>
                  <a:lnTo>
                    <a:pt x="507492" y="124967"/>
                  </a:lnTo>
                  <a:lnTo>
                    <a:pt x="506730" y="124967"/>
                  </a:lnTo>
                  <a:lnTo>
                    <a:pt x="507492" y="125396"/>
                  </a:lnTo>
                  <a:close/>
                </a:path>
                <a:path w="721995" h="799464">
                  <a:moveTo>
                    <a:pt x="636270" y="589523"/>
                  </a:moveTo>
                  <a:lnTo>
                    <a:pt x="636270" y="576072"/>
                  </a:lnTo>
                  <a:lnTo>
                    <a:pt x="627888" y="584454"/>
                  </a:lnTo>
                  <a:lnTo>
                    <a:pt x="616921" y="595597"/>
                  </a:lnTo>
                  <a:lnTo>
                    <a:pt x="606013" y="605447"/>
                  </a:lnTo>
                  <a:lnTo>
                    <a:pt x="582930" y="624840"/>
                  </a:lnTo>
                  <a:lnTo>
                    <a:pt x="573024" y="632460"/>
                  </a:lnTo>
                  <a:lnTo>
                    <a:pt x="573024" y="631697"/>
                  </a:lnTo>
                  <a:lnTo>
                    <a:pt x="563118" y="639318"/>
                  </a:lnTo>
                  <a:lnTo>
                    <a:pt x="552450" y="646938"/>
                  </a:lnTo>
                  <a:lnTo>
                    <a:pt x="541782" y="653796"/>
                  </a:lnTo>
                  <a:lnTo>
                    <a:pt x="530352" y="661416"/>
                  </a:lnTo>
                  <a:lnTo>
                    <a:pt x="530352" y="660654"/>
                  </a:lnTo>
                  <a:lnTo>
                    <a:pt x="518922" y="668274"/>
                  </a:lnTo>
                  <a:lnTo>
                    <a:pt x="506730" y="674369"/>
                  </a:lnTo>
                  <a:lnTo>
                    <a:pt x="507492" y="674369"/>
                  </a:lnTo>
                  <a:lnTo>
                    <a:pt x="507492" y="684924"/>
                  </a:lnTo>
                  <a:lnTo>
                    <a:pt x="515962" y="680563"/>
                  </a:lnTo>
                  <a:lnTo>
                    <a:pt x="556163" y="656143"/>
                  </a:lnTo>
                  <a:lnTo>
                    <a:pt x="593406" y="629157"/>
                  </a:lnTo>
                  <a:lnTo>
                    <a:pt x="627099" y="599546"/>
                  </a:lnTo>
                  <a:lnTo>
                    <a:pt x="636270" y="589523"/>
                  </a:lnTo>
                  <a:close/>
                </a:path>
                <a:path w="721995" h="799464">
                  <a:moveTo>
                    <a:pt x="636270" y="224104"/>
                  </a:moveTo>
                  <a:lnTo>
                    <a:pt x="636270" y="223265"/>
                  </a:lnTo>
                  <a:lnTo>
                    <a:pt x="635508" y="223265"/>
                  </a:lnTo>
                  <a:lnTo>
                    <a:pt x="636270" y="224104"/>
                  </a:lnTo>
                  <a:close/>
                </a:path>
                <a:path w="721995" h="799464">
                  <a:moveTo>
                    <a:pt x="681228" y="532543"/>
                  </a:moveTo>
                  <a:lnTo>
                    <a:pt x="681228" y="515111"/>
                  </a:lnTo>
                  <a:lnTo>
                    <a:pt x="675894" y="524255"/>
                  </a:lnTo>
                  <a:lnTo>
                    <a:pt x="675894" y="523494"/>
                  </a:lnTo>
                  <a:lnTo>
                    <a:pt x="657606" y="550926"/>
                  </a:lnTo>
                  <a:lnTo>
                    <a:pt x="657606" y="550163"/>
                  </a:lnTo>
                  <a:lnTo>
                    <a:pt x="650748" y="559307"/>
                  </a:lnTo>
                  <a:lnTo>
                    <a:pt x="635508" y="576072"/>
                  </a:lnTo>
                  <a:lnTo>
                    <a:pt x="636270" y="576072"/>
                  </a:lnTo>
                  <a:lnTo>
                    <a:pt x="636270" y="589523"/>
                  </a:lnTo>
                  <a:lnTo>
                    <a:pt x="656652" y="567246"/>
                  </a:lnTo>
                  <a:lnTo>
                    <a:pt x="681228" y="532543"/>
                  </a:lnTo>
                  <a:close/>
                </a:path>
                <a:path w="721995" h="799464">
                  <a:moveTo>
                    <a:pt x="681228" y="286294"/>
                  </a:moveTo>
                  <a:lnTo>
                    <a:pt x="681228" y="284988"/>
                  </a:lnTo>
                  <a:lnTo>
                    <a:pt x="680466" y="284988"/>
                  </a:lnTo>
                  <a:lnTo>
                    <a:pt x="681228" y="286294"/>
                  </a:lnTo>
                  <a:close/>
                </a:path>
                <a:path w="721995" h="799464">
                  <a:moveTo>
                    <a:pt x="711660" y="462266"/>
                  </a:moveTo>
                  <a:lnTo>
                    <a:pt x="711660" y="389943"/>
                  </a:lnTo>
                  <a:lnTo>
                    <a:pt x="711553" y="409902"/>
                  </a:lnTo>
                  <a:lnTo>
                    <a:pt x="710184" y="429767"/>
                  </a:lnTo>
                  <a:lnTo>
                    <a:pt x="708660" y="439673"/>
                  </a:lnTo>
                  <a:lnTo>
                    <a:pt x="708660" y="438911"/>
                  </a:lnTo>
                  <a:lnTo>
                    <a:pt x="704088" y="458723"/>
                  </a:lnTo>
                  <a:lnTo>
                    <a:pt x="701040" y="468629"/>
                  </a:lnTo>
                  <a:lnTo>
                    <a:pt x="701040" y="467867"/>
                  </a:lnTo>
                  <a:lnTo>
                    <a:pt x="697992" y="477773"/>
                  </a:lnTo>
                  <a:lnTo>
                    <a:pt x="694182" y="486917"/>
                  </a:lnTo>
                  <a:lnTo>
                    <a:pt x="690372" y="496823"/>
                  </a:lnTo>
                  <a:lnTo>
                    <a:pt x="690372" y="496061"/>
                  </a:lnTo>
                  <a:lnTo>
                    <a:pt x="685800" y="505967"/>
                  </a:lnTo>
                  <a:lnTo>
                    <a:pt x="680466" y="515111"/>
                  </a:lnTo>
                  <a:lnTo>
                    <a:pt x="681228" y="515111"/>
                  </a:lnTo>
                  <a:lnTo>
                    <a:pt x="681228" y="532543"/>
                  </a:lnTo>
                  <a:lnTo>
                    <a:pt x="681472" y="532198"/>
                  </a:lnTo>
                  <a:lnTo>
                    <a:pt x="700967" y="494341"/>
                  </a:lnTo>
                  <a:lnTo>
                    <a:pt x="711660" y="4622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8023859" y="3327653"/>
            <a:ext cx="1103630" cy="798830"/>
            <a:chOff x="8023859" y="3327653"/>
            <a:chExt cx="1103630" cy="798830"/>
          </a:xfrm>
        </p:grpSpPr>
        <p:sp>
          <p:nvSpPr>
            <p:cNvPr id="77" name="object 77"/>
            <p:cNvSpPr/>
            <p:nvPr/>
          </p:nvSpPr>
          <p:spPr>
            <a:xfrm>
              <a:off x="8023860" y="3377183"/>
              <a:ext cx="1103630" cy="699770"/>
            </a:xfrm>
            <a:custGeom>
              <a:avLst/>
              <a:gdLst/>
              <a:ahLst/>
              <a:cxnLst/>
              <a:rect l="l" t="t" r="r" b="b"/>
              <a:pathLst>
                <a:path w="1103629" h="699770">
                  <a:moveTo>
                    <a:pt x="425196" y="690372"/>
                  </a:moveTo>
                  <a:lnTo>
                    <a:pt x="0" y="690372"/>
                  </a:lnTo>
                  <a:lnTo>
                    <a:pt x="0" y="699516"/>
                  </a:lnTo>
                  <a:lnTo>
                    <a:pt x="425196" y="699516"/>
                  </a:lnTo>
                  <a:lnTo>
                    <a:pt x="425196" y="690372"/>
                  </a:lnTo>
                  <a:close/>
                </a:path>
                <a:path w="1103629" h="699770">
                  <a:moveTo>
                    <a:pt x="425196" y="517398"/>
                  </a:moveTo>
                  <a:lnTo>
                    <a:pt x="0" y="517398"/>
                  </a:lnTo>
                  <a:lnTo>
                    <a:pt x="0" y="526542"/>
                  </a:lnTo>
                  <a:lnTo>
                    <a:pt x="425196" y="526542"/>
                  </a:lnTo>
                  <a:lnTo>
                    <a:pt x="425196" y="517398"/>
                  </a:lnTo>
                  <a:close/>
                </a:path>
                <a:path w="1103629" h="699770">
                  <a:moveTo>
                    <a:pt x="425196" y="344424"/>
                  </a:moveTo>
                  <a:lnTo>
                    <a:pt x="0" y="344424"/>
                  </a:lnTo>
                  <a:lnTo>
                    <a:pt x="0" y="353568"/>
                  </a:lnTo>
                  <a:lnTo>
                    <a:pt x="425196" y="353568"/>
                  </a:lnTo>
                  <a:lnTo>
                    <a:pt x="425196" y="344424"/>
                  </a:lnTo>
                  <a:close/>
                </a:path>
                <a:path w="1103629" h="699770">
                  <a:moveTo>
                    <a:pt x="425196" y="171450"/>
                  </a:moveTo>
                  <a:lnTo>
                    <a:pt x="0" y="171450"/>
                  </a:lnTo>
                  <a:lnTo>
                    <a:pt x="0" y="180594"/>
                  </a:lnTo>
                  <a:lnTo>
                    <a:pt x="425196" y="180594"/>
                  </a:lnTo>
                  <a:lnTo>
                    <a:pt x="425196" y="171450"/>
                  </a:lnTo>
                  <a:close/>
                </a:path>
                <a:path w="1103629" h="699770">
                  <a:moveTo>
                    <a:pt x="42519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425196" y="9144"/>
                  </a:lnTo>
                  <a:lnTo>
                    <a:pt x="425196" y="0"/>
                  </a:lnTo>
                  <a:close/>
                </a:path>
                <a:path w="1103629" h="699770">
                  <a:moveTo>
                    <a:pt x="1103376" y="345948"/>
                  </a:moveTo>
                  <a:lnTo>
                    <a:pt x="820674" y="345948"/>
                  </a:lnTo>
                  <a:lnTo>
                    <a:pt x="820674" y="355092"/>
                  </a:lnTo>
                  <a:lnTo>
                    <a:pt x="1103376" y="355092"/>
                  </a:lnTo>
                  <a:lnTo>
                    <a:pt x="1103376" y="3459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280653" y="3332225"/>
              <a:ext cx="708025" cy="789940"/>
            </a:xfrm>
            <a:custGeom>
              <a:avLst/>
              <a:gdLst/>
              <a:ahLst/>
              <a:cxnLst/>
              <a:rect l="l" t="t" r="r" b="b"/>
              <a:pathLst>
                <a:path w="708025" h="789939">
                  <a:moveTo>
                    <a:pt x="707898" y="394715"/>
                  </a:moveTo>
                  <a:lnTo>
                    <a:pt x="697644" y="327421"/>
                  </a:lnTo>
                  <a:lnTo>
                    <a:pt x="668017" y="263811"/>
                  </a:lnTo>
                  <a:lnTo>
                    <a:pt x="620718" y="204835"/>
                  </a:lnTo>
                  <a:lnTo>
                    <a:pt x="590973" y="177382"/>
                  </a:lnTo>
                  <a:lnTo>
                    <a:pt x="557448" y="151443"/>
                  </a:lnTo>
                  <a:lnTo>
                    <a:pt x="520356" y="127137"/>
                  </a:lnTo>
                  <a:lnTo>
                    <a:pt x="479909" y="104582"/>
                  </a:lnTo>
                  <a:lnTo>
                    <a:pt x="436319" y="83898"/>
                  </a:lnTo>
                  <a:lnTo>
                    <a:pt x="389800" y="65204"/>
                  </a:lnTo>
                  <a:lnTo>
                    <a:pt x="340564" y="48616"/>
                  </a:lnTo>
                  <a:lnTo>
                    <a:pt x="288823" y="34256"/>
                  </a:lnTo>
                  <a:lnTo>
                    <a:pt x="234791" y="22240"/>
                  </a:lnTo>
                  <a:lnTo>
                    <a:pt x="178680" y="12688"/>
                  </a:lnTo>
                  <a:lnTo>
                    <a:pt x="120703" y="5718"/>
                  </a:lnTo>
                  <a:lnTo>
                    <a:pt x="61072" y="1449"/>
                  </a:lnTo>
                  <a:lnTo>
                    <a:pt x="0" y="0"/>
                  </a:lnTo>
                  <a:lnTo>
                    <a:pt x="26747" y="42649"/>
                  </a:lnTo>
                  <a:lnTo>
                    <a:pt x="50348" y="85724"/>
                  </a:lnTo>
                  <a:lnTo>
                    <a:pt x="70802" y="129173"/>
                  </a:lnTo>
                  <a:lnTo>
                    <a:pt x="88109" y="172941"/>
                  </a:lnTo>
                  <a:lnTo>
                    <a:pt x="102270" y="216976"/>
                  </a:lnTo>
                  <a:lnTo>
                    <a:pt x="113283" y="261224"/>
                  </a:lnTo>
                  <a:lnTo>
                    <a:pt x="121150" y="305633"/>
                  </a:lnTo>
                  <a:lnTo>
                    <a:pt x="125871" y="350147"/>
                  </a:lnTo>
                  <a:lnTo>
                    <a:pt x="127444" y="394715"/>
                  </a:lnTo>
                  <a:lnTo>
                    <a:pt x="125871" y="439284"/>
                  </a:lnTo>
                  <a:lnTo>
                    <a:pt x="121150" y="483798"/>
                  </a:lnTo>
                  <a:lnTo>
                    <a:pt x="113283" y="528207"/>
                  </a:lnTo>
                  <a:lnTo>
                    <a:pt x="102270" y="572455"/>
                  </a:lnTo>
                  <a:lnTo>
                    <a:pt x="88109" y="616490"/>
                  </a:lnTo>
                  <a:lnTo>
                    <a:pt x="70802" y="660258"/>
                  </a:lnTo>
                  <a:lnTo>
                    <a:pt x="50348" y="703707"/>
                  </a:lnTo>
                  <a:lnTo>
                    <a:pt x="26747" y="746782"/>
                  </a:lnTo>
                  <a:lnTo>
                    <a:pt x="0" y="789431"/>
                  </a:lnTo>
                  <a:lnTo>
                    <a:pt x="61072" y="787982"/>
                  </a:lnTo>
                  <a:lnTo>
                    <a:pt x="120703" y="783713"/>
                  </a:lnTo>
                  <a:lnTo>
                    <a:pt x="178680" y="776743"/>
                  </a:lnTo>
                  <a:lnTo>
                    <a:pt x="234791" y="767191"/>
                  </a:lnTo>
                  <a:lnTo>
                    <a:pt x="288823" y="755175"/>
                  </a:lnTo>
                  <a:lnTo>
                    <a:pt x="340564" y="740815"/>
                  </a:lnTo>
                  <a:lnTo>
                    <a:pt x="389800" y="724227"/>
                  </a:lnTo>
                  <a:lnTo>
                    <a:pt x="436319" y="705533"/>
                  </a:lnTo>
                  <a:lnTo>
                    <a:pt x="479909" y="684849"/>
                  </a:lnTo>
                  <a:lnTo>
                    <a:pt x="520356" y="662294"/>
                  </a:lnTo>
                  <a:lnTo>
                    <a:pt x="557448" y="637988"/>
                  </a:lnTo>
                  <a:lnTo>
                    <a:pt x="590973" y="612049"/>
                  </a:lnTo>
                  <a:lnTo>
                    <a:pt x="620718" y="584596"/>
                  </a:lnTo>
                  <a:lnTo>
                    <a:pt x="646470" y="555746"/>
                  </a:lnTo>
                  <a:lnTo>
                    <a:pt x="685146" y="494335"/>
                  </a:lnTo>
                  <a:lnTo>
                    <a:pt x="705299" y="428764"/>
                  </a:lnTo>
                  <a:lnTo>
                    <a:pt x="707898" y="3947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271509" y="3327653"/>
              <a:ext cx="722630" cy="798830"/>
            </a:xfrm>
            <a:custGeom>
              <a:avLst/>
              <a:gdLst/>
              <a:ahLst/>
              <a:cxnLst/>
              <a:rect l="l" t="t" r="r" b="b"/>
              <a:pathLst>
                <a:path w="722629" h="798829">
                  <a:moveTo>
                    <a:pt x="722376" y="399287"/>
                  </a:moveTo>
                  <a:lnTo>
                    <a:pt x="714724" y="345179"/>
                  </a:lnTo>
                  <a:lnTo>
                    <a:pt x="701254" y="304604"/>
                  </a:lnTo>
                  <a:lnTo>
                    <a:pt x="681805" y="266842"/>
                  </a:lnTo>
                  <a:lnTo>
                    <a:pt x="656979" y="231841"/>
                  </a:lnTo>
                  <a:lnTo>
                    <a:pt x="627377" y="199547"/>
                  </a:lnTo>
                  <a:lnTo>
                    <a:pt x="593598" y="169907"/>
                  </a:lnTo>
                  <a:lnTo>
                    <a:pt x="556250" y="142873"/>
                  </a:lnTo>
                  <a:lnTo>
                    <a:pt x="515928" y="118389"/>
                  </a:lnTo>
                  <a:lnTo>
                    <a:pt x="473235" y="96402"/>
                  </a:lnTo>
                  <a:lnTo>
                    <a:pt x="428772" y="76861"/>
                  </a:lnTo>
                  <a:lnTo>
                    <a:pt x="383142" y="59714"/>
                  </a:lnTo>
                  <a:lnTo>
                    <a:pt x="336945" y="44907"/>
                  </a:lnTo>
                  <a:lnTo>
                    <a:pt x="290782" y="32388"/>
                  </a:lnTo>
                  <a:lnTo>
                    <a:pt x="245255" y="22106"/>
                  </a:lnTo>
                  <a:lnTo>
                    <a:pt x="200966" y="14007"/>
                  </a:lnTo>
                  <a:lnTo>
                    <a:pt x="158515" y="8038"/>
                  </a:lnTo>
                  <a:lnTo>
                    <a:pt x="118503" y="4149"/>
                  </a:lnTo>
                  <a:lnTo>
                    <a:pt x="45720" y="761"/>
                  </a:lnTo>
                  <a:lnTo>
                    <a:pt x="0" y="0"/>
                  </a:lnTo>
                  <a:lnTo>
                    <a:pt x="9144" y="13885"/>
                  </a:lnTo>
                  <a:lnTo>
                    <a:pt x="9144" y="9905"/>
                  </a:lnTo>
                  <a:lnTo>
                    <a:pt x="12954" y="2285"/>
                  </a:lnTo>
                  <a:lnTo>
                    <a:pt x="18115" y="9905"/>
                  </a:lnTo>
                  <a:lnTo>
                    <a:pt x="45720" y="9905"/>
                  </a:lnTo>
                  <a:lnTo>
                    <a:pt x="81534" y="11429"/>
                  </a:lnTo>
                  <a:lnTo>
                    <a:pt x="116586" y="14477"/>
                  </a:lnTo>
                  <a:lnTo>
                    <a:pt x="116586" y="13715"/>
                  </a:lnTo>
                  <a:lnTo>
                    <a:pt x="151638" y="17525"/>
                  </a:lnTo>
                  <a:lnTo>
                    <a:pt x="197434" y="23918"/>
                  </a:lnTo>
                  <a:lnTo>
                    <a:pt x="242317" y="31704"/>
                  </a:lnTo>
                  <a:lnTo>
                    <a:pt x="286629" y="41170"/>
                  </a:lnTo>
                  <a:lnTo>
                    <a:pt x="330710" y="52604"/>
                  </a:lnTo>
                  <a:lnTo>
                    <a:pt x="374904" y="66293"/>
                  </a:lnTo>
                  <a:lnTo>
                    <a:pt x="403860" y="76961"/>
                  </a:lnTo>
                  <a:lnTo>
                    <a:pt x="403860" y="77250"/>
                  </a:lnTo>
                  <a:lnTo>
                    <a:pt x="431292" y="87629"/>
                  </a:lnTo>
                  <a:lnTo>
                    <a:pt x="457962" y="99059"/>
                  </a:lnTo>
                  <a:lnTo>
                    <a:pt x="457962" y="99440"/>
                  </a:lnTo>
                  <a:lnTo>
                    <a:pt x="483108" y="112013"/>
                  </a:lnTo>
                  <a:lnTo>
                    <a:pt x="483108" y="111251"/>
                  </a:lnTo>
                  <a:lnTo>
                    <a:pt x="507492" y="124967"/>
                  </a:lnTo>
                  <a:lnTo>
                    <a:pt x="507492" y="124205"/>
                  </a:lnTo>
                  <a:lnTo>
                    <a:pt x="519684" y="131063"/>
                  </a:lnTo>
                  <a:lnTo>
                    <a:pt x="531114" y="137921"/>
                  </a:lnTo>
                  <a:lnTo>
                    <a:pt x="541782" y="145541"/>
                  </a:lnTo>
                  <a:lnTo>
                    <a:pt x="553212" y="152399"/>
                  </a:lnTo>
                  <a:lnTo>
                    <a:pt x="563880" y="160019"/>
                  </a:lnTo>
                  <a:lnTo>
                    <a:pt x="563880" y="160509"/>
                  </a:lnTo>
                  <a:lnTo>
                    <a:pt x="573786" y="166877"/>
                  </a:lnTo>
                  <a:lnTo>
                    <a:pt x="583692" y="174497"/>
                  </a:lnTo>
                  <a:lnTo>
                    <a:pt x="593598" y="182879"/>
                  </a:lnTo>
                  <a:lnTo>
                    <a:pt x="593598" y="182117"/>
                  </a:lnTo>
                  <a:lnTo>
                    <a:pt x="602742" y="190499"/>
                  </a:lnTo>
                  <a:lnTo>
                    <a:pt x="619292" y="205399"/>
                  </a:lnTo>
                  <a:lnTo>
                    <a:pt x="635465" y="222208"/>
                  </a:lnTo>
                  <a:lnTo>
                    <a:pt x="650748" y="239980"/>
                  </a:lnTo>
                  <a:lnTo>
                    <a:pt x="664464" y="257555"/>
                  </a:lnTo>
                  <a:lnTo>
                    <a:pt x="670560" y="266699"/>
                  </a:lnTo>
                  <a:lnTo>
                    <a:pt x="670560" y="265938"/>
                  </a:lnTo>
                  <a:lnTo>
                    <a:pt x="686562" y="293369"/>
                  </a:lnTo>
                  <a:lnTo>
                    <a:pt x="686562" y="294894"/>
                  </a:lnTo>
                  <a:lnTo>
                    <a:pt x="690372" y="302513"/>
                  </a:lnTo>
                  <a:lnTo>
                    <a:pt x="694944" y="312419"/>
                  </a:lnTo>
                  <a:lnTo>
                    <a:pt x="698754" y="321563"/>
                  </a:lnTo>
                  <a:lnTo>
                    <a:pt x="701802" y="331469"/>
                  </a:lnTo>
                  <a:lnTo>
                    <a:pt x="701802" y="330707"/>
                  </a:lnTo>
                  <a:lnTo>
                    <a:pt x="704850" y="340613"/>
                  </a:lnTo>
                  <a:lnTo>
                    <a:pt x="707136" y="350519"/>
                  </a:lnTo>
                  <a:lnTo>
                    <a:pt x="707136" y="349757"/>
                  </a:lnTo>
                  <a:lnTo>
                    <a:pt x="708660" y="359663"/>
                  </a:lnTo>
                  <a:lnTo>
                    <a:pt x="712469" y="393458"/>
                  </a:lnTo>
                  <a:lnTo>
                    <a:pt x="712469" y="461003"/>
                  </a:lnTo>
                  <a:lnTo>
                    <a:pt x="715056" y="453110"/>
                  </a:lnTo>
                  <a:lnTo>
                    <a:pt x="721614" y="409955"/>
                  </a:lnTo>
                  <a:lnTo>
                    <a:pt x="722376" y="399287"/>
                  </a:lnTo>
                  <a:close/>
                </a:path>
                <a:path w="722629" h="798829">
                  <a:moveTo>
                    <a:pt x="131826" y="508529"/>
                  </a:moveTo>
                  <a:lnTo>
                    <a:pt x="131826" y="424433"/>
                  </a:lnTo>
                  <a:lnTo>
                    <a:pt x="130302" y="448817"/>
                  </a:lnTo>
                  <a:lnTo>
                    <a:pt x="128016" y="473963"/>
                  </a:lnTo>
                  <a:lnTo>
                    <a:pt x="124206" y="499109"/>
                  </a:lnTo>
                  <a:lnTo>
                    <a:pt x="124206" y="498347"/>
                  </a:lnTo>
                  <a:lnTo>
                    <a:pt x="119634" y="523494"/>
                  </a:lnTo>
                  <a:lnTo>
                    <a:pt x="114300" y="548640"/>
                  </a:lnTo>
                  <a:lnTo>
                    <a:pt x="114300" y="547878"/>
                  </a:lnTo>
                  <a:lnTo>
                    <a:pt x="108204" y="573023"/>
                  </a:lnTo>
                  <a:lnTo>
                    <a:pt x="100584" y="597407"/>
                  </a:lnTo>
                  <a:lnTo>
                    <a:pt x="92202" y="622554"/>
                  </a:lnTo>
                  <a:lnTo>
                    <a:pt x="92202" y="621791"/>
                  </a:lnTo>
                  <a:lnTo>
                    <a:pt x="82296" y="646938"/>
                  </a:lnTo>
                  <a:lnTo>
                    <a:pt x="82296" y="646176"/>
                  </a:lnTo>
                  <a:lnTo>
                    <a:pt x="72390" y="671322"/>
                  </a:lnTo>
                  <a:lnTo>
                    <a:pt x="72390" y="670560"/>
                  </a:lnTo>
                  <a:lnTo>
                    <a:pt x="48768" y="719327"/>
                  </a:lnTo>
                  <a:lnTo>
                    <a:pt x="20574" y="767333"/>
                  </a:lnTo>
                  <a:lnTo>
                    <a:pt x="762" y="798576"/>
                  </a:lnTo>
                  <a:lnTo>
                    <a:pt x="9144" y="798433"/>
                  </a:lnTo>
                  <a:lnTo>
                    <a:pt x="9144" y="789432"/>
                  </a:lnTo>
                  <a:lnTo>
                    <a:pt x="17720" y="789253"/>
                  </a:lnTo>
                  <a:lnTo>
                    <a:pt x="28956" y="772668"/>
                  </a:lnTo>
                  <a:lnTo>
                    <a:pt x="67389" y="703753"/>
                  </a:lnTo>
                  <a:lnTo>
                    <a:pt x="87972" y="658856"/>
                  </a:lnTo>
                  <a:lnTo>
                    <a:pt x="105195" y="613653"/>
                  </a:lnTo>
                  <a:lnTo>
                    <a:pt x="119070" y="568206"/>
                  </a:lnTo>
                  <a:lnTo>
                    <a:pt x="129610" y="522574"/>
                  </a:lnTo>
                  <a:lnTo>
                    <a:pt x="131826" y="508529"/>
                  </a:lnTo>
                  <a:close/>
                </a:path>
                <a:path w="722629" h="798829">
                  <a:moveTo>
                    <a:pt x="18115" y="9905"/>
                  </a:moveTo>
                  <a:lnTo>
                    <a:pt x="12954" y="2285"/>
                  </a:lnTo>
                  <a:lnTo>
                    <a:pt x="9144" y="9905"/>
                  </a:lnTo>
                  <a:lnTo>
                    <a:pt x="18115" y="9905"/>
                  </a:lnTo>
                  <a:close/>
                </a:path>
                <a:path w="722629" h="798829">
                  <a:moveTo>
                    <a:pt x="141341" y="385186"/>
                  </a:moveTo>
                  <a:lnTo>
                    <a:pt x="138663" y="339428"/>
                  </a:lnTo>
                  <a:lnTo>
                    <a:pt x="132712" y="293790"/>
                  </a:lnTo>
                  <a:lnTo>
                    <a:pt x="123499" y="248334"/>
                  </a:lnTo>
                  <a:lnTo>
                    <a:pt x="111038" y="203121"/>
                  </a:lnTo>
                  <a:lnTo>
                    <a:pt x="95341" y="158210"/>
                  </a:lnTo>
                  <a:lnTo>
                    <a:pt x="76420" y="113664"/>
                  </a:lnTo>
                  <a:lnTo>
                    <a:pt x="54287" y="69543"/>
                  </a:lnTo>
                  <a:lnTo>
                    <a:pt x="28956" y="25907"/>
                  </a:lnTo>
                  <a:lnTo>
                    <a:pt x="18115" y="9905"/>
                  </a:lnTo>
                  <a:lnTo>
                    <a:pt x="9144" y="9905"/>
                  </a:lnTo>
                  <a:lnTo>
                    <a:pt x="9144" y="13885"/>
                  </a:lnTo>
                  <a:lnTo>
                    <a:pt x="20574" y="31241"/>
                  </a:lnTo>
                  <a:lnTo>
                    <a:pt x="35052" y="55625"/>
                  </a:lnTo>
                  <a:lnTo>
                    <a:pt x="35052" y="54863"/>
                  </a:lnTo>
                  <a:lnTo>
                    <a:pt x="48768" y="79247"/>
                  </a:lnTo>
                  <a:lnTo>
                    <a:pt x="69842" y="122528"/>
                  </a:lnTo>
                  <a:lnTo>
                    <a:pt x="88090" y="166141"/>
                  </a:lnTo>
                  <a:lnTo>
                    <a:pt x="103384" y="210378"/>
                  </a:lnTo>
                  <a:lnTo>
                    <a:pt x="115601" y="255532"/>
                  </a:lnTo>
                  <a:lnTo>
                    <a:pt x="124615" y="301894"/>
                  </a:lnTo>
                  <a:lnTo>
                    <a:pt x="130302" y="349757"/>
                  </a:lnTo>
                  <a:lnTo>
                    <a:pt x="131826" y="374903"/>
                  </a:lnTo>
                  <a:lnTo>
                    <a:pt x="131826" y="508529"/>
                  </a:lnTo>
                  <a:lnTo>
                    <a:pt x="136827" y="476820"/>
                  </a:lnTo>
                  <a:lnTo>
                    <a:pt x="140733" y="431003"/>
                  </a:lnTo>
                  <a:lnTo>
                    <a:pt x="141341" y="385186"/>
                  </a:lnTo>
                  <a:close/>
                </a:path>
                <a:path w="722629" h="798829">
                  <a:moveTo>
                    <a:pt x="17720" y="789253"/>
                  </a:moveTo>
                  <a:lnTo>
                    <a:pt x="9144" y="789432"/>
                  </a:lnTo>
                  <a:lnTo>
                    <a:pt x="12954" y="796290"/>
                  </a:lnTo>
                  <a:lnTo>
                    <a:pt x="17720" y="789253"/>
                  </a:lnTo>
                  <a:close/>
                </a:path>
                <a:path w="722629" h="798829">
                  <a:moveTo>
                    <a:pt x="185928" y="787047"/>
                  </a:moveTo>
                  <a:lnTo>
                    <a:pt x="185928" y="776477"/>
                  </a:lnTo>
                  <a:lnTo>
                    <a:pt x="151638" y="781049"/>
                  </a:lnTo>
                  <a:lnTo>
                    <a:pt x="116586" y="784860"/>
                  </a:lnTo>
                  <a:lnTo>
                    <a:pt x="81534" y="787146"/>
                  </a:lnTo>
                  <a:lnTo>
                    <a:pt x="45720" y="788669"/>
                  </a:lnTo>
                  <a:lnTo>
                    <a:pt x="17720" y="789253"/>
                  </a:lnTo>
                  <a:lnTo>
                    <a:pt x="12954" y="796290"/>
                  </a:lnTo>
                  <a:lnTo>
                    <a:pt x="9144" y="789432"/>
                  </a:lnTo>
                  <a:lnTo>
                    <a:pt x="9144" y="798433"/>
                  </a:lnTo>
                  <a:lnTo>
                    <a:pt x="45720" y="797813"/>
                  </a:lnTo>
                  <a:lnTo>
                    <a:pt x="82296" y="796290"/>
                  </a:lnTo>
                  <a:lnTo>
                    <a:pt x="119070" y="794609"/>
                  </a:lnTo>
                  <a:lnTo>
                    <a:pt x="158828" y="790838"/>
                  </a:lnTo>
                  <a:lnTo>
                    <a:pt x="185928" y="787047"/>
                  </a:lnTo>
                  <a:close/>
                </a:path>
                <a:path w="722629" h="798829">
                  <a:moveTo>
                    <a:pt x="284226" y="767989"/>
                  </a:moveTo>
                  <a:lnTo>
                    <a:pt x="284226" y="758190"/>
                  </a:lnTo>
                  <a:lnTo>
                    <a:pt x="251460" y="765047"/>
                  </a:lnTo>
                  <a:lnTo>
                    <a:pt x="218694" y="771143"/>
                  </a:lnTo>
                  <a:lnTo>
                    <a:pt x="185166" y="776477"/>
                  </a:lnTo>
                  <a:lnTo>
                    <a:pt x="185928" y="776477"/>
                  </a:lnTo>
                  <a:lnTo>
                    <a:pt x="185928" y="787047"/>
                  </a:lnTo>
                  <a:lnTo>
                    <a:pt x="201174" y="784914"/>
                  </a:lnTo>
                  <a:lnTo>
                    <a:pt x="245423" y="776802"/>
                  </a:lnTo>
                  <a:lnTo>
                    <a:pt x="284226" y="767989"/>
                  </a:lnTo>
                  <a:close/>
                </a:path>
                <a:path w="722629" h="798829">
                  <a:moveTo>
                    <a:pt x="315468" y="759770"/>
                  </a:moveTo>
                  <a:lnTo>
                    <a:pt x="315468" y="750569"/>
                  </a:lnTo>
                  <a:lnTo>
                    <a:pt x="283464" y="758190"/>
                  </a:lnTo>
                  <a:lnTo>
                    <a:pt x="284226" y="758190"/>
                  </a:lnTo>
                  <a:lnTo>
                    <a:pt x="284226" y="767989"/>
                  </a:lnTo>
                  <a:lnTo>
                    <a:pt x="290962" y="766459"/>
                  </a:lnTo>
                  <a:lnTo>
                    <a:pt x="315468" y="759770"/>
                  </a:lnTo>
                  <a:close/>
                </a:path>
                <a:path w="722629" h="798829">
                  <a:moveTo>
                    <a:pt x="403860" y="731204"/>
                  </a:moveTo>
                  <a:lnTo>
                    <a:pt x="403860" y="722376"/>
                  </a:lnTo>
                  <a:lnTo>
                    <a:pt x="374904" y="732282"/>
                  </a:lnTo>
                  <a:lnTo>
                    <a:pt x="345186" y="741426"/>
                  </a:lnTo>
                  <a:lnTo>
                    <a:pt x="314706" y="750569"/>
                  </a:lnTo>
                  <a:lnTo>
                    <a:pt x="315468" y="750569"/>
                  </a:lnTo>
                  <a:lnTo>
                    <a:pt x="315468" y="759770"/>
                  </a:lnTo>
                  <a:lnTo>
                    <a:pt x="337179" y="753843"/>
                  </a:lnTo>
                  <a:lnTo>
                    <a:pt x="383461" y="738914"/>
                  </a:lnTo>
                  <a:lnTo>
                    <a:pt x="403860" y="731204"/>
                  </a:lnTo>
                  <a:close/>
                </a:path>
                <a:path w="722629" h="798829">
                  <a:moveTo>
                    <a:pt x="403860" y="77250"/>
                  </a:moveTo>
                  <a:lnTo>
                    <a:pt x="403860" y="76961"/>
                  </a:lnTo>
                  <a:lnTo>
                    <a:pt x="403098" y="76961"/>
                  </a:lnTo>
                  <a:lnTo>
                    <a:pt x="403860" y="77250"/>
                  </a:lnTo>
                  <a:close/>
                </a:path>
                <a:path w="722629" h="798829">
                  <a:moveTo>
                    <a:pt x="563880" y="650214"/>
                  </a:moveTo>
                  <a:lnTo>
                    <a:pt x="563880" y="639317"/>
                  </a:lnTo>
                  <a:lnTo>
                    <a:pt x="524528" y="664516"/>
                  </a:lnTo>
                  <a:lnTo>
                    <a:pt x="493785" y="681718"/>
                  </a:lnTo>
                  <a:lnTo>
                    <a:pt x="462275" y="697341"/>
                  </a:lnTo>
                  <a:lnTo>
                    <a:pt x="431292" y="710945"/>
                  </a:lnTo>
                  <a:lnTo>
                    <a:pt x="403098" y="722376"/>
                  </a:lnTo>
                  <a:lnTo>
                    <a:pt x="403860" y="722376"/>
                  </a:lnTo>
                  <a:lnTo>
                    <a:pt x="403860" y="731204"/>
                  </a:lnTo>
                  <a:lnTo>
                    <a:pt x="429195" y="721628"/>
                  </a:lnTo>
                  <a:lnTo>
                    <a:pt x="473768" y="701944"/>
                  </a:lnTo>
                  <a:lnTo>
                    <a:pt x="516569" y="679821"/>
                  </a:lnTo>
                  <a:lnTo>
                    <a:pt x="556983" y="655215"/>
                  </a:lnTo>
                  <a:lnTo>
                    <a:pt x="563880" y="650214"/>
                  </a:lnTo>
                  <a:close/>
                </a:path>
                <a:path w="722629" h="798829">
                  <a:moveTo>
                    <a:pt x="457962" y="99440"/>
                  </a:moveTo>
                  <a:lnTo>
                    <a:pt x="457962" y="99059"/>
                  </a:lnTo>
                  <a:lnTo>
                    <a:pt x="457200" y="99059"/>
                  </a:lnTo>
                  <a:lnTo>
                    <a:pt x="457962" y="99440"/>
                  </a:lnTo>
                  <a:close/>
                </a:path>
                <a:path w="722629" h="798829">
                  <a:moveTo>
                    <a:pt x="563880" y="160509"/>
                  </a:moveTo>
                  <a:lnTo>
                    <a:pt x="563880" y="160019"/>
                  </a:lnTo>
                  <a:lnTo>
                    <a:pt x="563118" y="160019"/>
                  </a:lnTo>
                  <a:lnTo>
                    <a:pt x="563880" y="160509"/>
                  </a:lnTo>
                  <a:close/>
                </a:path>
                <a:path w="722629" h="798829">
                  <a:moveTo>
                    <a:pt x="686562" y="523264"/>
                  </a:moveTo>
                  <a:lnTo>
                    <a:pt x="686562" y="505205"/>
                  </a:lnTo>
                  <a:lnTo>
                    <a:pt x="674345" y="526340"/>
                  </a:lnTo>
                  <a:lnTo>
                    <a:pt x="667211" y="537281"/>
                  </a:lnTo>
                  <a:lnTo>
                    <a:pt x="659466" y="547805"/>
                  </a:lnTo>
                  <a:lnTo>
                    <a:pt x="650706" y="558600"/>
                  </a:lnTo>
                  <a:lnTo>
                    <a:pt x="643890" y="567689"/>
                  </a:lnTo>
                  <a:lnTo>
                    <a:pt x="643890" y="566927"/>
                  </a:lnTo>
                  <a:lnTo>
                    <a:pt x="636270" y="576071"/>
                  </a:lnTo>
                  <a:lnTo>
                    <a:pt x="636270" y="575310"/>
                  </a:lnTo>
                  <a:lnTo>
                    <a:pt x="628650" y="584454"/>
                  </a:lnTo>
                  <a:lnTo>
                    <a:pt x="628650" y="583691"/>
                  </a:lnTo>
                  <a:lnTo>
                    <a:pt x="620268" y="592073"/>
                  </a:lnTo>
                  <a:lnTo>
                    <a:pt x="585758" y="622531"/>
                  </a:lnTo>
                  <a:lnTo>
                    <a:pt x="563118" y="639317"/>
                  </a:lnTo>
                  <a:lnTo>
                    <a:pt x="563880" y="639317"/>
                  </a:lnTo>
                  <a:lnTo>
                    <a:pt x="563880" y="650214"/>
                  </a:lnTo>
                  <a:lnTo>
                    <a:pt x="594399" y="628085"/>
                  </a:lnTo>
                  <a:lnTo>
                    <a:pt x="628204" y="598389"/>
                  </a:lnTo>
                  <a:lnTo>
                    <a:pt x="657784" y="566086"/>
                  </a:lnTo>
                  <a:lnTo>
                    <a:pt x="682528" y="531133"/>
                  </a:lnTo>
                  <a:lnTo>
                    <a:pt x="686562" y="523264"/>
                  </a:lnTo>
                  <a:close/>
                </a:path>
                <a:path w="722629" h="798829">
                  <a:moveTo>
                    <a:pt x="686562" y="294894"/>
                  </a:moveTo>
                  <a:lnTo>
                    <a:pt x="686562" y="293369"/>
                  </a:lnTo>
                  <a:lnTo>
                    <a:pt x="685800" y="293369"/>
                  </a:lnTo>
                  <a:lnTo>
                    <a:pt x="686562" y="294894"/>
                  </a:lnTo>
                  <a:close/>
                </a:path>
                <a:path w="722629" h="798829">
                  <a:moveTo>
                    <a:pt x="712469" y="461003"/>
                  </a:moveTo>
                  <a:lnTo>
                    <a:pt x="712469" y="393458"/>
                  </a:lnTo>
                  <a:lnTo>
                    <a:pt x="710417" y="429353"/>
                  </a:lnTo>
                  <a:lnTo>
                    <a:pt x="702914" y="464503"/>
                  </a:lnTo>
                  <a:lnTo>
                    <a:pt x="690372" y="496061"/>
                  </a:lnTo>
                  <a:lnTo>
                    <a:pt x="685800" y="505205"/>
                  </a:lnTo>
                  <a:lnTo>
                    <a:pt x="686562" y="505205"/>
                  </a:lnTo>
                  <a:lnTo>
                    <a:pt x="686562" y="523264"/>
                  </a:lnTo>
                  <a:lnTo>
                    <a:pt x="701823" y="493488"/>
                  </a:lnTo>
                  <a:lnTo>
                    <a:pt x="712469" y="4610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9138919" y="3585464"/>
            <a:ext cx="1727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6510528" y="4026408"/>
            <a:ext cx="1103630" cy="628650"/>
            <a:chOff x="6510528" y="4026408"/>
            <a:chExt cx="1103630" cy="628650"/>
          </a:xfrm>
        </p:grpSpPr>
        <p:sp>
          <p:nvSpPr>
            <p:cNvPr id="82" name="object 82"/>
            <p:cNvSpPr/>
            <p:nvPr/>
          </p:nvSpPr>
          <p:spPr>
            <a:xfrm>
              <a:off x="6510528" y="4076699"/>
              <a:ext cx="1103630" cy="527685"/>
            </a:xfrm>
            <a:custGeom>
              <a:avLst/>
              <a:gdLst/>
              <a:ahLst/>
              <a:cxnLst/>
              <a:rect l="l" t="t" r="r" b="b"/>
              <a:pathLst>
                <a:path w="1103629" h="527685">
                  <a:moveTo>
                    <a:pt x="425958" y="518160"/>
                  </a:moveTo>
                  <a:lnTo>
                    <a:pt x="0" y="518160"/>
                  </a:lnTo>
                  <a:lnTo>
                    <a:pt x="0" y="527304"/>
                  </a:lnTo>
                  <a:lnTo>
                    <a:pt x="425958" y="527304"/>
                  </a:lnTo>
                  <a:lnTo>
                    <a:pt x="425958" y="518160"/>
                  </a:lnTo>
                  <a:close/>
                </a:path>
                <a:path w="1103629" h="527685">
                  <a:moveTo>
                    <a:pt x="425958" y="345186"/>
                  </a:moveTo>
                  <a:lnTo>
                    <a:pt x="0" y="345186"/>
                  </a:lnTo>
                  <a:lnTo>
                    <a:pt x="0" y="354330"/>
                  </a:lnTo>
                  <a:lnTo>
                    <a:pt x="425958" y="354330"/>
                  </a:lnTo>
                  <a:lnTo>
                    <a:pt x="425958" y="345186"/>
                  </a:lnTo>
                  <a:close/>
                </a:path>
                <a:path w="1103629" h="527685">
                  <a:moveTo>
                    <a:pt x="425958" y="171450"/>
                  </a:moveTo>
                  <a:lnTo>
                    <a:pt x="0" y="171450"/>
                  </a:lnTo>
                  <a:lnTo>
                    <a:pt x="0" y="181356"/>
                  </a:lnTo>
                  <a:lnTo>
                    <a:pt x="425958" y="181356"/>
                  </a:lnTo>
                  <a:lnTo>
                    <a:pt x="425958" y="171450"/>
                  </a:lnTo>
                  <a:close/>
                </a:path>
                <a:path w="1103629" h="527685">
                  <a:moveTo>
                    <a:pt x="425958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25958" y="9906"/>
                  </a:lnTo>
                  <a:lnTo>
                    <a:pt x="425958" y="0"/>
                  </a:lnTo>
                  <a:close/>
                </a:path>
                <a:path w="1103629" h="527685">
                  <a:moveTo>
                    <a:pt x="1103376" y="259080"/>
                  </a:moveTo>
                  <a:lnTo>
                    <a:pt x="820674" y="259080"/>
                  </a:lnTo>
                  <a:lnTo>
                    <a:pt x="820674" y="268986"/>
                  </a:lnTo>
                  <a:lnTo>
                    <a:pt x="1103376" y="268986"/>
                  </a:lnTo>
                  <a:lnTo>
                    <a:pt x="1103376" y="2590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768084" y="4030980"/>
              <a:ext cx="708025" cy="619760"/>
            </a:xfrm>
            <a:custGeom>
              <a:avLst/>
              <a:gdLst/>
              <a:ahLst/>
              <a:cxnLst/>
              <a:rect l="l" t="t" r="r" b="b"/>
              <a:pathLst>
                <a:path w="708025" h="619760">
                  <a:moveTo>
                    <a:pt x="707898" y="309371"/>
                  </a:moveTo>
                  <a:lnTo>
                    <a:pt x="696490" y="253807"/>
                  </a:lnTo>
                  <a:lnTo>
                    <a:pt x="663603" y="201492"/>
                  </a:lnTo>
                  <a:lnTo>
                    <a:pt x="611236" y="153303"/>
                  </a:lnTo>
                  <a:lnTo>
                    <a:pt x="578373" y="131030"/>
                  </a:lnTo>
                  <a:lnTo>
                    <a:pt x="541391" y="110118"/>
                  </a:lnTo>
                  <a:lnTo>
                    <a:pt x="500538" y="90677"/>
                  </a:lnTo>
                  <a:lnTo>
                    <a:pt x="456066" y="72817"/>
                  </a:lnTo>
                  <a:lnTo>
                    <a:pt x="408225" y="56647"/>
                  </a:lnTo>
                  <a:lnTo>
                    <a:pt x="357265" y="42276"/>
                  </a:lnTo>
                  <a:lnTo>
                    <a:pt x="303435" y="29816"/>
                  </a:lnTo>
                  <a:lnTo>
                    <a:pt x="246986" y="19375"/>
                  </a:lnTo>
                  <a:lnTo>
                    <a:pt x="188168" y="11063"/>
                  </a:lnTo>
                  <a:lnTo>
                    <a:pt x="127231" y="4990"/>
                  </a:lnTo>
                  <a:lnTo>
                    <a:pt x="64424" y="1265"/>
                  </a:lnTo>
                  <a:lnTo>
                    <a:pt x="0" y="0"/>
                  </a:lnTo>
                  <a:lnTo>
                    <a:pt x="31719" y="40190"/>
                  </a:lnTo>
                  <a:lnTo>
                    <a:pt x="58907" y="80857"/>
                  </a:lnTo>
                  <a:lnTo>
                    <a:pt x="81564" y="121926"/>
                  </a:lnTo>
                  <a:lnTo>
                    <a:pt x="99689" y="163324"/>
                  </a:lnTo>
                  <a:lnTo>
                    <a:pt x="113284" y="204977"/>
                  </a:lnTo>
                  <a:lnTo>
                    <a:pt x="122346" y="246814"/>
                  </a:lnTo>
                  <a:lnTo>
                    <a:pt x="126878" y="288761"/>
                  </a:lnTo>
                  <a:lnTo>
                    <a:pt x="126878" y="330744"/>
                  </a:lnTo>
                  <a:lnTo>
                    <a:pt x="122346" y="372691"/>
                  </a:lnTo>
                  <a:lnTo>
                    <a:pt x="113284" y="414527"/>
                  </a:lnTo>
                  <a:lnTo>
                    <a:pt x="99689" y="456181"/>
                  </a:lnTo>
                  <a:lnTo>
                    <a:pt x="81564" y="497579"/>
                  </a:lnTo>
                  <a:lnTo>
                    <a:pt x="58907" y="538648"/>
                  </a:lnTo>
                  <a:lnTo>
                    <a:pt x="31719" y="579315"/>
                  </a:lnTo>
                  <a:lnTo>
                    <a:pt x="0" y="619505"/>
                  </a:lnTo>
                  <a:lnTo>
                    <a:pt x="64424" y="618240"/>
                  </a:lnTo>
                  <a:lnTo>
                    <a:pt x="127231" y="614514"/>
                  </a:lnTo>
                  <a:lnTo>
                    <a:pt x="188168" y="608439"/>
                  </a:lnTo>
                  <a:lnTo>
                    <a:pt x="246986" y="600122"/>
                  </a:lnTo>
                  <a:lnTo>
                    <a:pt x="303435" y="589673"/>
                  </a:lnTo>
                  <a:lnTo>
                    <a:pt x="357265" y="577200"/>
                  </a:lnTo>
                  <a:lnTo>
                    <a:pt x="408225" y="562813"/>
                  </a:lnTo>
                  <a:lnTo>
                    <a:pt x="456066" y="546621"/>
                  </a:lnTo>
                  <a:lnTo>
                    <a:pt x="500538" y="528732"/>
                  </a:lnTo>
                  <a:lnTo>
                    <a:pt x="541391" y="509256"/>
                  </a:lnTo>
                  <a:lnTo>
                    <a:pt x="578373" y="488301"/>
                  </a:lnTo>
                  <a:lnTo>
                    <a:pt x="611236" y="465977"/>
                  </a:lnTo>
                  <a:lnTo>
                    <a:pt x="663603" y="417655"/>
                  </a:lnTo>
                  <a:lnTo>
                    <a:pt x="696490" y="365163"/>
                  </a:lnTo>
                  <a:lnTo>
                    <a:pt x="705004" y="337625"/>
                  </a:lnTo>
                  <a:lnTo>
                    <a:pt x="707898" y="309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757416" y="4026408"/>
              <a:ext cx="723265" cy="628650"/>
            </a:xfrm>
            <a:custGeom>
              <a:avLst/>
              <a:gdLst/>
              <a:ahLst/>
              <a:cxnLst/>
              <a:rect l="l" t="t" r="r" b="b"/>
              <a:pathLst>
                <a:path w="723265" h="628650">
                  <a:moveTo>
                    <a:pt x="723138" y="322325"/>
                  </a:moveTo>
                  <a:lnTo>
                    <a:pt x="723138" y="306323"/>
                  </a:lnTo>
                  <a:lnTo>
                    <a:pt x="714667" y="267542"/>
                  </a:lnTo>
                  <a:lnTo>
                    <a:pt x="698109" y="231854"/>
                  </a:lnTo>
                  <a:lnTo>
                    <a:pt x="674350" y="199162"/>
                  </a:lnTo>
                  <a:lnTo>
                    <a:pt x="644280" y="169370"/>
                  </a:lnTo>
                  <a:lnTo>
                    <a:pt x="608786" y="142379"/>
                  </a:lnTo>
                  <a:lnTo>
                    <a:pt x="568756" y="118092"/>
                  </a:lnTo>
                  <a:lnTo>
                    <a:pt x="524932" y="96351"/>
                  </a:lnTo>
                  <a:lnTo>
                    <a:pt x="478506" y="77193"/>
                  </a:lnTo>
                  <a:lnTo>
                    <a:pt x="430213" y="60445"/>
                  </a:lnTo>
                  <a:lnTo>
                    <a:pt x="380939" y="46010"/>
                  </a:lnTo>
                  <a:lnTo>
                    <a:pt x="331571" y="33789"/>
                  </a:lnTo>
                  <a:lnTo>
                    <a:pt x="282996" y="23686"/>
                  </a:lnTo>
                  <a:lnTo>
                    <a:pt x="236101" y="15602"/>
                  </a:lnTo>
                  <a:lnTo>
                    <a:pt x="191773" y="9442"/>
                  </a:lnTo>
                  <a:lnTo>
                    <a:pt x="150899" y="5107"/>
                  </a:lnTo>
                  <a:lnTo>
                    <a:pt x="82295" y="1491"/>
                  </a:lnTo>
                  <a:lnTo>
                    <a:pt x="49529" y="97"/>
                  </a:lnTo>
                  <a:lnTo>
                    <a:pt x="0" y="0"/>
                  </a:lnTo>
                  <a:lnTo>
                    <a:pt x="10667" y="12875"/>
                  </a:lnTo>
                  <a:lnTo>
                    <a:pt x="10667" y="9143"/>
                  </a:lnTo>
                  <a:lnTo>
                    <a:pt x="13715" y="1523"/>
                  </a:lnTo>
                  <a:lnTo>
                    <a:pt x="20288" y="9348"/>
                  </a:lnTo>
                  <a:lnTo>
                    <a:pt x="47243" y="9933"/>
                  </a:lnTo>
                  <a:lnTo>
                    <a:pt x="92963" y="11565"/>
                  </a:lnTo>
                  <a:lnTo>
                    <a:pt x="140724" y="14732"/>
                  </a:lnTo>
                  <a:lnTo>
                    <a:pt x="188737" y="19419"/>
                  </a:lnTo>
                  <a:lnTo>
                    <a:pt x="236756" y="25666"/>
                  </a:lnTo>
                  <a:lnTo>
                    <a:pt x="284339" y="33506"/>
                  </a:lnTo>
                  <a:lnTo>
                    <a:pt x="331043" y="42974"/>
                  </a:lnTo>
                  <a:lnTo>
                    <a:pt x="376427" y="54101"/>
                  </a:lnTo>
                  <a:lnTo>
                    <a:pt x="405384" y="61721"/>
                  </a:lnTo>
                  <a:lnTo>
                    <a:pt x="405384" y="61969"/>
                  </a:lnTo>
                  <a:lnTo>
                    <a:pt x="432816" y="70865"/>
                  </a:lnTo>
                  <a:lnTo>
                    <a:pt x="483531" y="88973"/>
                  </a:lnTo>
                  <a:lnTo>
                    <a:pt x="532638" y="110490"/>
                  </a:lnTo>
                  <a:lnTo>
                    <a:pt x="544068" y="115823"/>
                  </a:lnTo>
                  <a:lnTo>
                    <a:pt x="544068" y="116179"/>
                  </a:lnTo>
                  <a:lnTo>
                    <a:pt x="554736" y="121157"/>
                  </a:lnTo>
                  <a:lnTo>
                    <a:pt x="565404" y="127254"/>
                  </a:lnTo>
                  <a:lnTo>
                    <a:pt x="585216" y="139445"/>
                  </a:lnTo>
                  <a:lnTo>
                    <a:pt x="585216" y="138684"/>
                  </a:lnTo>
                  <a:lnTo>
                    <a:pt x="595122" y="145542"/>
                  </a:lnTo>
                  <a:lnTo>
                    <a:pt x="595122" y="144779"/>
                  </a:lnTo>
                  <a:lnTo>
                    <a:pt x="604266" y="151637"/>
                  </a:lnTo>
                  <a:lnTo>
                    <a:pt x="604266" y="150876"/>
                  </a:lnTo>
                  <a:lnTo>
                    <a:pt x="613410" y="157734"/>
                  </a:lnTo>
                  <a:lnTo>
                    <a:pt x="621792" y="163829"/>
                  </a:lnTo>
                  <a:lnTo>
                    <a:pt x="630174" y="170687"/>
                  </a:lnTo>
                  <a:lnTo>
                    <a:pt x="637794" y="176784"/>
                  </a:lnTo>
                  <a:lnTo>
                    <a:pt x="653034" y="190500"/>
                  </a:lnTo>
                  <a:lnTo>
                    <a:pt x="653034" y="191262"/>
                  </a:lnTo>
                  <a:lnTo>
                    <a:pt x="659130" y="197358"/>
                  </a:lnTo>
                  <a:lnTo>
                    <a:pt x="659130" y="196595"/>
                  </a:lnTo>
                  <a:lnTo>
                    <a:pt x="665988" y="204215"/>
                  </a:lnTo>
                  <a:lnTo>
                    <a:pt x="672084" y="211073"/>
                  </a:lnTo>
                  <a:lnTo>
                    <a:pt x="682752" y="224789"/>
                  </a:lnTo>
                  <a:lnTo>
                    <a:pt x="687324" y="232409"/>
                  </a:lnTo>
                  <a:lnTo>
                    <a:pt x="687324" y="231647"/>
                  </a:lnTo>
                  <a:lnTo>
                    <a:pt x="696468" y="246887"/>
                  </a:lnTo>
                  <a:lnTo>
                    <a:pt x="696468" y="246125"/>
                  </a:lnTo>
                  <a:lnTo>
                    <a:pt x="699516" y="253745"/>
                  </a:lnTo>
                  <a:lnTo>
                    <a:pt x="703326" y="261365"/>
                  </a:lnTo>
                  <a:lnTo>
                    <a:pt x="705612" y="268985"/>
                  </a:lnTo>
                  <a:lnTo>
                    <a:pt x="705612" y="268223"/>
                  </a:lnTo>
                  <a:lnTo>
                    <a:pt x="708660" y="276605"/>
                  </a:lnTo>
                  <a:lnTo>
                    <a:pt x="708660" y="278383"/>
                  </a:lnTo>
                  <a:lnTo>
                    <a:pt x="710184" y="283463"/>
                  </a:lnTo>
                  <a:lnTo>
                    <a:pt x="713232" y="298703"/>
                  </a:lnTo>
                  <a:lnTo>
                    <a:pt x="713232" y="306323"/>
                  </a:lnTo>
                  <a:lnTo>
                    <a:pt x="713994" y="313943"/>
                  </a:lnTo>
                  <a:lnTo>
                    <a:pt x="713994" y="362402"/>
                  </a:lnTo>
                  <a:lnTo>
                    <a:pt x="714613" y="361071"/>
                  </a:lnTo>
                  <a:lnTo>
                    <a:pt x="723138" y="322325"/>
                  </a:lnTo>
                  <a:close/>
                </a:path>
                <a:path w="723265" h="628650">
                  <a:moveTo>
                    <a:pt x="50291" y="579952"/>
                  </a:moveTo>
                  <a:lnTo>
                    <a:pt x="50291" y="564642"/>
                  </a:lnTo>
                  <a:lnTo>
                    <a:pt x="36576" y="583692"/>
                  </a:lnTo>
                  <a:lnTo>
                    <a:pt x="36576" y="582930"/>
                  </a:lnTo>
                  <a:lnTo>
                    <a:pt x="22097" y="601980"/>
                  </a:lnTo>
                  <a:lnTo>
                    <a:pt x="0" y="628650"/>
                  </a:lnTo>
                  <a:lnTo>
                    <a:pt x="10668" y="628477"/>
                  </a:lnTo>
                  <a:lnTo>
                    <a:pt x="10668" y="618744"/>
                  </a:lnTo>
                  <a:lnTo>
                    <a:pt x="21183" y="618744"/>
                  </a:lnTo>
                  <a:lnTo>
                    <a:pt x="29718" y="608076"/>
                  </a:lnTo>
                  <a:lnTo>
                    <a:pt x="44196" y="589026"/>
                  </a:lnTo>
                  <a:lnTo>
                    <a:pt x="50291" y="579952"/>
                  </a:lnTo>
                  <a:close/>
                </a:path>
                <a:path w="723265" h="628650">
                  <a:moveTo>
                    <a:pt x="20288" y="9348"/>
                  </a:moveTo>
                  <a:lnTo>
                    <a:pt x="13715" y="1523"/>
                  </a:lnTo>
                  <a:lnTo>
                    <a:pt x="10667" y="9143"/>
                  </a:lnTo>
                  <a:lnTo>
                    <a:pt x="20288" y="9348"/>
                  </a:lnTo>
                  <a:close/>
                </a:path>
                <a:path w="723265" h="628650">
                  <a:moveTo>
                    <a:pt x="142964" y="324539"/>
                  </a:moveTo>
                  <a:lnTo>
                    <a:pt x="141626" y="280344"/>
                  </a:lnTo>
                  <a:lnTo>
                    <a:pt x="135288" y="236295"/>
                  </a:lnTo>
                  <a:lnTo>
                    <a:pt x="123982" y="192459"/>
                  </a:lnTo>
                  <a:lnTo>
                    <a:pt x="107740" y="148902"/>
                  </a:lnTo>
                  <a:lnTo>
                    <a:pt x="86593" y="105690"/>
                  </a:lnTo>
                  <a:lnTo>
                    <a:pt x="60575" y="62892"/>
                  </a:lnTo>
                  <a:lnTo>
                    <a:pt x="29717" y="20573"/>
                  </a:lnTo>
                  <a:lnTo>
                    <a:pt x="10667" y="9143"/>
                  </a:lnTo>
                  <a:lnTo>
                    <a:pt x="10667" y="12875"/>
                  </a:lnTo>
                  <a:lnTo>
                    <a:pt x="22097" y="26670"/>
                  </a:lnTo>
                  <a:lnTo>
                    <a:pt x="36575" y="44957"/>
                  </a:lnTo>
                  <a:lnTo>
                    <a:pt x="50291" y="64007"/>
                  </a:lnTo>
                  <a:lnTo>
                    <a:pt x="50291" y="65128"/>
                  </a:lnTo>
                  <a:lnTo>
                    <a:pt x="62483" y="83057"/>
                  </a:lnTo>
                  <a:lnTo>
                    <a:pt x="73913" y="102107"/>
                  </a:lnTo>
                  <a:lnTo>
                    <a:pt x="93725" y="140208"/>
                  </a:lnTo>
                  <a:lnTo>
                    <a:pt x="93725" y="141795"/>
                  </a:lnTo>
                  <a:lnTo>
                    <a:pt x="102107" y="159258"/>
                  </a:lnTo>
                  <a:lnTo>
                    <a:pt x="108965" y="179070"/>
                  </a:lnTo>
                  <a:lnTo>
                    <a:pt x="108965" y="178308"/>
                  </a:lnTo>
                  <a:lnTo>
                    <a:pt x="115823" y="198120"/>
                  </a:lnTo>
                  <a:lnTo>
                    <a:pt x="121157" y="217170"/>
                  </a:lnTo>
                  <a:lnTo>
                    <a:pt x="125729" y="236982"/>
                  </a:lnTo>
                  <a:lnTo>
                    <a:pt x="125729" y="236220"/>
                  </a:lnTo>
                  <a:lnTo>
                    <a:pt x="128777" y="256032"/>
                  </a:lnTo>
                  <a:lnTo>
                    <a:pt x="131063" y="275844"/>
                  </a:lnTo>
                  <a:lnTo>
                    <a:pt x="131063" y="275082"/>
                  </a:lnTo>
                  <a:lnTo>
                    <a:pt x="132587" y="294894"/>
                  </a:lnTo>
                  <a:lnTo>
                    <a:pt x="133335" y="314325"/>
                  </a:lnTo>
                  <a:lnTo>
                    <a:pt x="133349" y="313944"/>
                  </a:lnTo>
                  <a:lnTo>
                    <a:pt x="133349" y="398749"/>
                  </a:lnTo>
                  <a:lnTo>
                    <a:pt x="139270" y="368813"/>
                  </a:lnTo>
                  <a:lnTo>
                    <a:pt x="142964" y="324539"/>
                  </a:lnTo>
                  <a:close/>
                </a:path>
                <a:path w="723265" h="628650">
                  <a:moveTo>
                    <a:pt x="21183" y="618744"/>
                  </a:moveTo>
                  <a:lnTo>
                    <a:pt x="10668" y="618744"/>
                  </a:lnTo>
                  <a:lnTo>
                    <a:pt x="14478" y="627126"/>
                  </a:lnTo>
                  <a:lnTo>
                    <a:pt x="21183" y="618744"/>
                  </a:lnTo>
                  <a:close/>
                </a:path>
                <a:path w="723265" h="628650">
                  <a:moveTo>
                    <a:pt x="83058" y="627126"/>
                  </a:moveTo>
                  <a:lnTo>
                    <a:pt x="83058" y="617220"/>
                  </a:lnTo>
                  <a:lnTo>
                    <a:pt x="47244" y="618712"/>
                  </a:lnTo>
                  <a:lnTo>
                    <a:pt x="21183" y="618744"/>
                  </a:lnTo>
                  <a:lnTo>
                    <a:pt x="14478" y="627126"/>
                  </a:lnTo>
                  <a:lnTo>
                    <a:pt x="10668" y="618744"/>
                  </a:lnTo>
                  <a:lnTo>
                    <a:pt x="10668" y="628477"/>
                  </a:lnTo>
                  <a:lnTo>
                    <a:pt x="44196" y="627937"/>
                  </a:lnTo>
                  <a:lnTo>
                    <a:pt x="83058" y="627126"/>
                  </a:lnTo>
                  <a:close/>
                </a:path>
                <a:path w="723265" h="628650">
                  <a:moveTo>
                    <a:pt x="50291" y="65128"/>
                  </a:moveTo>
                  <a:lnTo>
                    <a:pt x="50291" y="64007"/>
                  </a:lnTo>
                  <a:lnTo>
                    <a:pt x="49529" y="64007"/>
                  </a:lnTo>
                  <a:lnTo>
                    <a:pt x="50291" y="65128"/>
                  </a:lnTo>
                  <a:close/>
                </a:path>
                <a:path w="723265" h="628650">
                  <a:moveTo>
                    <a:pt x="93725" y="508622"/>
                  </a:moveTo>
                  <a:lnTo>
                    <a:pt x="93725" y="488442"/>
                  </a:lnTo>
                  <a:lnTo>
                    <a:pt x="73913" y="526542"/>
                  </a:lnTo>
                  <a:lnTo>
                    <a:pt x="62484" y="545592"/>
                  </a:lnTo>
                  <a:lnTo>
                    <a:pt x="49529" y="564642"/>
                  </a:lnTo>
                  <a:lnTo>
                    <a:pt x="50291" y="564642"/>
                  </a:lnTo>
                  <a:lnTo>
                    <a:pt x="50291" y="579952"/>
                  </a:lnTo>
                  <a:lnTo>
                    <a:pt x="73531" y="545360"/>
                  </a:lnTo>
                  <a:lnTo>
                    <a:pt x="93725" y="508622"/>
                  </a:lnTo>
                  <a:close/>
                </a:path>
                <a:path w="723265" h="628650">
                  <a:moveTo>
                    <a:pt x="405384" y="575336"/>
                  </a:moveTo>
                  <a:lnTo>
                    <a:pt x="405384" y="566166"/>
                  </a:lnTo>
                  <a:lnTo>
                    <a:pt x="376428" y="574547"/>
                  </a:lnTo>
                  <a:lnTo>
                    <a:pt x="346710" y="582168"/>
                  </a:lnTo>
                  <a:lnTo>
                    <a:pt x="346710" y="581406"/>
                  </a:lnTo>
                  <a:lnTo>
                    <a:pt x="316230" y="588264"/>
                  </a:lnTo>
                  <a:lnTo>
                    <a:pt x="284988" y="595122"/>
                  </a:lnTo>
                  <a:lnTo>
                    <a:pt x="284988" y="594360"/>
                  </a:lnTo>
                  <a:lnTo>
                    <a:pt x="252984" y="600456"/>
                  </a:lnTo>
                  <a:lnTo>
                    <a:pt x="220218" y="605028"/>
                  </a:lnTo>
                  <a:lnTo>
                    <a:pt x="186690" y="609600"/>
                  </a:lnTo>
                  <a:lnTo>
                    <a:pt x="118110" y="615696"/>
                  </a:lnTo>
                  <a:lnTo>
                    <a:pt x="82296" y="617220"/>
                  </a:lnTo>
                  <a:lnTo>
                    <a:pt x="83058" y="617220"/>
                  </a:lnTo>
                  <a:lnTo>
                    <a:pt x="83058" y="627126"/>
                  </a:lnTo>
                  <a:lnTo>
                    <a:pt x="114365" y="626133"/>
                  </a:lnTo>
                  <a:lnTo>
                    <a:pt x="191800" y="619151"/>
                  </a:lnTo>
                  <a:lnTo>
                    <a:pt x="236101" y="612975"/>
                  </a:lnTo>
                  <a:lnTo>
                    <a:pt x="283059" y="604858"/>
                  </a:lnTo>
                  <a:lnTo>
                    <a:pt x="331654" y="594727"/>
                  </a:lnTo>
                  <a:lnTo>
                    <a:pt x="381041" y="582477"/>
                  </a:lnTo>
                  <a:lnTo>
                    <a:pt x="405384" y="575336"/>
                  </a:lnTo>
                  <a:close/>
                </a:path>
                <a:path w="723265" h="628650">
                  <a:moveTo>
                    <a:pt x="93725" y="141795"/>
                  </a:moveTo>
                  <a:lnTo>
                    <a:pt x="93725" y="140208"/>
                  </a:lnTo>
                  <a:lnTo>
                    <a:pt x="92963" y="140208"/>
                  </a:lnTo>
                  <a:lnTo>
                    <a:pt x="93725" y="141795"/>
                  </a:lnTo>
                  <a:close/>
                </a:path>
                <a:path w="723265" h="628650">
                  <a:moveTo>
                    <a:pt x="133349" y="398749"/>
                  </a:moveTo>
                  <a:lnTo>
                    <a:pt x="133349" y="314706"/>
                  </a:lnTo>
                  <a:lnTo>
                    <a:pt x="133335" y="314325"/>
                  </a:lnTo>
                  <a:lnTo>
                    <a:pt x="132587" y="333756"/>
                  </a:lnTo>
                  <a:lnTo>
                    <a:pt x="131063" y="352806"/>
                  </a:lnTo>
                  <a:lnTo>
                    <a:pt x="128777" y="372618"/>
                  </a:lnTo>
                  <a:lnTo>
                    <a:pt x="125729" y="391668"/>
                  </a:lnTo>
                  <a:lnTo>
                    <a:pt x="121157" y="411480"/>
                  </a:lnTo>
                  <a:lnTo>
                    <a:pt x="121157" y="410718"/>
                  </a:lnTo>
                  <a:lnTo>
                    <a:pt x="115823" y="430530"/>
                  </a:lnTo>
                  <a:lnTo>
                    <a:pt x="108966" y="449580"/>
                  </a:lnTo>
                  <a:lnTo>
                    <a:pt x="102107" y="469392"/>
                  </a:lnTo>
                  <a:lnTo>
                    <a:pt x="102107" y="468630"/>
                  </a:lnTo>
                  <a:lnTo>
                    <a:pt x="92963" y="488442"/>
                  </a:lnTo>
                  <a:lnTo>
                    <a:pt x="93725" y="488442"/>
                  </a:lnTo>
                  <a:lnTo>
                    <a:pt x="93725" y="508622"/>
                  </a:lnTo>
                  <a:lnTo>
                    <a:pt x="97674" y="501439"/>
                  </a:lnTo>
                  <a:lnTo>
                    <a:pt x="116657" y="457329"/>
                  </a:lnTo>
                  <a:lnTo>
                    <a:pt x="130512" y="413098"/>
                  </a:lnTo>
                  <a:lnTo>
                    <a:pt x="133349" y="398749"/>
                  </a:lnTo>
                  <a:close/>
                </a:path>
                <a:path w="723265" h="628650">
                  <a:moveTo>
                    <a:pt x="133349" y="314706"/>
                  </a:moveTo>
                  <a:lnTo>
                    <a:pt x="133349" y="313944"/>
                  </a:lnTo>
                  <a:lnTo>
                    <a:pt x="133335" y="314325"/>
                  </a:lnTo>
                  <a:lnTo>
                    <a:pt x="133349" y="314706"/>
                  </a:lnTo>
                  <a:close/>
                </a:path>
                <a:path w="723265" h="628650">
                  <a:moveTo>
                    <a:pt x="405384" y="61969"/>
                  </a:moveTo>
                  <a:lnTo>
                    <a:pt x="405384" y="61721"/>
                  </a:lnTo>
                  <a:lnTo>
                    <a:pt x="404621" y="61721"/>
                  </a:lnTo>
                  <a:lnTo>
                    <a:pt x="405384" y="61969"/>
                  </a:lnTo>
                  <a:close/>
                </a:path>
                <a:path w="723265" h="628650">
                  <a:moveTo>
                    <a:pt x="544068" y="522614"/>
                  </a:moveTo>
                  <a:lnTo>
                    <a:pt x="544068" y="512825"/>
                  </a:lnTo>
                  <a:lnTo>
                    <a:pt x="532638" y="518159"/>
                  </a:lnTo>
                  <a:lnTo>
                    <a:pt x="508293" y="529158"/>
                  </a:lnTo>
                  <a:lnTo>
                    <a:pt x="483269" y="539505"/>
                  </a:lnTo>
                  <a:lnTo>
                    <a:pt x="457975" y="549085"/>
                  </a:lnTo>
                  <a:lnTo>
                    <a:pt x="432816" y="557784"/>
                  </a:lnTo>
                  <a:lnTo>
                    <a:pt x="404622" y="566166"/>
                  </a:lnTo>
                  <a:lnTo>
                    <a:pt x="405384" y="566166"/>
                  </a:lnTo>
                  <a:lnTo>
                    <a:pt x="405384" y="575336"/>
                  </a:lnTo>
                  <a:lnTo>
                    <a:pt x="430333" y="568011"/>
                  </a:lnTo>
                  <a:lnTo>
                    <a:pt x="478642" y="551231"/>
                  </a:lnTo>
                  <a:lnTo>
                    <a:pt x="525079" y="532040"/>
                  </a:lnTo>
                  <a:lnTo>
                    <a:pt x="544068" y="522614"/>
                  </a:lnTo>
                  <a:close/>
                </a:path>
                <a:path w="723265" h="628650">
                  <a:moveTo>
                    <a:pt x="544068" y="116179"/>
                  </a:moveTo>
                  <a:lnTo>
                    <a:pt x="544068" y="115823"/>
                  </a:lnTo>
                  <a:lnTo>
                    <a:pt x="543306" y="115823"/>
                  </a:lnTo>
                  <a:lnTo>
                    <a:pt x="544068" y="116179"/>
                  </a:lnTo>
                  <a:close/>
                </a:path>
                <a:path w="723265" h="628650">
                  <a:moveTo>
                    <a:pt x="653034" y="450371"/>
                  </a:moveTo>
                  <a:lnTo>
                    <a:pt x="653034" y="438150"/>
                  </a:lnTo>
                  <a:lnTo>
                    <a:pt x="637794" y="451866"/>
                  </a:lnTo>
                  <a:lnTo>
                    <a:pt x="637794" y="451103"/>
                  </a:lnTo>
                  <a:lnTo>
                    <a:pt x="593636" y="484127"/>
                  </a:lnTo>
                  <a:lnTo>
                    <a:pt x="554736" y="506730"/>
                  </a:lnTo>
                  <a:lnTo>
                    <a:pt x="543306" y="512825"/>
                  </a:lnTo>
                  <a:lnTo>
                    <a:pt x="544068" y="512825"/>
                  </a:lnTo>
                  <a:lnTo>
                    <a:pt x="544068" y="522614"/>
                  </a:lnTo>
                  <a:lnTo>
                    <a:pt x="568604" y="510434"/>
                  </a:lnTo>
                  <a:lnTo>
                    <a:pt x="608635" y="486153"/>
                  </a:lnTo>
                  <a:lnTo>
                    <a:pt x="644138" y="459174"/>
                  </a:lnTo>
                  <a:lnTo>
                    <a:pt x="653034" y="450371"/>
                  </a:lnTo>
                  <a:close/>
                </a:path>
                <a:path w="723265" h="628650">
                  <a:moveTo>
                    <a:pt x="653034" y="191262"/>
                  </a:moveTo>
                  <a:lnTo>
                    <a:pt x="653034" y="190500"/>
                  </a:lnTo>
                  <a:lnTo>
                    <a:pt x="652272" y="190500"/>
                  </a:lnTo>
                  <a:lnTo>
                    <a:pt x="653034" y="191262"/>
                  </a:lnTo>
                  <a:close/>
                </a:path>
                <a:path w="723265" h="628650">
                  <a:moveTo>
                    <a:pt x="703326" y="385320"/>
                  </a:moveTo>
                  <a:lnTo>
                    <a:pt x="703326" y="367284"/>
                  </a:lnTo>
                  <a:lnTo>
                    <a:pt x="699516" y="374903"/>
                  </a:lnTo>
                  <a:lnTo>
                    <a:pt x="699516" y="374141"/>
                  </a:lnTo>
                  <a:lnTo>
                    <a:pt x="696468" y="381761"/>
                  </a:lnTo>
                  <a:lnTo>
                    <a:pt x="691896" y="389381"/>
                  </a:lnTo>
                  <a:lnTo>
                    <a:pt x="687324" y="396239"/>
                  </a:lnTo>
                  <a:lnTo>
                    <a:pt x="682752" y="403859"/>
                  </a:lnTo>
                  <a:lnTo>
                    <a:pt x="682752" y="403097"/>
                  </a:lnTo>
                  <a:lnTo>
                    <a:pt x="677418" y="410717"/>
                  </a:lnTo>
                  <a:lnTo>
                    <a:pt x="672084" y="417575"/>
                  </a:lnTo>
                  <a:lnTo>
                    <a:pt x="665988" y="424434"/>
                  </a:lnTo>
                  <a:lnTo>
                    <a:pt x="652272" y="438150"/>
                  </a:lnTo>
                  <a:lnTo>
                    <a:pt x="653034" y="438150"/>
                  </a:lnTo>
                  <a:lnTo>
                    <a:pt x="653034" y="450371"/>
                  </a:lnTo>
                  <a:lnTo>
                    <a:pt x="674227" y="429398"/>
                  </a:lnTo>
                  <a:lnTo>
                    <a:pt x="698014" y="396729"/>
                  </a:lnTo>
                  <a:lnTo>
                    <a:pt x="703326" y="385320"/>
                  </a:lnTo>
                  <a:close/>
                </a:path>
                <a:path w="723265" h="628650">
                  <a:moveTo>
                    <a:pt x="713994" y="362402"/>
                  </a:moveTo>
                  <a:lnTo>
                    <a:pt x="713994" y="313943"/>
                  </a:lnTo>
                  <a:lnTo>
                    <a:pt x="713232" y="322325"/>
                  </a:lnTo>
                  <a:lnTo>
                    <a:pt x="713232" y="321563"/>
                  </a:lnTo>
                  <a:lnTo>
                    <a:pt x="712470" y="329945"/>
                  </a:lnTo>
                  <a:lnTo>
                    <a:pt x="712470" y="329184"/>
                  </a:lnTo>
                  <a:lnTo>
                    <a:pt x="711708" y="337565"/>
                  </a:lnTo>
                  <a:lnTo>
                    <a:pt x="711708" y="336803"/>
                  </a:lnTo>
                  <a:lnTo>
                    <a:pt x="710184" y="345185"/>
                  </a:lnTo>
                  <a:lnTo>
                    <a:pt x="710184" y="344423"/>
                  </a:lnTo>
                  <a:lnTo>
                    <a:pt x="707898" y="352805"/>
                  </a:lnTo>
                  <a:lnTo>
                    <a:pt x="707898" y="352043"/>
                  </a:lnTo>
                  <a:lnTo>
                    <a:pt x="705612" y="359663"/>
                  </a:lnTo>
                  <a:lnTo>
                    <a:pt x="702564" y="367284"/>
                  </a:lnTo>
                  <a:lnTo>
                    <a:pt x="703326" y="367284"/>
                  </a:lnTo>
                  <a:lnTo>
                    <a:pt x="703326" y="385320"/>
                  </a:lnTo>
                  <a:lnTo>
                    <a:pt x="713994" y="362402"/>
                  </a:lnTo>
                  <a:close/>
                </a:path>
                <a:path w="723265" h="628650">
                  <a:moveTo>
                    <a:pt x="708660" y="278383"/>
                  </a:moveTo>
                  <a:lnTo>
                    <a:pt x="708660" y="276605"/>
                  </a:lnTo>
                  <a:lnTo>
                    <a:pt x="707898" y="275843"/>
                  </a:lnTo>
                  <a:lnTo>
                    <a:pt x="708660" y="278383"/>
                  </a:lnTo>
                  <a:close/>
                </a:path>
                <a:path w="723265" h="628650">
                  <a:moveTo>
                    <a:pt x="713232" y="306323"/>
                  </a:moveTo>
                  <a:lnTo>
                    <a:pt x="713232" y="298703"/>
                  </a:lnTo>
                  <a:lnTo>
                    <a:pt x="712470" y="298703"/>
                  </a:lnTo>
                  <a:lnTo>
                    <a:pt x="713232" y="3063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7603490" y="2950717"/>
            <a:ext cx="416559" cy="172593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52069" marR="5080" indent="-40005">
              <a:lnSpc>
                <a:spcPct val="82000"/>
              </a:lnSpc>
              <a:spcBef>
                <a:spcPts val="445"/>
              </a:spcBef>
            </a:pPr>
            <a:r>
              <a:rPr sz="1600" dirty="0">
                <a:latin typeface="Times New Roman"/>
                <a:cs typeface="Times New Roman"/>
              </a:rPr>
              <a:t>C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G22  G23  G24  G25  G26</a:t>
            </a:r>
            <a:endParaRPr sz="1600">
              <a:latin typeface="Times New Roman"/>
              <a:cs typeface="Times New Roman"/>
            </a:endParaRPr>
          </a:p>
          <a:p>
            <a:pPr marL="34290">
              <a:lnSpc>
                <a:spcPts val="1780"/>
              </a:lnSpc>
              <a:spcBef>
                <a:spcPts val="30"/>
              </a:spcBef>
            </a:pPr>
            <a:r>
              <a:rPr sz="160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L="74295">
              <a:lnSpc>
                <a:spcPts val="1780"/>
              </a:lnSpc>
            </a:pPr>
            <a:r>
              <a:rPr sz="1600" dirty="0">
                <a:latin typeface="Times New Roman"/>
                <a:cs typeface="Times New Roman"/>
              </a:rPr>
              <a:t>G6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130544" y="3881120"/>
            <a:ext cx="376555" cy="85534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G1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G8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G9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G12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8045957" y="4564379"/>
            <a:ext cx="1103630" cy="798830"/>
            <a:chOff x="8045957" y="4564379"/>
            <a:chExt cx="1103630" cy="798830"/>
          </a:xfrm>
        </p:grpSpPr>
        <p:sp>
          <p:nvSpPr>
            <p:cNvPr id="88" name="object 88"/>
            <p:cNvSpPr/>
            <p:nvPr/>
          </p:nvSpPr>
          <p:spPr>
            <a:xfrm>
              <a:off x="8045958" y="4613909"/>
              <a:ext cx="1103630" cy="699770"/>
            </a:xfrm>
            <a:custGeom>
              <a:avLst/>
              <a:gdLst/>
              <a:ahLst/>
              <a:cxnLst/>
              <a:rect l="l" t="t" r="r" b="b"/>
              <a:pathLst>
                <a:path w="1103629" h="699770">
                  <a:moveTo>
                    <a:pt x="425196" y="690372"/>
                  </a:moveTo>
                  <a:lnTo>
                    <a:pt x="0" y="690372"/>
                  </a:lnTo>
                  <a:lnTo>
                    <a:pt x="0" y="699516"/>
                  </a:lnTo>
                  <a:lnTo>
                    <a:pt x="425196" y="699516"/>
                  </a:lnTo>
                  <a:lnTo>
                    <a:pt x="425196" y="690372"/>
                  </a:lnTo>
                  <a:close/>
                </a:path>
                <a:path w="1103629" h="699770">
                  <a:moveTo>
                    <a:pt x="425196" y="517398"/>
                  </a:moveTo>
                  <a:lnTo>
                    <a:pt x="0" y="517398"/>
                  </a:lnTo>
                  <a:lnTo>
                    <a:pt x="0" y="526542"/>
                  </a:lnTo>
                  <a:lnTo>
                    <a:pt x="425196" y="526542"/>
                  </a:lnTo>
                  <a:lnTo>
                    <a:pt x="425196" y="517398"/>
                  </a:lnTo>
                  <a:close/>
                </a:path>
                <a:path w="1103629" h="699770">
                  <a:moveTo>
                    <a:pt x="425196" y="344424"/>
                  </a:moveTo>
                  <a:lnTo>
                    <a:pt x="0" y="344424"/>
                  </a:lnTo>
                  <a:lnTo>
                    <a:pt x="0" y="353568"/>
                  </a:lnTo>
                  <a:lnTo>
                    <a:pt x="425196" y="353568"/>
                  </a:lnTo>
                  <a:lnTo>
                    <a:pt x="425196" y="344424"/>
                  </a:lnTo>
                  <a:close/>
                </a:path>
                <a:path w="1103629" h="699770">
                  <a:moveTo>
                    <a:pt x="425196" y="171450"/>
                  </a:moveTo>
                  <a:lnTo>
                    <a:pt x="0" y="171450"/>
                  </a:lnTo>
                  <a:lnTo>
                    <a:pt x="0" y="180594"/>
                  </a:lnTo>
                  <a:lnTo>
                    <a:pt x="425196" y="180594"/>
                  </a:lnTo>
                  <a:lnTo>
                    <a:pt x="425196" y="171450"/>
                  </a:lnTo>
                  <a:close/>
                </a:path>
                <a:path w="1103629" h="699770">
                  <a:moveTo>
                    <a:pt x="425196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425196" y="9144"/>
                  </a:lnTo>
                  <a:lnTo>
                    <a:pt x="425196" y="0"/>
                  </a:lnTo>
                  <a:close/>
                </a:path>
                <a:path w="1103629" h="699770">
                  <a:moveTo>
                    <a:pt x="1103376" y="345948"/>
                  </a:moveTo>
                  <a:lnTo>
                    <a:pt x="820674" y="345948"/>
                  </a:lnTo>
                  <a:lnTo>
                    <a:pt x="820674" y="355092"/>
                  </a:lnTo>
                  <a:lnTo>
                    <a:pt x="1103376" y="355092"/>
                  </a:lnTo>
                  <a:lnTo>
                    <a:pt x="1103376" y="3459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302751" y="4568951"/>
              <a:ext cx="708025" cy="789940"/>
            </a:xfrm>
            <a:custGeom>
              <a:avLst/>
              <a:gdLst/>
              <a:ahLst/>
              <a:cxnLst/>
              <a:rect l="l" t="t" r="r" b="b"/>
              <a:pathLst>
                <a:path w="708025" h="789939">
                  <a:moveTo>
                    <a:pt x="707898" y="394715"/>
                  </a:moveTo>
                  <a:lnTo>
                    <a:pt x="697644" y="327421"/>
                  </a:lnTo>
                  <a:lnTo>
                    <a:pt x="668017" y="263811"/>
                  </a:lnTo>
                  <a:lnTo>
                    <a:pt x="620718" y="204835"/>
                  </a:lnTo>
                  <a:lnTo>
                    <a:pt x="590973" y="177382"/>
                  </a:lnTo>
                  <a:lnTo>
                    <a:pt x="557448" y="151443"/>
                  </a:lnTo>
                  <a:lnTo>
                    <a:pt x="520356" y="127137"/>
                  </a:lnTo>
                  <a:lnTo>
                    <a:pt x="479909" y="104582"/>
                  </a:lnTo>
                  <a:lnTo>
                    <a:pt x="436319" y="83898"/>
                  </a:lnTo>
                  <a:lnTo>
                    <a:pt x="389800" y="65204"/>
                  </a:lnTo>
                  <a:lnTo>
                    <a:pt x="340564" y="48616"/>
                  </a:lnTo>
                  <a:lnTo>
                    <a:pt x="288823" y="34256"/>
                  </a:lnTo>
                  <a:lnTo>
                    <a:pt x="234791" y="22240"/>
                  </a:lnTo>
                  <a:lnTo>
                    <a:pt x="178680" y="12688"/>
                  </a:lnTo>
                  <a:lnTo>
                    <a:pt x="120703" y="5718"/>
                  </a:lnTo>
                  <a:lnTo>
                    <a:pt x="61072" y="1449"/>
                  </a:lnTo>
                  <a:lnTo>
                    <a:pt x="0" y="0"/>
                  </a:lnTo>
                  <a:lnTo>
                    <a:pt x="26867" y="42649"/>
                  </a:lnTo>
                  <a:lnTo>
                    <a:pt x="50574" y="85724"/>
                  </a:lnTo>
                  <a:lnTo>
                    <a:pt x="71119" y="129173"/>
                  </a:lnTo>
                  <a:lnTo>
                    <a:pt x="88504" y="172941"/>
                  </a:lnTo>
                  <a:lnTo>
                    <a:pt x="102728" y="216976"/>
                  </a:lnTo>
                  <a:lnTo>
                    <a:pt x="113791" y="261224"/>
                  </a:lnTo>
                  <a:lnTo>
                    <a:pt x="121694" y="305633"/>
                  </a:lnTo>
                  <a:lnTo>
                    <a:pt x="126435" y="350147"/>
                  </a:lnTo>
                  <a:lnTo>
                    <a:pt x="128015" y="394715"/>
                  </a:lnTo>
                  <a:lnTo>
                    <a:pt x="126435" y="439284"/>
                  </a:lnTo>
                  <a:lnTo>
                    <a:pt x="121694" y="483798"/>
                  </a:lnTo>
                  <a:lnTo>
                    <a:pt x="113791" y="528207"/>
                  </a:lnTo>
                  <a:lnTo>
                    <a:pt x="102728" y="572455"/>
                  </a:lnTo>
                  <a:lnTo>
                    <a:pt x="88504" y="616490"/>
                  </a:lnTo>
                  <a:lnTo>
                    <a:pt x="71119" y="660258"/>
                  </a:lnTo>
                  <a:lnTo>
                    <a:pt x="50574" y="703707"/>
                  </a:lnTo>
                  <a:lnTo>
                    <a:pt x="26867" y="746782"/>
                  </a:lnTo>
                  <a:lnTo>
                    <a:pt x="0" y="789431"/>
                  </a:lnTo>
                  <a:lnTo>
                    <a:pt x="61072" y="787982"/>
                  </a:lnTo>
                  <a:lnTo>
                    <a:pt x="120703" y="783713"/>
                  </a:lnTo>
                  <a:lnTo>
                    <a:pt x="178680" y="776743"/>
                  </a:lnTo>
                  <a:lnTo>
                    <a:pt x="234791" y="767191"/>
                  </a:lnTo>
                  <a:lnTo>
                    <a:pt x="288823" y="755175"/>
                  </a:lnTo>
                  <a:lnTo>
                    <a:pt x="340564" y="740815"/>
                  </a:lnTo>
                  <a:lnTo>
                    <a:pt x="389800" y="724227"/>
                  </a:lnTo>
                  <a:lnTo>
                    <a:pt x="436319" y="705533"/>
                  </a:lnTo>
                  <a:lnTo>
                    <a:pt x="479909" y="684849"/>
                  </a:lnTo>
                  <a:lnTo>
                    <a:pt x="520356" y="662294"/>
                  </a:lnTo>
                  <a:lnTo>
                    <a:pt x="557448" y="637988"/>
                  </a:lnTo>
                  <a:lnTo>
                    <a:pt x="590973" y="612049"/>
                  </a:lnTo>
                  <a:lnTo>
                    <a:pt x="620718" y="584596"/>
                  </a:lnTo>
                  <a:lnTo>
                    <a:pt x="646470" y="555746"/>
                  </a:lnTo>
                  <a:lnTo>
                    <a:pt x="685146" y="494335"/>
                  </a:lnTo>
                  <a:lnTo>
                    <a:pt x="705299" y="428764"/>
                  </a:lnTo>
                  <a:lnTo>
                    <a:pt x="707898" y="3947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294369" y="4564379"/>
              <a:ext cx="721995" cy="798830"/>
            </a:xfrm>
            <a:custGeom>
              <a:avLst/>
              <a:gdLst/>
              <a:ahLst/>
              <a:cxnLst/>
              <a:rect l="l" t="t" r="r" b="b"/>
              <a:pathLst>
                <a:path w="721995" h="798829">
                  <a:moveTo>
                    <a:pt x="721614" y="399287"/>
                  </a:moveTo>
                  <a:lnTo>
                    <a:pt x="714075" y="345259"/>
                  </a:lnTo>
                  <a:lnTo>
                    <a:pt x="700696" y="304744"/>
                  </a:lnTo>
                  <a:lnTo>
                    <a:pt x="681318" y="267023"/>
                  </a:lnTo>
                  <a:lnTo>
                    <a:pt x="656547" y="232046"/>
                  </a:lnTo>
                  <a:lnTo>
                    <a:pt x="626985" y="199763"/>
                  </a:lnTo>
                  <a:lnTo>
                    <a:pt x="593154" y="170064"/>
                  </a:lnTo>
                  <a:lnTo>
                    <a:pt x="555860" y="143049"/>
                  </a:lnTo>
                  <a:lnTo>
                    <a:pt x="515593" y="118570"/>
                  </a:lnTo>
                  <a:lnTo>
                    <a:pt x="472911" y="96559"/>
                  </a:lnTo>
                  <a:lnTo>
                    <a:pt x="428456" y="76989"/>
                  </a:lnTo>
                  <a:lnTo>
                    <a:pt x="382833" y="59810"/>
                  </a:lnTo>
                  <a:lnTo>
                    <a:pt x="336648" y="44972"/>
                  </a:lnTo>
                  <a:lnTo>
                    <a:pt x="290504" y="32424"/>
                  </a:lnTo>
                  <a:lnTo>
                    <a:pt x="245005" y="22117"/>
                  </a:lnTo>
                  <a:lnTo>
                    <a:pt x="200754" y="14000"/>
                  </a:lnTo>
                  <a:lnTo>
                    <a:pt x="158356" y="8023"/>
                  </a:lnTo>
                  <a:lnTo>
                    <a:pt x="118414" y="4135"/>
                  </a:lnTo>
                  <a:lnTo>
                    <a:pt x="44957" y="761"/>
                  </a:lnTo>
                  <a:lnTo>
                    <a:pt x="0" y="0"/>
                  </a:lnTo>
                  <a:lnTo>
                    <a:pt x="8381" y="13217"/>
                  </a:lnTo>
                  <a:lnTo>
                    <a:pt x="8381" y="9143"/>
                  </a:lnTo>
                  <a:lnTo>
                    <a:pt x="12191" y="2285"/>
                  </a:lnTo>
                  <a:lnTo>
                    <a:pt x="16958" y="9322"/>
                  </a:lnTo>
                  <a:lnTo>
                    <a:pt x="44957" y="9905"/>
                  </a:lnTo>
                  <a:lnTo>
                    <a:pt x="80771" y="11429"/>
                  </a:lnTo>
                  <a:lnTo>
                    <a:pt x="115823" y="13715"/>
                  </a:lnTo>
                  <a:lnTo>
                    <a:pt x="150875" y="17525"/>
                  </a:lnTo>
                  <a:lnTo>
                    <a:pt x="185165" y="22097"/>
                  </a:lnTo>
                  <a:lnTo>
                    <a:pt x="218693" y="27431"/>
                  </a:lnTo>
                  <a:lnTo>
                    <a:pt x="218693" y="27570"/>
                  </a:lnTo>
                  <a:lnTo>
                    <a:pt x="251459" y="33527"/>
                  </a:lnTo>
                  <a:lnTo>
                    <a:pt x="251459" y="33687"/>
                  </a:lnTo>
                  <a:lnTo>
                    <a:pt x="283463" y="40385"/>
                  </a:lnTo>
                  <a:lnTo>
                    <a:pt x="283463" y="40567"/>
                  </a:lnTo>
                  <a:lnTo>
                    <a:pt x="314705" y="48005"/>
                  </a:lnTo>
                  <a:lnTo>
                    <a:pt x="314705" y="48234"/>
                  </a:lnTo>
                  <a:lnTo>
                    <a:pt x="344423" y="57149"/>
                  </a:lnTo>
                  <a:lnTo>
                    <a:pt x="374141" y="66293"/>
                  </a:lnTo>
                  <a:lnTo>
                    <a:pt x="403097" y="76961"/>
                  </a:lnTo>
                  <a:lnTo>
                    <a:pt x="403097" y="77250"/>
                  </a:lnTo>
                  <a:lnTo>
                    <a:pt x="430530" y="87629"/>
                  </a:lnTo>
                  <a:lnTo>
                    <a:pt x="481279" y="110818"/>
                  </a:lnTo>
                  <a:lnTo>
                    <a:pt x="530352" y="137921"/>
                  </a:lnTo>
                  <a:lnTo>
                    <a:pt x="541020" y="145033"/>
                  </a:lnTo>
                  <a:lnTo>
                    <a:pt x="541020" y="144779"/>
                  </a:lnTo>
                  <a:lnTo>
                    <a:pt x="552450" y="152399"/>
                  </a:lnTo>
                  <a:lnTo>
                    <a:pt x="563118" y="160019"/>
                  </a:lnTo>
                  <a:lnTo>
                    <a:pt x="563118" y="159257"/>
                  </a:lnTo>
                  <a:lnTo>
                    <a:pt x="601479" y="189709"/>
                  </a:lnTo>
                  <a:lnTo>
                    <a:pt x="635508" y="223265"/>
                  </a:lnTo>
                  <a:lnTo>
                    <a:pt x="635508" y="222503"/>
                  </a:lnTo>
                  <a:lnTo>
                    <a:pt x="643128" y="231647"/>
                  </a:lnTo>
                  <a:lnTo>
                    <a:pt x="650748" y="240029"/>
                  </a:lnTo>
                  <a:lnTo>
                    <a:pt x="650748" y="240868"/>
                  </a:lnTo>
                  <a:lnTo>
                    <a:pt x="657606" y="248411"/>
                  </a:lnTo>
                  <a:lnTo>
                    <a:pt x="657606" y="249428"/>
                  </a:lnTo>
                  <a:lnTo>
                    <a:pt x="663702" y="257555"/>
                  </a:lnTo>
                  <a:lnTo>
                    <a:pt x="669798" y="266699"/>
                  </a:lnTo>
                  <a:lnTo>
                    <a:pt x="669798" y="265938"/>
                  </a:lnTo>
                  <a:lnTo>
                    <a:pt x="685800" y="293369"/>
                  </a:lnTo>
                  <a:lnTo>
                    <a:pt x="690372" y="302513"/>
                  </a:lnTo>
                  <a:lnTo>
                    <a:pt x="690372" y="304164"/>
                  </a:lnTo>
                  <a:lnTo>
                    <a:pt x="694182" y="312419"/>
                  </a:lnTo>
                  <a:lnTo>
                    <a:pt x="694182" y="311657"/>
                  </a:lnTo>
                  <a:lnTo>
                    <a:pt x="697992" y="321563"/>
                  </a:lnTo>
                  <a:lnTo>
                    <a:pt x="701040" y="330707"/>
                  </a:lnTo>
                  <a:lnTo>
                    <a:pt x="704088" y="340613"/>
                  </a:lnTo>
                  <a:lnTo>
                    <a:pt x="706374" y="350519"/>
                  </a:lnTo>
                  <a:lnTo>
                    <a:pt x="706374" y="349757"/>
                  </a:lnTo>
                  <a:lnTo>
                    <a:pt x="708660" y="359663"/>
                  </a:lnTo>
                  <a:lnTo>
                    <a:pt x="708660" y="362965"/>
                  </a:lnTo>
                  <a:lnTo>
                    <a:pt x="710184" y="369569"/>
                  </a:lnTo>
                  <a:lnTo>
                    <a:pt x="711384" y="384711"/>
                  </a:lnTo>
                  <a:lnTo>
                    <a:pt x="711784" y="399287"/>
                  </a:lnTo>
                  <a:lnTo>
                    <a:pt x="711784" y="460126"/>
                  </a:lnTo>
                  <a:lnTo>
                    <a:pt x="714008" y="453400"/>
                  </a:lnTo>
                  <a:lnTo>
                    <a:pt x="720852" y="409955"/>
                  </a:lnTo>
                  <a:lnTo>
                    <a:pt x="721614" y="399287"/>
                  </a:lnTo>
                  <a:close/>
                </a:path>
                <a:path w="721995" h="798829">
                  <a:moveTo>
                    <a:pt x="131826" y="504607"/>
                  </a:moveTo>
                  <a:lnTo>
                    <a:pt x="131826" y="399287"/>
                  </a:lnTo>
                  <a:lnTo>
                    <a:pt x="131063" y="424433"/>
                  </a:lnTo>
                  <a:lnTo>
                    <a:pt x="129539" y="448817"/>
                  </a:lnTo>
                  <a:lnTo>
                    <a:pt x="127253" y="473963"/>
                  </a:lnTo>
                  <a:lnTo>
                    <a:pt x="123443" y="499109"/>
                  </a:lnTo>
                  <a:lnTo>
                    <a:pt x="123443" y="498347"/>
                  </a:lnTo>
                  <a:lnTo>
                    <a:pt x="118871" y="523494"/>
                  </a:lnTo>
                  <a:lnTo>
                    <a:pt x="113537" y="548640"/>
                  </a:lnTo>
                  <a:lnTo>
                    <a:pt x="113537" y="547878"/>
                  </a:lnTo>
                  <a:lnTo>
                    <a:pt x="107441" y="573023"/>
                  </a:lnTo>
                  <a:lnTo>
                    <a:pt x="99822" y="597407"/>
                  </a:lnTo>
                  <a:lnTo>
                    <a:pt x="91439" y="621791"/>
                  </a:lnTo>
                  <a:lnTo>
                    <a:pt x="82296" y="646938"/>
                  </a:lnTo>
                  <a:lnTo>
                    <a:pt x="82296" y="646176"/>
                  </a:lnTo>
                  <a:lnTo>
                    <a:pt x="71627" y="671322"/>
                  </a:lnTo>
                  <a:lnTo>
                    <a:pt x="71627" y="670560"/>
                  </a:lnTo>
                  <a:lnTo>
                    <a:pt x="60197" y="694944"/>
                  </a:lnTo>
                  <a:lnTo>
                    <a:pt x="48006" y="719327"/>
                  </a:lnTo>
                  <a:lnTo>
                    <a:pt x="34290" y="743711"/>
                  </a:lnTo>
                  <a:lnTo>
                    <a:pt x="19811" y="767333"/>
                  </a:lnTo>
                  <a:lnTo>
                    <a:pt x="0" y="798576"/>
                  </a:lnTo>
                  <a:lnTo>
                    <a:pt x="8382" y="798433"/>
                  </a:lnTo>
                  <a:lnTo>
                    <a:pt x="8382" y="788669"/>
                  </a:lnTo>
                  <a:lnTo>
                    <a:pt x="17870" y="788669"/>
                  </a:lnTo>
                  <a:lnTo>
                    <a:pt x="28194" y="772668"/>
                  </a:lnTo>
                  <a:lnTo>
                    <a:pt x="66662" y="703690"/>
                  </a:lnTo>
                  <a:lnTo>
                    <a:pt x="87278" y="658754"/>
                  </a:lnTo>
                  <a:lnTo>
                    <a:pt x="104532" y="613534"/>
                  </a:lnTo>
                  <a:lnTo>
                    <a:pt x="118435" y="568086"/>
                  </a:lnTo>
                  <a:lnTo>
                    <a:pt x="128999" y="522468"/>
                  </a:lnTo>
                  <a:lnTo>
                    <a:pt x="131826" y="504607"/>
                  </a:lnTo>
                  <a:close/>
                </a:path>
                <a:path w="721995" h="798829">
                  <a:moveTo>
                    <a:pt x="16958" y="9322"/>
                  </a:moveTo>
                  <a:lnTo>
                    <a:pt x="12191" y="2285"/>
                  </a:lnTo>
                  <a:lnTo>
                    <a:pt x="8381" y="9143"/>
                  </a:lnTo>
                  <a:lnTo>
                    <a:pt x="16958" y="9322"/>
                  </a:lnTo>
                  <a:close/>
                </a:path>
                <a:path w="721995" h="798829">
                  <a:moveTo>
                    <a:pt x="140774" y="385171"/>
                  </a:moveTo>
                  <a:lnTo>
                    <a:pt x="138100" y="339449"/>
                  </a:lnTo>
                  <a:lnTo>
                    <a:pt x="132145" y="293845"/>
                  </a:lnTo>
                  <a:lnTo>
                    <a:pt x="122922" y="248416"/>
                  </a:lnTo>
                  <a:lnTo>
                    <a:pt x="110442" y="203219"/>
                  </a:lnTo>
                  <a:lnTo>
                    <a:pt x="94718" y="158312"/>
                  </a:lnTo>
                  <a:lnTo>
                    <a:pt x="75761" y="113753"/>
                  </a:lnTo>
                  <a:lnTo>
                    <a:pt x="53582" y="69599"/>
                  </a:lnTo>
                  <a:lnTo>
                    <a:pt x="28193" y="25907"/>
                  </a:lnTo>
                  <a:lnTo>
                    <a:pt x="8381" y="9143"/>
                  </a:lnTo>
                  <a:lnTo>
                    <a:pt x="8381" y="13217"/>
                  </a:lnTo>
                  <a:lnTo>
                    <a:pt x="19811" y="31241"/>
                  </a:lnTo>
                  <a:lnTo>
                    <a:pt x="34289" y="55625"/>
                  </a:lnTo>
                  <a:lnTo>
                    <a:pt x="34289" y="54863"/>
                  </a:lnTo>
                  <a:lnTo>
                    <a:pt x="48005" y="79247"/>
                  </a:lnTo>
                  <a:lnTo>
                    <a:pt x="69155" y="122227"/>
                  </a:lnTo>
                  <a:lnTo>
                    <a:pt x="87421" y="165890"/>
                  </a:lnTo>
                  <a:lnTo>
                    <a:pt x="102698" y="210354"/>
                  </a:lnTo>
                  <a:lnTo>
                    <a:pt x="114881" y="255741"/>
                  </a:lnTo>
                  <a:lnTo>
                    <a:pt x="123863" y="302169"/>
                  </a:lnTo>
                  <a:lnTo>
                    <a:pt x="129539" y="349757"/>
                  </a:lnTo>
                  <a:lnTo>
                    <a:pt x="131063" y="374903"/>
                  </a:lnTo>
                  <a:lnTo>
                    <a:pt x="131063" y="374141"/>
                  </a:lnTo>
                  <a:lnTo>
                    <a:pt x="131826" y="399287"/>
                  </a:lnTo>
                  <a:lnTo>
                    <a:pt x="131826" y="504607"/>
                  </a:lnTo>
                  <a:lnTo>
                    <a:pt x="136236" y="476738"/>
                  </a:lnTo>
                  <a:lnTo>
                    <a:pt x="140157" y="430954"/>
                  </a:lnTo>
                  <a:lnTo>
                    <a:pt x="140774" y="385171"/>
                  </a:lnTo>
                  <a:close/>
                </a:path>
                <a:path w="721995" h="798829">
                  <a:moveTo>
                    <a:pt x="17870" y="788669"/>
                  </a:moveTo>
                  <a:lnTo>
                    <a:pt x="8382" y="788669"/>
                  </a:lnTo>
                  <a:lnTo>
                    <a:pt x="12954" y="796290"/>
                  </a:lnTo>
                  <a:lnTo>
                    <a:pt x="17870" y="788669"/>
                  </a:lnTo>
                  <a:close/>
                </a:path>
                <a:path w="721995" h="798829">
                  <a:moveTo>
                    <a:pt x="218694" y="781205"/>
                  </a:moveTo>
                  <a:lnTo>
                    <a:pt x="218694" y="771143"/>
                  </a:lnTo>
                  <a:lnTo>
                    <a:pt x="185166" y="776477"/>
                  </a:lnTo>
                  <a:lnTo>
                    <a:pt x="150876" y="781049"/>
                  </a:lnTo>
                  <a:lnTo>
                    <a:pt x="115823" y="784860"/>
                  </a:lnTo>
                  <a:lnTo>
                    <a:pt x="80772" y="787146"/>
                  </a:lnTo>
                  <a:lnTo>
                    <a:pt x="44958" y="788669"/>
                  </a:lnTo>
                  <a:lnTo>
                    <a:pt x="17870" y="788669"/>
                  </a:lnTo>
                  <a:lnTo>
                    <a:pt x="12954" y="796290"/>
                  </a:lnTo>
                  <a:lnTo>
                    <a:pt x="8382" y="788669"/>
                  </a:lnTo>
                  <a:lnTo>
                    <a:pt x="8382" y="798433"/>
                  </a:lnTo>
                  <a:lnTo>
                    <a:pt x="44958" y="797813"/>
                  </a:lnTo>
                  <a:lnTo>
                    <a:pt x="82296" y="796250"/>
                  </a:lnTo>
                  <a:lnTo>
                    <a:pt x="118414" y="794384"/>
                  </a:lnTo>
                  <a:lnTo>
                    <a:pt x="158497" y="790455"/>
                  </a:lnTo>
                  <a:lnTo>
                    <a:pt x="200928" y="784462"/>
                  </a:lnTo>
                  <a:lnTo>
                    <a:pt x="218694" y="781205"/>
                  </a:lnTo>
                  <a:close/>
                </a:path>
                <a:path w="721995" h="798829">
                  <a:moveTo>
                    <a:pt x="185165" y="22216"/>
                  </a:moveTo>
                  <a:lnTo>
                    <a:pt x="184403" y="22097"/>
                  </a:lnTo>
                  <a:lnTo>
                    <a:pt x="185165" y="22216"/>
                  </a:lnTo>
                  <a:close/>
                </a:path>
                <a:path w="721995" h="798829">
                  <a:moveTo>
                    <a:pt x="218693" y="27570"/>
                  </a:moveTo>
                  <a:lnTo>
                    <a:pt x="218693" y="27431"/>
                  </a:lnTo>
                  <a:lnTo>
                    <a:pt x="217931" y="27431"/>
                  </a:lnTo>
                  <a:lnTo>
                    <a:pt x="218693" y="27570"/>
                  </a:lnTo>
                  <a:close/>
                </a:path>
                <a:path w="721995" h="798829">
                  <a:moveTo>
                    <a:pt x="251460" y="774929"/>
                  </a:moveTo>
                  <a:lnTo>
                    <a:pt x="251460" y="765047"/>
                  </a:lnTo>
                  <a:lnTo>
                    <a:pt x="217932" y="771143"/>
                  </a:lnTo>
                  <a:lnTo>
                    <a:pt x="218694" y="771143"/>
                  </a:lnTo>
                  <a:lnTo>
                    <a:pt x="218694" y="781205"/>
                  </a:lnTo>
                  <a:lnTo>
                    <a:pt x="245190" y="776347"/>
                  </a:lnTo>
                  <a:lnTo>
                    <a:pt x="251460" y="774929"/>
                  </a:lnTo>
                  <a:close/>
                </a:path>
                <a:path w="721995" h="798829">
                  <a:moveTo>
                    <a:pt x="251459" y="33687"/>
                  </a:moveTo>
                  <a:lnTo>
                    <a:pt x="251459" y="33527"/>
                  </a:lnTo>
                  <a:lnTo>
                    <a:pt x="250697" y="33527"/>
                  </a:lnTo>
                  <a:lnTo>
                    <a:pt x="251459" y="33687"/>
                  </a:lnTo>
                  <a:close/>
                </a:path>
                <a:path w="721995" h="798829">
                  <a:moveTo>
                    <a:pt x="283464" y="767690"/>
                  </a:moveTo>
                  <a:lnTo>
                    <a:pt x="283464" y="758190"/>
                  </a:lnTo>
                  <a:lnTo>
                    <a:pt x="250697" y="765047"/>
                  </a:lnTo>
                  <a:lnTo>
                    <a:pt x="251460" y="765047"/>
                  </a:lnTo>
                  <a:lnTo>
                    <a:pt x="251460" y="774929"/>
                  </a:lnTo>
                  <a:lnTo>
                    <a:pt x="283464" y="767690"/>
                  </a:lnTo>
                  <a:close/>
                </a:path>
                <a:path w="721995" h="798829">
                  <a:moveTo>
                    <a:pt x="283463" y="40567"/>
                  </a:moveTo>
                  <a:lnTo>
                    <a:pt x="283463" y="40385"/>
                  </a:lnTo>
                  <a:lnTo>
                    <a:pt x="282702" y="40385"/>
                  </a:lnTo>
                  <a:lnTo>
                    <a:pt x="283463" y="40567"/>
                  </a:lnTo>
                  <a:close/>
                </a:path>
                <a:path w="721995" h="798829">
                  <a:moveTo>
                    <a:pt x="314706" y="759537"/>
                  </a:moveTo>
                  <a:lnTo>
                    <a:pt x="314706" y="750569"/>
                  </a:lnTo>
                  <a:lnTo>
                    <a:pt x="282702" y="758190"/>
                  </a:lnTo>
                  <a:lnTo>
                    <a:pt x="283464" y="758190"/>
                  </a:lnTo>
                  <a:lnTo>
                    <a:pt x="283464" y="767690"/>
                  </a:lnTo>
                  <a:lnTo>
                    <a:pt x="290683" y="766057"/>
                  </a:lnTo>
                  <a:lnTo>
                    <a:pt x="314706" y="759537"/>
                  </a:lnTo>
                  <a:close/>
                </a:path>
                <a:path w="721995" h="798829">
                  <a:moveTo>
                    <a:pt x="314705" y="48234"/>
                  </a:moveTo>
                  <a:lnTo>
                    <a:pt x="314705" y="48005"/>
                  </a:lnTo>
                  <a:lnTo>
                    <a:pt x="313943" y="48005"/>
                  </a:lnTo>
                  <a:lnTo>
                    <a:pt x="314705" y="48234"/>
                  </a:lnTo>
                  <a:close/>
                </a:path>
                <a:path w="721995" h="798829">
                  <a:moveTo>
                    <a:pt x="345186" y="750851"/>
                  </a:moveTo>
                  <a:lnTo>
                    <a:pt x="345186" y="741426"/>
                  </a:lnTo>
                  <a:lnTo>
                    <a:pt x="313944" y="750569"/>
                  </a:lnTo>
                  <a:lnTo>
                    <a:pt x="314706" y="750569"/>
                  </a:lnTo>
                  <a:lnTo>
                    <a:pt x="314706" y="759537"/>
                  </a:lnTo>
                  <a:lnTo>
                    <a:pt x="336806" y="753538"/>
                  </a:lnTo>
                  <a:lnTo>
                    <a:pt x="345186" y="750851"/>
                  </a:lnTo>
                  <a:close/>
                </a:path>
                <a:path w="721995" h="798829">
                  <a:moveTo>
                    <a:pt x="495300" y="690559"/>
                  </a:moveTo>
                  <a:lnTo>
                    <a:pt x="495300" y="680465"/>
                  </a:lnTo>
                  <a:lnTo>
                    <a:pt x="482345" y="687323"/>
                  </a:lnTo>
                  <a:lnTo>
                    <a:pt x="457200" y="699515"/>
                  </a:lnTo>
                  <a:lnTo>
                    <a:pt x="430530" y="710945"/>
                  </a:lnTo>
                  <a:lnTo>
                    <a:pt x="403098" y="721613"/>
                  </a:lnTo>
                  <a:lnTo>
                    <a:pt x="374142" y="732282"/>
                  </a:lnTo>
                  <a:lnTo>
                    <a:pt x="344424" y="741426"/>
                  </a:lnTo>
                  <a:lnTo>
                    <a:pt x="345186" y="741426"/>
                  </a:lnTo>
                  <a:lnTo>
                    <a:pt x="345186" y="750851"/>
                  </a:lnTo>
                  <a:lnTo>
                    <a:pt x="382960" y="738737"/>
                  </a:lnTo>
                  <a:lnTo>
                    <a:pt x="428542" y="721600"/>
                  </a:lnTo>
                  <a:lnTo>
                    <a:pt x="472954" y="702073"/>
                  </a:lnTo>
                  <a:lnTo>
                    <a:pt x="495300" y="690559"/>
                  </a:lnTo>
                  <a:close/>
                </a:path>
                <a:path w="721995" h="798829">
                  <a:moveTo>
                    <a:pt x="403097" y="77250"/>
                  </a:moveTo>
                  <a:lnTo>
                    <a:pt x="403097" y="76961"/>
                  </a:lnTo>
                  <a:lnTo>
                    <a:pt x="402335" y="76961"/>
                  </a:lnTo>
                  <a:lnTo>
                    <a:pt x="403097" y="77250"/>
                  </a:lnTo>
                  <a:close/>
                </a:path>
                <a:path w="721995" h="798829">
                  <a:moveTo>
                    <a:pt x="541782" y="664190"/>
                  </a:moveTo>
                  <a:lnTo>
                    <a:pt x="541782" y="653795"/>
                  </a:lnTo>
                  <a:lnTo>
                    <a:pt x="518922" y="667511"/>
                  </a:lnTo>
                  <a:lnTo>
                    <a:pt x="506730" y="674369"/>
                  </a:lnTo>
                  <a:lnTo>
                    <a:pt x="494538" y="680465"/>
                  </a:lnTo>
                  <a:lnTo>
                    <a:pt x="495300" y="680465"/>
                  </a:lnTo>
                  <a:lnTo>
                    <a:pt x="495300" y="690559"/>
                  </a:lnTo>
                  <a:lnTo>
                    <a:pt x="515595" y="680102"/>
                  </a:lnTo>
                  <a:lnTo>
                    <a:pt x="541782" y="664190"/>
                  </a:lnTo>
                  <a:close/>
                </a:path>
                <a:path w="721995" h="798829">
                  <a:moveTo>
                    <a:pt x="541782" y="145541"/>
                  </a:moveTo>
                  <a:lnTo>
                    <a:pt x="541020" y="144779"/>
                  </a:lnTo>
                  <a:lnTo>
                    <a:pt x="541020" y="145033"/>
                  </a:lnTo>
                  <a:lnTo>
                    <a:pt x="541782" y="145541"/>
                  </a:lnTo>
                  <a:close/>
                </a:path>
                <a:path w="721995" h="798829">
                  <a:moveTo>
                    <a:pt x="650748" y="572916"/>
                  </a:moveTo>
                  <a:lnTo>
                    <a:pt x="650748" y="558545"/>
                  </a:lnTo>
                  <a:lnTo>
                    <a:pt x="643128" y="566927"/>
                  </a:lnTo>
                  <a:lnTo>
                    <a:pt x="635508" y="576071"/>
                  </a:lnTo>
                  <a:lnTo>
                    <a:pt x="635508" y="575310"/>
                  </a:lnTo>
                  <a:lnTo>
                    <a:pt x="591878" y="617019"/>
                  </a:lnTo>
                  <a:lnTo>
                    <a:pt x="552450" y="646176"/>
                  </a:lnTo>
                  <a:lnTo>
                    <a:pt x="541020" y="653795"/>
                  </a:lnTo>
                  <a:lnTo>
                    <a:pt x="541782" y="653795"/>
                  </a:lnTo>
                  <a:lnTo>
                    <a:pt x="541782" y="664190"/>
                  </a:lnTo>
                  <a:lnTo>
                    <a:pt x="555905" y="655603"/>
                  </a:lnTo>
                  <a:lnTo>
                    <a:pt x="593236" y="628547"/>
                  </a:lnTo>
                  <a:lnTo>
                    <a:pt x="626875" y="598997"/>
                  </a:lnTo>
                  <a:lnTo>
                    <a:pt x="650748" y="572916"/>
                  </a:lnTo>
                  <a:close/>
                </a:path>
                <a:path w="721995" h="798829">
                  <a:moveTo>
                    <a:pt x="650748" y="240868"/>
                  </a:moveTo>
                  <a:lnTo>
                    <a:pt x="650748" y="240029"/>
                  </a:lnTo>
                  <a:lnTo>
                    <a:pt x="649986" y="240029"/>
                  </a:lnTo>
                  <a:lnTo>
                    <a:pt x="650748" y="240868"/>
                  </a:lnTo>
                  <a:close/>
                </a:path>
                <a:path w="721995" h="798829">
                  <a:moveTo>
                    <a:pt x="657606" y="565045"/>
                  </a:moveTo>
                  <a:lnTo>
                    <a:pt x="657606" y="550163"/>
                  </a:lnTo>
                  <a:lnTo>
                    <a:pt x="649986" y="558545"/>
                  </a:lnTo>
                  <a:lnTo>
                    <a:pt x="650748" y="558545"/>
                  </a:lnTo>
                  <a:lnTo>
                    <a:pt x="650748" y="572916"/>
                  </a:lnTo>
                  <a:lnTo>
                    <a:pt x="656421" y="566718"/>
                  </a:lnTo>
                  <a:lnTo>
                    <a:pt x="657606" y="565045"/>
                  </a:lnTo>
                  <a:close/>
                </a:path>
                <a:path w="721995" h="798829">
                  <a:moveTo>
                    <a:pt x="657606" y="249428"/>
                  </a:moveTo>
                  <a:lnTo>
                    <a:pt x="657606" y="248411"/>
                  </a:lnTo>
                  <a:lnTo>
                    <a:pt x="656844" y="248411"/>
                  </a:lnTo>
                  <a:lnTo>
                    <a:pt x="657606" y="249428"/>
                  </a:lnTo>
                  <a:close/>
                </a:path>
                <a:path w="721995" h="798829">
                  <a:moveTo>
                    <a:pt x="690372" y="513860"/>
                  </a:moveTo>
                  <a:lnTo>
                    <a:pt x="690372" y="496061"/>
                  </a:lnTo>
                  <a:lnTo>
                    <a:pt x="685800" y="505205"/>
                  </a:lnTo>
                  <a:lnTo>
                    <a:pt x="669798" y="532637"/>
                  </a:lnTo>
                  <a:lnTo>
                    <a:pt x="663702" y="541019"/>
                  </a:lnTo>
                  <a:lnTo>
                    <a:pt x="656844" y="550163"/>
                  </a:lnTo>
                  <a:lnTo>
                    <a:pt x="657606" y="550163"/>
                  </a:lnTo>
                  <a:lnTo>
                    <a:pt x="657606" y="565045"/>
                  </a:lnTo>
                  <a:lnTo>
                    <a:pt x="681192" y="531728"/>
                  </a:lnTo>
                  <a:lnTo>
                    <a:pt x="690372" y="513860"/>
                  </a:lnTo>
                  <a:close/>
                </a:path>
                <a:path w="721995" h="798829">
                  <a:moveTo>
                    <a:pt x="690372" y="304164"/>
                  </a:moveTo>
                  <a:lnTo>
                    <a:pt x="690372" y="302513"/>
                  </a:lnTo>
                  <a:lnTo>
                    <a:pt x="689610" y="302513"/>
                  </a:lnTo>
                  <a:lnTo>
                    <a:pt x="690372" y="304164"/>
                  </a:lnTo>
                  <a:close/>
                </a:path>
                <a:path w="721995" h="798829">
                  <a:moveTo>
                    <a:pt x="708660" y="469571"/>
                  </a:moveTo>
                  <a:lnTo>
                    <a:pt x="708660" y="438911"/>
                  </a:lnTo>
                  <a:lnTo>
                    <a:pt x="706374" y="448817"/>
                  </a:lnTo>
                  <a:lnTo>
                    <a:pt x="706374" y="448055"/>
                  </a:lnTo>
                  <a:lnTo>
                    <a:pt x="704088" y="457961"/>
                  </a:lnTo>
                  <a:lnTo>
                    <a:pt x="701040" y="467867"/>
                  </a:lnTo>
                  <a:lnTo>
                    <a:pt x="697992" y="477011"/>
                  </a:lnTo>
                  <a:lnTo>
                    <a:pt x="694182" y="486917"/>
                  </a:lnTo>
                  <a:lnTo>
                    <a:pt x="694182" y="486155"/>
                  </a:lnTo>
                  <a:lnTo>
                    <a:pt x="689610" y="496061"/>
                  </a:lnTo>
                  <a:lnTo>
                    <a:pt x="690372" y="496061"/>
                  </a:lnTo>
                  <a:lnTo>
                    <a:pt x="690372" y="513860"/>
                  </a:lnTo>
                  <a:lnTo>
                    <a:pt x="700588" y="493973"/>
                  </a:lnTo>
                  <a:lnTo>
                    <a:pt x="708660" y="469571"/>
                  </a:lnTo>
                  <a:close/>
                </a:path>
                <a:path w="721995" h="798829">
                  <a:moveTo>
                    <a:pt x="708660" y="362965"/>
                  </a:moveTo>
                  <a:lnTo>
                    <a:pt x="708660" y="359663"/>
                  </a:lnTo>
                  <a:lnTo>
                    <a:pt x="707898" y="359663"/>
                  </a:lnTo>
                  <a:lnTo>
                    <a:pt x="708660" y="362965"/>
                  </a:lnTo>
                  <a:close/>
                </a:path>
                <a:path w="721995" h="798829">
                  <a:moveTo>
                    <a:pt x="711784" y="460126"/>
                  </a:moveTo>
                  <a:lnTo>
                    <a:pt x="711784" y="399287"/>
                  </a:lnTo>
                  <a:lnTo>
                    <a:pt x="711384" y="413864"/>
                  </a:lnTo>
                  <a:lnTo>
                    <a:pt x="710184" y="429005"/>
                  </a:lnTo>
                  <a:lnTo>
                    <a:pt x="707898" y="438911"/>
                  </a:lnTo>
                  <a:lnTo>
                    <a:pt x="708660" y="438911"/>
                  </a:lnTo>
                  <a:lnTo>
                    <a:pt x="708660" y="469571"/>
                  </a:lnTo>
                  <a:lnTo>
                    <a:pt x="711784" y="4601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8498832" y="4822190"/>
            <a:ext cx="8007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4370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5+0	</a:t>
            </a:r>
            <a:r>
              <a:rPr sz="1600" dirty="0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665211" y="4601971"/>
            <a:ext cx="376555" cy="85534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6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1  G12  G13  G16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6488429" y="5168646"/>
            <a:ext cx="1103630" cy="799465"/>
            <a:chOff x="6488429" y="5168646"/>
            <a:chExt cx="1103630" cy="799465"/>
          </a:xfrm>
        </p:grpSpPr>
        <p:sp>
          <p:nvSpPr>
            <p:cNvPr id="94" name="object 94"/>
            <p:cNvSpPr/>
            <p:nvPr/>
          </p:nvSpPr>
          <p:spPr>
            <a:xfrm>
              <a:off x="6488430" y="5218176"/>
              <a:ext cx="1103630" cy="700405"/>
            </a:xfrm>
            <a:custGeom>
              <a:avLst/>
              <a:gdLst/>
              <a:ahLst/>
              <a:cxnLst/>
              <a:rect l="l" t="t" r="r" b="b"/>
              <a:pathLst>
                <a:path w="1103629" h="700404">
                  <a:moveTo>
                    <a:pt x="425196" y="691134"/>
                  </a:moveTo>
                  <a:lnTo>
                    <a:pt x="0" y="691134"/>
                  </a:lnTo>
                  <a:lnTo>
                    <a:pt x="0" y="700278"/>
                  </a:lnTo>
                  <a:lnTo>
                    <a:pt x="425196" y="700278"/>
                  </a:lnTo>
                  <a:lnTo>
                    <a:pt x="425196" y="691134"/>
                  </a:lnTo>
                  <a:close/>
                </a:path>
                <a:path w="1103629" h="700404">
                  <a:moveTo>
                    <a:pt x="425196" y="518160"/>
                  </a:moveTo>
                  <a:lnTo>
                    <a:pt x="0" y="518160"/>
                  </a:lnTo>
                  <a:lnTo>
                    <a:pt x="0" y="527304"/>
                  </a:lnTo>
                  <a:lnTo>
                    <a:pt x="425196" y="527304"/>
                  </a:lnTo>
                  <a:lnTo>
                    <a:pt x="425196" y="518160"/>
                  </a:lnTo>
                  <a:close/>
                </a:path>
                <a:path w="1103629" h="700404">
                  <a:moveTo>
                    <a:pt x="425196" y="344424"/>
                  </a:moveTo>
                  <a:lnTo>
                    <a:pt x="0" y="344424"/>
                  </a:lnTo>
                  <a:lnTo>
                    <a:pt x="0" y="354330"/>
                  </a:lnTo>
                  <a:lnTo>
                    <a:pt x="425196" y="354330"/>
                  </a:lnTo>
                  <a:lnTo>
                    <a:pt x="425196" y="344424"/>
                  </a:lnTo>
                  <a:close/>
                </a:path>
                <a:path w="1103629" h="700404">
                  <a:moveTo>
                    <a:pt x="425196" y="171450"/>
                  </a:moveTo>
                  <a:lnTo>
                    <a:pt x="0" y="171450"/>
                  </a:lnTo>
                  <a:lnTo>
                    <a:pt x="0" y="181356"/>
                  </a:lnTo>
                  <a:lnTo>
                    <a:pt x="425196" y="181356"/>
                  </a:lnTo>
                  <a:lnTo>
                    <a:pt x="425196" y="171450"/>
                  </a:lnTo>
                  <a:close/>
                </a:path>
                <a:path w="1103629" h="700404">
                  <a:moveTo>
                    <a:pt x="425196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25196" y="9906"/>
                  </a:lnTo>
                  <a:lnTo>
                    <a:pt x="425196" y="0"/>
                  </a:lnTo>
                  <a:close/>
                </a:path>
                <a:path w="1103629" h="700404">
                  <a:moveTo>
                    <a:pt x="1103376" y="346710"/>
                  </a:moveTo>
                  <a:lnTo>
                    <a:pt x="820674" y="346710"/>
                  </a:lnTo>
                  <a:lnTo>
                    <a:pt x="820674" y="355854"/>
                  </a:lnTo>
                  <a:lnTo>
                    <a:pt x="1103376" y="355854"/>
                  </a:lnTo>
                  <a:lnTo>
                    <a:pt x="1103376" y="3467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745985" y="5173980"/>
              <a:ext cx="708025" cy="788670"/>
            </a:xfrm>
            <a:custGeom>
              <a:avLst/>
              <a:gdLst/>
              <a:ahLst/>
              <a:cxnLst/>
              <a:rect l="l" t="t" r="r" b="b"/>
              <a:pathLst>
                <a:path w="708025" h="788670">
                  <a:moveTo>
                    <a:pt x="707898" y="394715"/>
                  </a:moveTo>
                  <a:lnTo>
                    <a:pt x="697644" y="327421"/>
                  </a:lnTo>
                  <a:lnTo>
                    <a:pt x="668017" y="263811"/>
                  </a:lnTo>
                  <a:lnTo>
                    <a:pt x="620718" y="204835"/>
                  </a:lnTo>
                  <a:lnTo>
                    <a:pt x="590973" y="177382"/>
                  </a:lnTo>
                  <a:lnTo>
                    <a:pt x="557448" y="151443"/>
                  </a:lnTo>
                  <a:lnTo>
                    <a:pt x="520356" y="127137"/>
                  </a:lnTo>
                  <a:lnTo>
                    <a:pt x="479909" y="104582"/>
                  </a:lnTo>
                  <a:lnTo>
                    <a:pt x="436319" y="83898"/>
                  </a:lnTo>
                  <a:lnTo>
                    <a:pt x="389800" y="65204"/>
                  </a:lnTo>
                  <a:lnTo>
                    <a:pt x="340564" y="48616"/>
                  </a:lnTo>
                  <a:lnTo>
                    <a:pt x="288823" y="34256"/>
                  </a:lnTo>
                  <a:lnTo>
                    <a:pt x="234791" y="22240"/>
                  </a:lnTo>
                  <a:lnTo>
                    <a:pt x="178680" y="12688"/>
                  </a:lnTo>
                  <a:lnTo>
                    <a:pt x="120703" y="5718"/>
                  </a:lnTo>
                  <a:lnTo>
                    <a:pt x="61072" y="1449"/>
                  </a:lnTo>
                  <a:lnTo>
                    <a:pt x="0" y="0"/>
                  </a:lnTo>
                  <a:lnTo>
                    <a:pt x="26747" y="42648"/>
                  </a:lnTo>
                  <a:lnTo>
                    <a:pt x="50348" y="85723"/>
                  </a:lnTo>
                  <a:lnTo>
                    <a:pt x="70802" y="129169"/>
                  </a:lnTo>
                  <a:lnTo>
                    <a:pt x="88109" y="172933"/>
                  </a:lnTo>
                  <a:lnTo>
                    <a:pt x="102270" y="216960"/>
                  </a:lnTo>
                  <a:lnTo>
                    <a:pt x="113283" y="261196"/>
                  </a:lnTo>
                  <a:lnTo>
                    <a:pt x="121150" y="305588"/>
                  </a:lnTo>
                  <a:lnTo>
                    <a:pt x="125871" y="350080"/>
                  </a:lnTo>
                  <a:lnTo>
                    <a:pt x="127444" y="394620"/>
                  </a:lnTo>
                  <a:lnTo>
                    <a:pt x="125871" y="439153"/>
                  </a:lnTo>
                  <a:lnTo>
                    <a:pt x="121150" y="483625"/>
                  </a:lnTo>
                  <a:lnTo>
                    <a:pt x="113283" y="527981"/>
                  </a:lnTo>
                  <a:lnTo>
                    <a:pt x="102270" y="572168"/>
                  </a:lnTo>
                  <a:lnTo>
                    <a:pt x="88109" y="616131"/>
                  </a:lnTo>
                  <a:lnTo>
                    <a:pt x="70802" y="659817"/>
                  </a:lnTo>
                  <a:lnTo>
                    <a:pt x="50348" y="703172"/>
                  </a:lnTo>
                  <a:lnTo>
                    <a:pt x="26747" y="746141"/>
                  </a:lnTo>
                  <a:lnTo>
                    <a:pt x="0" y="788669"/>
                  </a:lnTo>
                  <a:lnTo>
                    <a:pt x="61072" y="787226"/>
                  </a:lnTo>
                  <a:lnTo>
                    <a:pt x="120703" y="782975"/>
                  </a:lnTo>
                  <a:lnTo>
                    <a:pt x="178680" y="776032"/>
                  </a:lnTo>
                  <a:lnTo>
                    <a:pt x="234791" y="766516"/>
                  </a:lnTo>
                  <a:lnTo>
                    <a:pt x="288823" y="754544"/>
                  </a:lnTo>
                  <a:lnTo>
                    <a:pt x="340564" y="740233"/>
                  </a:lnTo>
                  <a:lnTo>
                    <a:pt x="389800" y="723700"/>
                  </a:lnTo>
                  <a:lnTo>
                    <a:pt x="436319" y="705062"/>
                  </a:lnTo>
                  <a:lnTo>
                    <a:pt x="479909" y="684438"/>
                  </a:lnTo>
                  <a:lnTo>
                    <a:pt x="520356" y="661944"/>
                  </a:lnTo>
                  <a:lnTo>
                    <a:pt x="557448" y="637697"/>
                  </a:lnTo>
                  <a:lnTo>
                    <a:pt x="590973" y="611815"/>
                  </a:lnTo>
                  <a:lnTo>
                    <a:pt x="620718" y="584416"/>
                  </a:lnTo>
                  <a:lnTo>
                    <a:pt x="646470" y="555616"/>
                  </a:lnTo>
                  <a:lnTo>
                    <a:pt x="685146" y="494284"/>
                  </a:lnTo>
                  <a:lnTo>
                    <a:pt x="705299" y="428758"/>
                  </a:lnTo>
                  <a:lnTo>
                    <a:pt x="707898" y="3947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736841" y="5168646"/>
              <a:ext cx="721995" cy="799465"/>
            </a:xfrm>
            <a:custGeom>
              <a:avLst/>
              <a:gdLst/>
              <a:ahLst/>
              <a:cxnLst/>
              <a:rect l="l" t="t" r="r" b="b"/>
              <a:pathLst>
                <a:path w="721995" h="799464">
                  <a:moveTo>
                    <a:pt x="721614" y="409955"/>
                  </a:moveTo>
                  <a:lnTo>
                    <a:pt x="721614" y="389381"/>
                  </a:lnTo>
                  <a:lnTo>
                    <a:pt x="714448" y="345779"/>
                  </a:lnTo>
                  <a:lnTo>
                    <a:pt x="700797" y="305102"/>
                  </a:lnTo>
                  <a:lnTo>
                    <a:pt x="681228" y="267258"/>
                  </a:lnTo>
                  <a:lnTo>
                    <a:pt x="656395" y="232280"/>
                  </a:lnTo>
                  <a:lnTo>
                    <a:pt x="626824" y="200012"/>
                  </a:lnTo>
                  <a:lnTo>
                    <a:pt x="593126" y="170425"/>
                  </a:lnTo>
                  <a:lnTo>
                    <a:pt x="555891" y="143458"/>
                  </a:lnTo>
                  <a:lnTo>
                    <a:pt x="515708" y="119050"/>
                  </a:lnTo>
                  <a:lnTo>
                    <a:pt x="473168" y="97140"/>
                  </a:lnTo>
                  <a:lnTo>
                    <a:pt x="428860" y="77667"/>
                  </a:lnTo>
                  <a:lnTo>
                    <a:pt x="383374" y="60570"/>
                  </a:lnTo>
                  <a:lnTo>
                    <a:pt x="337300" y="45787"/>
                  </a:lnTo>
                  <a:lnTo>
                    <a:pt x="291228" y="33259"/>
                  </a:lnTo>
                  <a:lnTo>
                    <a:pt x="245747" y="22923"/>
                  </a:lnTo>
                  <a:lnTo>
                    <a:pt x="201447" y="14718"/>
                  </a:lnTo>
                  <a:lnTo>
                    <a:pt x="158918" y="8585"/>
                  </a:lnTo>
                  <a:lnTo>
                    <a:pt x="118751" y="4461"/>
                  </a:lnTo>
                  <a:lnTo>
                    <a:pt x="45719" y="793"/>
                  </a:lnTo>
                  <a:lnTo>
                    <a:pt x="0" y="0"/>
                  </a:lnTo>
                  <a:lnTo>
                    <a:pt x="8381" y="13038"/>
                  </a:lnTo>
                  <a:lnTo>
                    <a:pt x="8381" y="9906"/>
                  </a:lnTo>
                  <a:lnTo>
                    <a:pt x="12953" y="2285"/>
                  </a:lnTo>
                  <a:lnTo>
                    <a:pt x="17839" y="10103"/>
                  </a:lnTo>
                  <a:lnTo>
                    <a:pt x="42671" y="10620"/>
                  </a:lnTo>
                  <a:lnTo>
                    <a:pt x="45719" y="10704"/>
                  </a:lnTo>
                  <a:lnTo>
                    <a:pt x="100106" y="13323"/>
                  </a:lnTo>
                  <a:lnTo>
                    <a:pt x="154184" y="18356"/>
                  </a:lnTo>
                  <a:lnTo>
                    <a:pt x="207664" y="25872"/>
                  </a:lnTo>
                  <a:lnTo>
                    <a:pt x="261014" y="35974"/>
                  </a:lnTo>
                  <a:lnTo>
                    <a:pt x="314705" y="48767"/>
                  </a:lnTo>
                  <a:lnTo>
                    <a:pt x="345185" y="57150"/>
                  </a:lnTo>
                  <a:lnTo>
                    <a:pt x="345185" y="57404"/>
                  </a:lnTo>
                  <a:lnTo>
                    <a:pt x="374141" y="67056"/>
                  </a:lnTo>
                  <a:lnTo>
                    <a:pt x="403097" y="76961"/>
                  </a:lnTo>
                  <a:lnTo>
                    <a:pt x="430530" y="88392"/>
                  </a:lnTo>
                  <a:lnTo>
                    <a:pt x="457200" y="99822"/>
                  </a:lnTo>
                  <a:lnTo>
                    <a:pt x="483108" y="112014"/>
                  </a:lnTo>
                  <a:lnTo>
                    <a:pt x="483108" y="112417"/>
                  </a:lnTo>
                  <a:lnTo>
                    <a:pt x="495300" y="118872"/>
                  </a:lnTo>
                  <a:lnTo>
                    <a:pt x="507492" y="124967"/>
                  </a:lnTo>
                  <a:lnTo>
                    <a:pt x="507492" y="125396"/>
                  </a:lnTo>
                  <a:lnTo>
                    <a:pt x="518922" y="131825"/>
                  </a:lnTo>
                  <a:lnTo>
                    <a:pt x="576110" y="169816"/>
                  </a:lnTo>
                  <a:lnTo>
                    <a:pt x="627888" y="214883"/>
                  </a:lnTo>
                  <a:lnTo>
                    <a:pt x="636270" y="223265"/>
                  </a:lnTo>
                  <a:lnTo>
                    <a:pt x="636270" y="224104"/>
                  </a:lnTo>
                  <a:lnTo>
                    <a:pt x="643128" y="231647"/>
                  </a:lnTo>
                  <a:lnTo>
                    <a:pt x="650748" y="240792"/>
                  </a:lnTo>
                  <a:lnTo>
                    <a:pt x="657606" y="249173"/>
                  </a:lnTo>
                  <a:lnTo>
                    <a:pt x="663702" y="258317"/>
                  </a:lnTo>
                  <a:lnTo>
                    <a:pt x="663702" y="257556"/>
                  </a:lnTo>
                  <a:lnTo>
                    <a:pt x="675894" y="275844"/>
                  </a:lnTo>
                  <a:lnTo>
                    <a:pt x="681228" y="284988"/>
                  </a:lnTo>
                  <a:lnTo>
                    <a:pt x="681228" y="286294"/>
                  </a:lnTo>
                  <a:lnTo>
                    <a:pt x="685800" y="294131"/>
                  </a:lnTo>
                  <a:lnTo>
                    <a:pt x="701040" y="331469"/>
                  </a:lnTo>
                  <a:lnTo>
                    <a:pt x="704088" y="341375"/>
                  </a:lnTo>
                  <a:lnTo>
                    <a:pt x="704088" y="340614"/>
                  </a:lnTo>
                  <a:lnTo>
                    <a:pt x="706374" y="350519"/>
                  </a:lnTo>
                  <a:lnTo>
                    <a:pt x="710076" y="370085"/>
                  </a:lnTo>
                  <a:lnTo>
                    <a:pt x="711660" y="389943"/>
                  </a:lnTo>
                  <a:lnTo>
                    <a:pt x="711660" y="462266"/>
                  </a:lnTo>
                  <a:lnTo>
                    <a:pt x="714544" y="453614"/>
                  </a:lnTo>
                  <a:lnTo>
                    <a:pt x="721614" y="409955"/>
                  </a:lnTo>
                  <a:close/>
                </a:path>
                <a:path w="721995" h="799464">
                  <a:moveTo>
                    <a:pt x="131826" y="507020"/>
                  </a:moveTo>
                  <a:lnTo>
                    <a:pt x="131826" y="400049"/>
                  </a:lnTo>
                  <a:lnTo>
                    <a:pt x="131063" y="425195"/>
                  </a:lnTo>
                  <a:lnTo>
                    <a:pt x="131063" y="424434"/>
                  </a:lnTo>
                  <a:lnTo>
                    <a:pt x="129539" y="449580"/>
                  </a:lnTo>
                  <a:lnTo>
                    <a:pt x="127253" y="474725"/>
                  </a:lnTo>
                  <a:lnTo>
                    <a:pt x="119633" y="524256"/>
                  </a:lnTo>
                  <a:lnTo>
                    <a:pt x="107441" y="573785"/>
                  </a:lnTo>
                  <a:lnTo>
                    <a:pt x="107441" y="573024"/>
                  </a:lnTo>
                  <a:lnTo>
                    <a:pt x="99822" y="598169"/>
                  </a:lnTo>
                  <a:lnTo>
                    <a:pt x="86667" y="635400"/>
                  </a:lnTo>
                  <a:lnTo>
                    <a:pt x="71104" y="672793"/>
                  </a:lnTo>
                  <a:lnTo>
                    <a:pt x="53516" y="709260"/>
                  </a:lnTo>
                  <a:lnTo>
                    <a:pt x="20574" y="768096"/>
                  </a:lnTo>
                  <a:lnTo>
                    <a:pt x="0" y="799338"/>
                  </a:lnTo>
                  <a:lnTo>
                    <a:pt x="9144" y="799185"/>
                  </a:lnTo>
                  <a:lnTo>
                    <a:pt x="9144" y="789432"/>
                  </a:lnTo>
                  <a:lnTo>
                    <a:pt x="17716" y="789432"/>
                  </a:lnTo>
                  <a:lnTo>
                    <a:pt x="28194" y="772668"/>
                  </a:lnTo>
                  <a:lnTo>
                    <a:pt x="66721" y="704388"/>
                  </a:lnTo>
                  <a:lnTo>
                    <a:pt x="87395" y="659412"/>
                  </a:lnTo>
                  <a:lnTo>
                    <a:pt x="104703" y="614170"/>
                  </a:lnTo>
                  <a:lnTo>
                    <a:pt x="118657" y="568718"/>
                  </a:lnTo>
                  <a:lnTo>
                    <a:pt x="129265" y="523109"/>
                  </a:lnTo>
                  <a:lnTo>
                    <a:pt x="131826" y="507020"/>
                  </a:lnTo>
                  <a:close/>
                </a:path>
                <a:path w="721995" h="799464">
                  <a:moveTo>
                    <a:pt x="17839" y="10103"/>
                  </a:moveTo>
                  <a:lnTo>
                    <a:pt x="12953" y="2285"/>
                  </a:lnTo>
                  <a:lnTo>
                    <a:pt x="8381" y="9906"/>
                  </a:lnTo>
                  <a:lnTo>
                    <a:pt x="17839" y="10103"/>
                  </a:lnTo>
                  <a:close/>
                </a:path>
                <a:path w="721995" h="799464">
                  <a:moveTo>
                    <a:pt x="141127" y="385891"/>
                  </a:moveTo>
                  <a:lnTo>
                    <a:pt x="138461" y="340201"/>
                  </a:lnTo>
                  <a:lnTo>
                    <a:pt x="132502" y="294628"/>
                  </a:lnTo>
                  <a:lnTo>
                    <a:pt x="123262" y="249225"/>
                  </a:lnTo>
                  <a:lnTo>
                    <a:pt x="110750" y="204047"/>
                  </a:lnTo>
                  <a:lnTo>
                    <a:pt x="94976" y="159148"/>
                  </a:lnTo>
                  <a:lnTo>
                    <a:pt x="75952" y="114582"/>
                  </a:lnTo>
                  <a:lnTo>
                    <a:pt x="53688" y="70405"/>
                  </a:lnTo>
                  <a:lnTo>
                    <a:pt x="28193" y="26669"/>
                  </a:lnTo>
                  <a:lnTo>
                    <a:pt x="8381" y="9906"/>
                  </a:lnTo>
                  <a:lnTo>
                    <a:pt x="8381" y="13038"/>
                  </a:lnTo>
                  <a:lnTo>
                    <a:pt x="20573" y="32003"/>
                  </a:lnTo>
                  <a:lnTo>
                    <a:pt x="34289" y="55625"/>
                  </a:lnTo>
                  <a:lnTo>
                    <a:pt x="48005" y="80009"/>
                  </a:lnTo>
                  <a:lnTo>
                    <a:pt x="60197" y="104393"/>
                  </a:lnTo>
                  <a:lnTo>
                    <a:pt x="60197" y="103631"/>
                  </a:lnTo>
                  <a:lnTo>
                    <a:pt x="71627" y="128778"/>
                  </a:lnTo>
                  <a:lnTo>
                    <a:pt x="71627" y="128015"/>
                  </a:lnTo>
                  <a:lnTo>
                    <a:pt x="82295" y="152400"/>
                  </a:lnTo>
                  <a:lnTo>
                    <a:pt x="91439" y="177545"/>
                  </a:lnTo>
                  <a:lnTo>
                    <a:pt x="91439" y="176783"/>
                  </a:lnTo>
                  <a:lnTo>
                    <a:pt x="99821" y="201929"/>
                  </a:lnTo>
                  <a:lnTo>
                    <a:pt x="107441" y="226314"/>
                  </a:lnTo>
                  <a:lnTo>
                    <a:pt x="113537" y="251459"/>
                  </a:lnTo>
                  <a:lnTo>
                    <a:pt x="113537" y="250697"/>
                  </a:lnTo>
                  <a:lnTo>
                    <a:pt x="119633" y="275844"/>
                  </a:lnTo>
                  <a:lnTo>
                    <a:pt x="123443" y="300989"/>
                  </a:lnTo>
                  <a:lnTo>
                    <a:pt x="123443" y="300228"/>
                  </a:lnTo>
                  <a:lnTo>
                    <a:pt x="127253" y="325373"/>
                  </a:lnTo>
                  <a:lnTo>
                    <a:pt x="129539" y="350519"/>
                  </a:lnTo>
                  <a:lnTo>
                    <a:pt x="129539" y="349758"/>
                  </a:lnTo>
                  <a:lnTo>
                    <a:pt x="131063" y="374903"/>
                  </a:lnTo>
                  <a:lnTo>
                    <a:pt x="131826" y="400049"/>
                  </a:lnTo>
                  <a:lnTo>
                    <a:pt x="131826" y="507020"/>
                  </a:lnTo>
                  <a:lnTo>
                    <a:pt x="136539" y="477399"/>
                  </a:lnTo>
                  <a:lnTo>
                    <a:pt x="140490" y="431641"/>
                  </a:lnTo>
                  <a:lnTo>
                    <a:pt x="141127" y="385891"/>
                  </a:lnTo>
                  <a:close/>
                </a:path>
                <a:path w="721995" h="799464">
                  <a:moveTo>
                    <a:pt x="17716" y="789432"/>
                  </a:moveTo>
                  <a:lnTo>
                    <a:pt x="9144" y="789432"/>
                  </a:lnTo>
                  <a:lnTo>
                    <a:pt x="12954" y="797052"/>
                  </a:lnTo>
                  <a:lnTo>
                    <a:pt x="17716" y="789432"/>
                  </a:lnTo>
                  <a:close/>
                </a:path>
                <a:path w="721995" h="799464">
                  <a:moveTo>
                    <a:pt x="116586" y="795061"/>
                  </a:moveTo>
                  <a:lnTo>
                    <a:pt x="116586" y="784860"/>
                  </a:lnTo>
                  <a:lnTo>
                    <a:pt x="80772" y="787908"/>
                  </a:lnTo>
                  <a:lnTo>
                    <a:pt x="45719" y="789399"/>
                  </a:lnTo>
                  <a:lnTo>
                    <a:pt x="17716" y="789432"/>
                  </a:lnTo>
                  <a:lnTo>
                    <a:pt x="12954" y="797052"/>
                  </a:lnTo>
                  <a:lnTo>
                    <a:pt x="9144" y="789432"/>
                  </a:lnTo>
                  <a:lnTo>
                    <a:pt x="9144" y="799185"/>
                  </a:lnTo>
                  <a:lnTo>
                    <a:pt x="45720" y="798576"/>
                  </a:lnTo>
                  <a:lnTo>
                    <a:pt x="82296" y="797008"/>
                  </a:lnTo>
                  <a:lnTo>
                    <a:pt x="116586" y="795061"/>
                  </a:lnTo>
                  <a:close/>
                </a:path>
                <a:path w="721995" h="799464">
                  <a:moveTo>
                    <a:pt x="483108" y="697478"/>
                  </a:moveTo>
                  <a:lnTo>
                    <a:pt x="483108" y="687324"/>
                  </a:lnTo>
                  <a:lnTo>
                    <a:pt x="457200" y="700277"/>
                  </a:lnTo>
                  <a:lnTo>
                    <a:pt x="408194" y="720626"/>
                  </a:lnTo>
                  <a:lnTo>
                    <a:pt x="358142" y="738095"/>
                  </a:lnTo>
                  <a:lnTo>
                    <a:pt x="307214" y="752817"/>
                  </a:lnTo>
                  <a:lnTo>
                    <a:pt x="255580" y="764923"/>
                  </a:lnTo>
                  <a:lnTo>
                    <a:pt x="203410" y="774544"/>
                  </a:lnTo>
                  <a:lnTo>
                    <a:pt x="150876" y="781811"/>
                  </a:lnTo>
                  <a:lnTo>
                    <a:pt x="115823" y="784860"/>
                  </a:lnTo>
                  <a:lnTo>
                    <a:pt x="116586" y="784860"/>
                  </a:lnTo>
                  <a:lnTo>
                    <a:pt x="116586" y="795061"/>
                  </a:lnTo>
                  <a:lnTo>
                    <a:pt x="118751" y="794938"/>
                  </a:lnTo>
                  <a:lnTo>
                    <a:pt x="158930" y="790868"/>
                  </a:lnTo>
                  <a:lnTo>
                    <a:pt x="201479" y="784780"/>
                  </a:lnTo>
                  <a:lnTo>
                    <a:pt x="245806" y="776614"/>
                  </a:lnTo>
                  <a:lnTo>
                    <a:pt x="291320" y="766309"/>
                  </a:lnTo>
                  <a:lnTo>
                    <a:pt x="337427" y="753804"/>
                  </a:lnTo>
                  <a:lnTo>
                    <a:pt x="383537" y="739037"/>
                  </a:lnTo>
                  <a:lnTo>
                    <a:pt x="429058" y="721949"/>
                  </a:lnTo>
                  <a:lnTo>
                    <a:pt x="473397" y="702478"/>
                  </a:lnTo>
                  <a:lnTo>
                    <a:pt x="483108" y="697478"/>
                  </a:lnTo>
                  <a:close/>
                </a:path>
                <a:path w="721995" h="799464">
                  <a:moveTo>
                    <a:pt x="345185" y="57404"/>
                  </a:moveTo>
                  <a:lnTo>
                    <a:pt x="345185" y="57150"/>
                  </a:lnTo>
                  <a:lnTo>
                    <a:pt x="344423" y="57150"/>
                  </a:lnTo>
                  <a:lnTo>
                    <a:pt x="345185" y="57404"/>
                  </a:lnTo>
                  <a:close/>
                </a:path>
                <a:path w="721995" h="799464">
                  <a:moveTo>
                    <a:pt x="483108" y="112417"/>
                  </a:moveTo>
                  <a:lnTo>
                    <a:pt x="483108" y="112014"/>
                  </a:lnTo>
                  <a:lnTo>
                    <a:pt x="482345" y="112014"/>
                  </a:lnTo>
                  <a:lnTo>
                    <a:pt x="483108" y="112417"/>
                  </a:lnTo>
                  <a:close/>
                </a:path>
                <a:path w="721995" h="799464">
                  <a:moveTo>
                    <a:pt x="507492" y="684924"/>
                  </a:moveTo>
                  <a:lnTo>
                    <a:pt x="507492" y="674369"/>
                  </a:lnTo>
                  <a:lnTo>
                    <a:pt x="495300" y="681227"/>
                  </a:lnTo>
                  <a:lnTo>
                    <a:pt x="482345" y="687324"/>
                  </a:lnTo>
                  <a:lnTo>
                    <a:pt x="483108" y="687324"/>
                  </a:lnTo>
                  <a:lnTo>
                    <a:pt x="483108" y="697478"/>
                  </a:lnTo>
                  <a:lnTo>
                    <a:pt x="507492" y="684924"/>
                  </a:lnTo>
                  <a:close/>
                </a:path>
                <a:path w="721995" h="799464">
                  <a:moveTo>
                    <a:pt x="507492" y="125396"/>
                  </a:moveTo>
                  <a:lnTo>
                    <a:pt x="507492" y="124967"/>
                  </a:lnTo>
                  <a:lnTo>
                    <a:pt x="506730" y="124967"/>
                  </a:lnTo>
                  <a:lnTo>
                    <a:pt x="507492" y="125396"/>
                  </a:lnTo>
                  <a:close/>
                </a:path>
                <a:path w="721995" h="799464">
                  <a:moveTo>
                    <a:pt x="636270" y="589523"/>
                  </a:moveTo>
                  <a:lnTo>
                    <a:pt x="636270" y="576072"/>
                  </a:lnTo>
                  <a:lnTo>
                    <a:pt x="627888" y="584454"/>
                  </a:lnTo>
                  <a:lnTo>
                    <a:pt x="616921" y="595597"/>
                  </a:lnTo>
                  <a:lnTo>
                    <a:pt x="606013" y="605447"/>
                  </a:lnTo>
                  <a:lnTo>
                    <a:pt x="582930" y="624840"/>
                  </a:lnTo>
                  <a:lnTo>
                    <a:pt x="573024" y="632460"/>
                  </a:lnTo>
                  <a:lnTo>
                    <a:pt x="573024" y="631697"/>
                  </a:lnTo>
                  <a:lnTo>
                    <a:pt x="563118" y="639318"/>
                  </a:lnTo>
                  <a:lnTo>
                    <a:pt x="552450" y="646938"/>
                  </a:lnTo>
                  <a:lnTo>
                    <a:pt x="541782" y="653796"/>
                  </a:lnTo>
                  <a:lnTo>
                    <a:pt x="530352" y="661416"/>
                  </a:lnTo>
                  <a:lnTo>
                    <a:pt x="530352" y="660654"/>
                  </a:lnTo>
                  <a:lnTo>
                    <a:pt x="518922" y="668274"/>
                  </a:lnTo>
                  <a:lnTo>
                    <a:pt x="506730" y="674369"/>
                  </a:lnTo>
                  <a:lnTo>
                    <a:pt x="507492" y="674369"/>
                  </a:lnTo>
                  <a:lnTo>
                    <a:pt x="507492" y="684924"/>
                  </a:lnTo>
                  <a:lnTo>
                    <a:pt x="515962" y="680563"/>
                  </a:lnTo>
                  <a:lnTo>
                    <a:pt x="556163" y="656143"/>
                  </a:lnTo>
                  <a:lnTo>
                    <a:pt x="593406" y="629157"/>
                  </a:lnTo>
                  <a:lnTo>
                    <a:pt x="627099" y="599546"/>
                  </a:lnTo>
                  <a:lnTo>
                    <a:pt x="636270" y="589523"/>
                  </a:lnTo>
                  <a:close/>
                </a:path>
                <a:path w="721995" h="799464">
                  <a:moveTo>
                    <a:pt x="636270" y="224104"/>
                  </a:moveTo>
                  <a:lnTo>
                    <a:pt x="636270" y="223265"/>
                  </a:lnTo>
                  <a:lnTo>
                    <a:pt x="635508" y="223265"/>
                  </a:lnTo>
                  <a:lnTo>
                    <a:pt x="636270" y="224104"/>
                  </a:lnTo>
                  <a:close/>
                </a:path>
                <a:path w="721995" h="799464">
                  <a:moveTo>
                    <a:pt x="681228" y="532543"/>
                  </a:moveTo>
                  <a:lnTo>
                    <a:pt x="681228" y="515111"/>
                  </a:lnTo>
                  <a:lnTo>
                    <a:pt x="675894" y="524255"/>
                  </a:lnTo>
                  <a:lnTo>
                    <a:pt x="675894" y="523494"/>
                  </a:lnTo>
                  <a:lnTo>
                    <a:pt x="657606" y="550926"/>
                  </a:lnTo>
                  <a:lnTo>
                    <a:pt x="657606" y="550163"/>
                  </a:lnTo>
                  <a:lnTo>
                    <a:pt x="650748" y="559307"/>
                  </a:lnTo>
                  <a:lnTo>
                    <a:pt x="635508" y="576072"/>
                  </a:lnTo>
                  <a:lnTo>
                    <a:pt x="636270" y="576072"/>
                  </a:lnTo>
                  <a:lnTo>
                    <a:pt x="636270" y="589523"/>
                  </a:lnTo>
                  <a:lnTo>
                    <a:pt x="656652" y="567246"/>
                  </a:lnTo>
                  <a:lnTo>
                    <a:pt x="681228" y="532543"/>
                  </a:lnTo>
                  <a:close/>
                </a:path>
                <a:path w="721995" h="799464">
                  <a:moveTo>
                    <a:pt x="681228" y="286294"/>
                  </a:moveTo>
                  <a:lnTo>
                    <a:pt x="681228" y="284988"/>
                  </a:lnTo>
                  <a:lnTo>
                    <a:pt x="680466" y="284988"/>
                  </a:lnTo>
                  <a:lnTo>
                    <a:pt x="681228" y="286294"/>
                  </a:lnTo>
                  <a:close/>
                </a:path>
                <a:path w="721995" h="799464">
                  <a:moveTo>
                    <a:pt x="711660" y="462266"/>
                  </a:moveTo>
                  <a:lnTo>
                    <a:pt x="711660" y="389943"/>
                  </a:lnTo>
                  <a:lnTo>
                    <a:pt x="711553" y="409902"/>
                  </a:lnTo>
                  <a:lnTo>
                    <a:pt x="710184" y="429767"/>
                  </a:lnTo>
                  <a:lnTo>
                    <a:pt x="708660" y="439673"/>
                  </a:lnTo>
                  <a:lnTo>
                    <a:pt x="708660" y="438911"/>
                  </a:lnTo>
                  <a:lnTo>
                    <a:pt x="704088" y="458723"/>
                  </a:lnTo>
                  <a:lnTo>
                    <a:pt x="701040" y="468629"/>
                  </a:lnTo>
                  <a:lnTo>
                    <a:pt x="701040" y="467867"/>
                  </a:lnTo>
                  <a:lnTo>
                    <a:pt x="697992" y="477773"/>
                  </a:lnTo>
                  <a:lnTo>
                    <a:pt x="694182" y="486917"/>
                  </a:lnTo>
                  <a:lnTo>
                    <a:pt x="690372" y="496823"/>
                  </a:lnTo>
                  <a:lnTo>
                    <a:pt x="690372" y="496061"/>
                  </a:lnTo>
                  <a:lnTo>
                    <a:pt x="685800" y="505967"/>
                  </a:lnTo>
                  <a:lnTo>
                    <a:pt x="680466" y="515111"/>
                  </a:lnTo>
                  <a:lnTo>
                    <a:pt x="681228" y="515111"/>
                  </a:lnTo>
                  <a:lnTo>
                    <a:pt x="681228" y="532543"/>
                  </a:lnTo>
                  <a:lnTo>
                    <a:pt x="681472" y="532198"/>
                  </a:lnTo>
                  <a:lnTo>
                    <a:pt x="700967" y="494341"/>
                  </a:lnTo>
                  <a:lnTo>
                    <a:pt x="711660" y="4622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6108446" y="5011166"/>
            <a:ext cx="376555" cy="10502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484"/>
              </a:spcBef>
            </a:pPr>
            <a:r>
              <a:rPr sz="1600" dirty="0">
                <a:latin typeface="Times New Roman"/>
                <a:cs typeface="Times New Roman"/>
              </a:rPr>
              <a:t>G6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G9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G14  G15  G27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524994" y="5594855"/>
            <a:ext cx="14192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Ci</a:t>
            </a:r>
            <a:r>
              <a:rPr sz="1600" b="1" spc="-30" dirty="0">
                <a:solidFill>
                  <a:srgbClr val="3333CC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3333CC"/>
                </a:solidFill>
                <a:latin typeface="Times New Roman"/>
                <a:cs typeface="Times New Roman"/>
              </a:rPr>
              <a:t>c</a:t>
            </a:r>
            <a:r>
              <a:rPr sz="1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ui</a:t>
            </a:r>
            <a:r>
              <a:rPr sz="1600" b="1" dirty="0">
                <a:solidFill>
                  <a:srgbClr val="3333CC"/>
                </a:solidFill>
                <a:latin typeface="Times New Roman"/>
                <a:cs typeface="Times New Roman"/>
              </a:rPr>
              <a:t>t</a:t>
            </a:r>
            <a:r>
              <a:rPr sz="1600" b="1" spc="-8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Analysis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364724" y="5838694"/>
            <a:ext cx="17526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908050" algn="l"/>
              </a:tabLst>
            </a:pPr>
            <a:r>
              <a:rPr sz="1600" i="1" dirty="0">
                <a:solidFill>
                  <a:srgbClr val="3333CC"/>
                </a:solidFill>
                <a:latin typeface="Times New Roman"/>
                <a:cs typeface="Times New Roman"/>
              </a:rPr>
              <a:t>G</a:t>
            </a:r>
            <a:r>
              <a:rPr sz="1600" i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= 38	</a:t>
            </a:r>
            <a:r>
              <a:rPr sz="1600" i="1" spc="5" dirty="0">
                <a:solidFill>
                  <a:srgbClr val="3333CC"/>
                </a:solidFill>
                <a:latin typeface="Times New Roman"/>
                <a:cs typeface="Times New Roman"/>
              </a:rPr>
              <a:t>G</a:t>
            </a:r>
            <a:r>
              <a:rPr sz="1575" i="1" spc="7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IO</a:t>
            </a:r>
            <a:r>
              <a:rPr sz="1575" i="1" spc="-52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r>
              <a:rPr sz="1600" spc="-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141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360417" y="6082537"/>
            <a:ext cx="17481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85519" algn="l"/>
              </a:tabLst>
            </a:pPr>
            <a:r>
              <a:rPr sz="1600" i="1" spc="5" dirty="0">
                <a:solidFill>
                  <a:srgbClr val="3333CC"/>
                </a:solidFill>
                <a:latin typeface="Times New Roman"/>
                <a:cs typeface="Times New Roman"/>
              </a:rPr>
              <a:t>G</a:t>
            </a:r>
            <a:r>
              <a:rPr sz="1575" i="1" spc="7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del</a:t>
            </a:r>
            <a:r>
              <a:rPr sz="1575" i="1" spc="195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r>
              <a:rPr sz="1600" spc="-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3	</a:t>
            </a:r>
            <a:r>
              <a:rPr sz="1600" i="1" dirty="0">
                <a:solidFill>
                  <a:srgbClr val="3333CC"/>
                </a:solidFill>
                <a:latin typeface="Times New Roman"/>
                <a:cs typeface="Times New Roman"/>
              </a:rPr>
              <a:t>P</a:t>
            </a:r>
            <a:r>
              <a:rPr sz="1575" i="1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del</a:t>
            </a:r>
            <a:r>
              <a:rPr sz="1575" i="1" spc="179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=</a:t>
            </a:r>
            <a:r>
              <a:rPr sz="1600" spc="-3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3333CC"/>
                </a:solidFill>
                <a:latin typeface="Times New Roman"/>
                <a:cs typeface="Times New Roman"/>
              </a:rPr>
              <a:t>30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548620" y="6326377"/>
            <a:ext cx="13709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solidFill>
                  <a:srgbClr val="3333CC"/>
                </a:solidFill>
                <a:latin typeface="Times New Roman"/>
                <a:cs typeface="Times New Roman"/>
              </a:rPr>
              <a:t>worst</a:t>
            </a:r>
            <a:r>
              <a:rPr sz="1600" i="1" spc="-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3333CC"/>
                </a:solidFill>
                <a:latin typeface="Times New Roman"/>
                <a:cs typeface="Times New Roman"/>
              </a:rPr>
              <a:t>case</a:t>
            </a:r>
            <a:r>
              <a:rPr sz="1600" i="1" spc="-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i="1" dirty="0">
                <a:solidFill>
                  <a:srgbClr val="3333CC"/>
                </a:solidFill>
                <a:latin typeface="Times New Roman"/>
                <a:cs typeface="Times New Roman"/>
              </a:rPr>
              <a:t>path: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393182" y="6570970"/>
            <a:ext cx="16827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3333CC"/>
                </a:solidFill>
                <a:latin typeface="Times New Roman"/>
                <a:cs typeface="Times New Roman"/>
              </a:rPr>
              <a:t>In0</a:t>
            </a:r>
            <a:r>
              <a:rPr sz="1600" spc="-5" dirty="0">
                <a:solidFill>
                  <a:srgbClr val="3333CC"/>
                </a:solidFill>
                <a:latin typeface="Symbol"/>
                <a:cs typeface="Symbol"/>
              </a:rPr>
              <a:t></a:t>
            </a:r>
            <a:r>
              <a:rPr sz="1600" spc="-5" dirty="0">
                <a:solidFill>
                  <a:srgbClr val="3333CC"/>
                </a:solidFill>
                <a:latin typeface="Times New Roman"/>
                <a:cs typeface="Times New Roman"/>
              </a:rPr>
              <a:t>In0’</a:t>
            </a:r>
            <a:r>
              <a:rPr sz="1600" spc="-5" dirty="0">
                <a:solidFill>
                  <a:srgbClr val="3333CC"/>
                </a:solidFill>
                <a:latin typeface="Symbol"/>
                <a:cs typeface="Symbol"/>
              </a:rPr>
              <a:t></a:t>
            </a:r>
            <a:r>
              <a:rPr sz="1600" spc="-5" dirty="0">
                <a:solidFill>
                  <a:srgbClr val="3333CC"/>
                </a:solidFill>
                <a:latin typeface="Times New Roman"/>
                <a:cs typeface="Times New Roman"/>
              </a:rPr>
              <a:t>G1</a:t>
            </a:r>
            <a:r>
              <a:rPr sz="1600" spc="-5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CC"/>
                </a:solidFill>
                <a:latin typeface="Symbol"/>
                <a:cs typeface="Symbol"/>
              </a:rPr>
              <a:t></a:t>
            </a:r>
            <a:r>
              <a:rPr sz="1600" spc="-5" dirty="0">
                <a:solidFill>
                  <a:srgbClr val="3333CC"/>
                </a:solidFill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923544" y="2450070"/>
            <a:ext cx="3448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1+9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498346" y="2697714"/>
            <a:ext cx="9372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2+3	</a:t>
            </a:r>
            <a:r>
              <a:rPr sz="2400" baseline="1736" dirty="0">
                <a:latin typeface="Times New Roman"/>
                <a:cs typeface="Times New Roman"/>
              </a:rPr>
              <a:t>G1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498346" y="3156442"/>
            <a:ext cx="9372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499872" y="3615170"/>
            <a:ext cx="9359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373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251458" y="4074650"/>
            <a:ext cx="11842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" algn="l"/>
                <a:tab pos="922019" algn="l"/>
              </a:tabLst>
            </a:pPr>
            <a:r>
              <a:rPr sz="16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spc="-2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2400" baseline="1736" dirty="0">
                <a:latin typeface="Times New Roman"/>
                <a:cs typeface="Times New Roman"/>
              </a:rPr>
              <a:t>G4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461772" y="4534904"/>
            <a:ext cx="1012190" cy="728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1183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2400" baseline="1736" dirty="0">
                <a:latin typeface="Times New Roman"/>
                <a:cs typeface="Times New Roman"/>
              </a:rPr>
              <a:t>G5</a:t>
            </a:r>
            <a:endParaRPr sz="2400" baseline="1736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tabLst>
                <a:tab pos="6877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2+3</a:t>
            </a:r>
            <a:r>
              <a:rPr sz="2400" u="sng" baseline="34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G6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498346" y="5452359"/>
            <a:ext cx="9372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498346" y="5911087"/>
            <a:ext cx="93726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G8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2400" baseline="1736" dirty="0">
                <a:latin typeface="Times New Roman"/>
                <a:cs typeface="Times New Roman"/>
              </a:rPr>
              <a:t>G9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138165" y="1388617"/>
            <a:ext cx="10394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138165" y="1877060"/>
            <a:ext cx="10318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2+2	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6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853182" y="2364739"/>
            <a:ext cx="13500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74320" algn="l"/>
                <a:tab pos="960119" algn="l"/>
              </a:tabLst>
            </a:pPr>
            <a:r>
              <a:rPr sz="2400" u="sng" baseline="2083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spc="-330" baseline="20833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2+2	</a:t>
            </a:r>
            <a:r>
              <a:rPr sz="1600" dirty="0">
                <a:latin typeface="Times New Roman"/>
                <a:cs typeface="Times New Roman"/>
              </a:rPr>
              <a:t>G12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550414" y="2729737"/>
            <a:ext cx="9582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77215" algn="l"/>
              </a:tabLst>
            </a:pPr>
            <a:r>
              <a:rPr sz="1600" dirty="0">
                <a:latin typeface="Times New Roman"/>
                <a:cs typeface="Times New Roman"/>
              </a:rPr>
              <a:t>In2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baseline="-32986" dirty="0">
                <a:solidFill>
                  <a:srgbClr val="FF0000"/>
                </a:solidFill>
                <a:latin typeface="Times New Roman"/>
                <a:cs typeface="Times New Roman"/>
              </a:rPr>
              <a:t>2+1</a:t>
            </a:r>
            <a:endParaRPr sz="2400" baseline="-32986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138165" y="3339338"/>
            <a:ext cx="10394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G14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138165" y="3827006"/>
            <a:ext cx="10394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G15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138165" y="4315438"/>
            <a:ext cx="10394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G16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575814" y="4874016"/>
            <a:ext cx="90741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100"/>
              </a:spcBef>
              <a:tabLst>
                <a:tab pos="551815" algn="l"/>
              </a:tabLst>
            </a:pPr>
            <a:r>
              <a:rPr sz="1600" dirty="0">
                <a:latin typeface="Times New Roman"/>
                <a:cs typeface="Times New Roman"/>
              </a:rPr>
              <a:t>In2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2400" baseline="-3472" dirty="0">
                <a:solidFill>
                  <a:srgbClr val="FF0000"/>
                </a:solidFill>
                <a:latin typeface="Times New Roman"/>
                <a:cs typeface="Times New Roman"/>
              </a:rPr>
              <a:t>3+1</a:t>
            </a:r>
            <a:endParaRPr sz="2400" baseline="-3472">
              <a:latin typeface="Times New Roman"/>
              <a:cs typeface="Times New Roman"/>
            </a:endParaRPr>
          </a:p>
          <a:p>
            <a:pPr marL="12700" marR="614680">
              <a:lnSpc>
                <a:spcPts val="175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In0  In3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138165" y="6208267"/>
            <a:ext cx="10394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005" algn="l"/>
              </a:tabLst>
            </a:pP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3+1	</a:t>
            </a:r>
            <a:r>
              <a:rPr sz="1600" dirty="0">
                <a:latin typeface="Times New Roman"/>
                <a:cs typeface="Times New Roman"/>
              </a:rPr>
              <a:t>G19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326890" y="1361948"/>
            <a:ext cx="1226820" cy="93027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1770"/>
              </a:lnSpc>
              <a:spcBef>
                <a:spcPts val="285"/>
              </a:spcBef>
              <a:tabLst>
                <a:tab pos="551815" algn="l"/>
                <a:tab pos="930275" algn="l"/>
                <a:tab pos="1213485" algn="l"/>
              </a:tabLst>
            </a:pPr>
            <a:r>
              <a:rPr sz="1600" dirty="0">
                <a:latin typeface="Times New Roman"/>
                <a:cs typeface="Times New Roman"/>
              </a:rPr>
              <a:t>In3 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In1’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sz="1600" dirty="0">
                <a:latin typeface="Times New Roman"/>
                <a:cs typeface="Times New Roman"/>
              </a:rPr>
              <a:t>In0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sz="1600" dirty="0">
                <a:latin typeface="Times New Roman"/>
                <a:cs typeface="Times New Roman"/>
              </a:rPr>
              <a:t>In3’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138165" y="5547614"/>
            <a:ext cx="2089150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85"/>
              </a:lnSpc>
              <a:spcBef>
                <a:spcPts val="100"/>
              </a:spcBef>
              <a:tabLst>
                <a:tab pos="675005" algn="l"/>
                <a:tab pos="1200785" algn="l"/>
                <a:tab pos="1756410" algn="l"/>
              </a:tabLst>
            </a:pPr>
            <a:r>
              <a:rPr sz="2400" baseline="3472" dirty="0">
                <a:solidFill>
                  <a:srgbClr val="FF0000"/>
                </a:solidFill>
                <a:latin typeface="Times New Roman"/>
                <a:cs typeface="Times New Roman"/>
              </a:rPr>
              <a:t>3+1	</a:t>
            </a:r>
            <a:r>
              <a:rPr sz="1600" dirty="0">
                <a:latin typeface="Times New Roman"/>
                <a:cs typeface="Times New Roman"/>
              </a:rPr>
              <a:t>G18	</a:t>
            </a:r>
            <a:r>
              <a:rPr sz="2400" baseline="3472" dirty="0">
                <a:latin typeface="Times New Roman"/>
                <a:cs typeface="Times New Roman"/>
              </a:rPr>
              <a:t>In1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3+1</a:t>
            </a:r>
            <a:endParaRPr sz="1600">
              <a:latin typeface="Times New Roman"/>
              <a:cs typeface="Times New Roman"/>
            </a:endParaRPr>
          </a:p>
          <a:p>
            <a:pPr marL="1201420" marR="539115">
              <a:lnSpc>
                <a:spcPts val="1730"/>
              </a:lnSpc>
              <a:spcBef>
                <a:spcPts val="80"/>
              </a:spcBef>
            </a:pPr>
            <a:r>
              <a:rPr sz="1600" dirty="0">
                <a:latin typeface="Times New Roman"/>
                <a:cs typeface="Times New Roman"/>
              </a:rPr>
              <a:t>In0’  In3’</a:t>
            </a:r>
            <a:endParaRPr sz="1600">
              <a:latin typeface="Times New Roman"/>
              <a:cs typeface="Times New Roman"/>
            </a:endParaRPr>
          </a:p>
          <a:p>
            <a:pPr marL="1201420" marR="539115">
              <a:lnSpc>
                <a:spcPts val="1730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In2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In1’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801109" y="4659884"/>
            <a:ext cx="1426210" cy="928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" algn="ctr">
              <a:lnSpc>
                <a:spcPts val="1855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In2’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730"/>
              </a:lnSpc>
              <a:tabLst>
                <a:tab pos="525145" algn="l"/>
                <a:tab pos="1064895" algn="l"/>
              </a:tabLst>
            </a:pPr>
            <a:r>
              <a:rPr sz="1600" dirty="0">
                <a:latin typeface="Times New Roman"/>
                <a:cs typeface="Times New Roman"/>
              </a:rPr>
              <a:t>G17	</a:t>
            </a:r>
            <a:r>
              <a:rPr sz="2400" baseline="1736" dirty="0">
                <a:latin typeface="Times New Roman"/>
                <a:cs typeface="Times New Roman"/>
              </a:rPr>
              <a:t>In1</a:t>
            </a:r>
            <a:r>
              <a:rPr sz="2400" u="sng" baseline="17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3+2</a:t>
            </a:r>
            <a:endParaRPr sz="1600">
              <a:latin typeface="Times New Roman"/>
              <a:cs typeface="Times New Roman"/>
            </a:endParaRPr>
          </a:p>
          <a:p>
            <a:pPr marL="537845" marR="607695" algn="ctr">
              <a:lnSpc>
                <a:spcPts val="1730"/>
              </a:lnSpc>
              <a:spcBef>
                <a:spcPts val="90"/>
              </a:spcBef>
            </a:pPr>
            <a:r>
              <a:rPr sz="1600" dirty="0">
                <a:latin typeface="Times New Roman"/>
                <a:cs typeface="Times New Roman"/>
              </a:rPr>
              <a:t>In0  In2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883902" y="6209790"/>
            <a:ext cx="10452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2400" baseline="1736" dirty="0">
                <a:solidFill>
                  <a:srgbClr val="FF0000"/>
                </a:solidFill>
                <a:latin typeface="Times New Roman"/>
                <a:cs typeface="Times New Roman"/>
              </a:rPr>
              <a:t>3+1	</a:t>
            </a:r>
            <a:r>
              <a:rPr sz="1600" dirty="0">
                <a:latin typeface="Times New Roman"/>
                <a:cs typeface="Times New Roman"/>
              </a:rPr>
              <a:t>G27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955776" y="1686507"/>
            <a:ext cx="3448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6+0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957301" y="2959804"/>
            <a:ext cx="3448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5+0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977870" y="4185105"/>
            <a:ext cx="3448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4+0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955776" y="5427217"/>
            <a:ext cx="82041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976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5+0	</a:t>
            </a:r>
            <a:r>
              <a:rPr sz="1600" dirty="0">
                <a:latin typeface="Times New Roman"/>
                <a:cs typeface="Times New Roman"/>
              </a:rPr>
              <a:t>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510266" y="3575496"/>
            <a:ext cx="3448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5+0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853415" y="1249874"/>
            <a:ext cx="15824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 marR="5080" indent="-7874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Prop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delay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1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gates </a:t>
            </a:r>
            <a:r>
              <a:rPr sz="1600" spc="-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#inputs</a:t>
            </a:r>
            <a:r>
              <a:rPr sz="1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1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#</a:t>
            </a:r>
            <a:r>
              <a:rPr sz="1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loads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630679" y="1194305"/>
            <a:ext cx="6635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6675" algn="r">
              <a:lnSpc>
                <a:spcPts val="1605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In3’</a:t>
            </a:r>
            <a:endParaRPr sz="1600">
              <a:latin typeface="Times New Roman"/>
              <a:cs typeface="Times New Roman"/>
            </a:endParaRPr>
          </a:p>
          <a:p>
            <a:pPr marR="30480" algn="r">
              <a:lnSpc>
                <a:spcPts val="1430"/>
              </a:lnSpc>
              <a:tabLst>
                <a:tab pos="182245" algn="l"/>
              </a:tabLst>
            </a:pPr>
            <a:r>
              <a:rPr sz="2400" u="sng" baseline="-1041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baseline="-1041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02" baseline="-10416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1+8</a:t>
            </a:r>
            <a:endParaRPr sz="1600">
              <a:latin typeface="Times New Roman"/>
              <a:cs typeface="Times New Roman"/>
            </a:endParaRPr>
          </a:p>
          <a:p>
            <a:pPr marR="64769" algn="r">
              <a:lnSpc>
                <a:spcPts val="1445"/>
              </a:lnSpc>
            </a:pPr>
            <a:r>
              <a:rPr sz="1600" dirty="0">
                <a:latin typeface="Times New Roman"/>
                <a:cs typeface="Times New Roman"/>
              </a:rPr>
              <a:t>In2’</a:t>
            </a:r>
            <a:endParaRPr sz="1600">
              <a:latin typeface="Times New Roman"/>
              <a:cs typeface="Times New Roman"/>
            </a:endParaRPr>
          </a:p>
          <a:p>
            <a:pPr marR="31750" algn="r">
              <a:lnSpc>
                <a:spcPts val="1445"/>
              </a:lnSpc>
              <a:tabLst>
                <a:tab pos="182245" algn="l"/>
              </a:tabLst>
            </a:pPr>
            <a:r>
              <a:rPr sz="2400" u="sng" baseline="-12152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baseline="-121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25" baseline="-121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1+7</a:t>
            </a:r>
            <a:endParaRPr sz="1600">
              <a:latin typeface="Times New Roman"/>
              <a:cs typeface="Times New Roman"/>
            </a:endParaRPr>
          </a:p>
          <a:p>
            <a:pPr marR="64769" algn="r">
              <a:lnSpc>
                <a:spcPts val="1750"/>
              </a:lnSpc>
            </a:pPr>
            <a:r>
              <a:rPr sz="1600" dirty="0">
                <a:latin typeface="Times New Roman"/>
                <a:cs typeface="Times New Roman"/>
              </a:rPr>
              <a:t>In1’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632204" y="2089651"/>
            <a:ext cx="6584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22250" algn="l"/>
              </a:tabLst>
            </a:pPr>
            <a:r>
              <a:rPr sz="2400" u="sng" baseline="-13888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baseline="-138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77" baseline="-138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1+9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36752" y="2139131"/>
            <a:ext cx="4064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9 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661154" y="2839211"/>
            <a:ext cx="595630" cy="416559"/>
          </a:xfrm>
          <a:custGeom>
            <a:avLst/>
            <a:gdLst/>
            <a:ahLst/>
            <a:cxnLst/>
            <a:rect l="l" t="t" r="r" b="b"/>
            <a:pathLst>
              <a:path w="595629" h="416560">
                <a:moveTo>
                  <a:pt x="224015" y="329946"/>
                </a:moveTo>
                <a:lnTo>
                  <a:pt x="0" y="329946"/>
                </a:lnTo>
                <a:lnTo>
                  <a:pt x="0" y="339864"/>
                </a:lnTo>
                <a:lnTo>
                  <a:pt x="224015" y="339864"/>
                </a:lnTo>
                <a:lnTo>
                  <a:pt x="224015" y="329946"/>
                </a:lnTo>
                <a:close/>
              </a:path>
              <a:path w="595629" h="416560">
                <a:moveTo>
                  <a:pt x="224015" y="77724"/>
                </a:moveTo>
                <a:lnTo>
                  <a:pt x="0" y="77724"/>
                </a:lnTo>
                <a:lnTo>
                  <a:pt x="0" y="87630"/>
                </a:lnTo>
                <a:lnTo>
                  <a:pt x="224015" y="87630"/>
                </a:lnTo>
                <a:lnTo>
                  <a:pt x="224015" y="77724"/>
                </a:lnTo>
                <a:close/>
              </a:path>
              <a:path w="595629" h="416560">
                <a:moveTo>
                  <a:pt x="595299" y="225628"/>
                </a:moveTo>
                <a:lnTo>
                  <a:pt x="595287" y="190144"/>
                </a:lnTo>
                <a:lnTo>
                  <a:pt x="590181" y="155117"/>
                </a:lnTo>
                <a:lnTo>
                  <a:pt x="587502" y="146278"/>
                </a:lnTo>
                <a:lnTo>
                  <a:pt x="587502" y="208026"/>
                </a:lnTo>
                <a:lnTo>
                  <a:pt x="586740" y="218694"/>
                </a:lnTo>
                <a:lnTo>
                  <a:pt x="586740" y="217932"/>
                </a:lnTo>
                <a:lnTo>
                  <a:pt x="585978" y="228600"/>
                </a:lnTo>
                <a:lnTo>
                  <a:pt x="585978" y="227838"/>
                </a:lnTo>
                <a:lnTo>
                  <a:pt x="585216" y="238506"/>
                </a:lnTo>
                <a:lnTo>
                  <a:pt x="583692" y="248412"/>
                </a:lnTo>
                <a:lnTo>
                  <a:pt x="583692" y="247650"/>
                </a:lnTo>
                <a:lnTo>
                  <a:pt x="579120" y="267462"/>
                </a:lnTo>
                <a:lnTo>
                  <a:pt x="579120" y="266700"/>
                </a:lnTo>
                <a:lnTo>
                  <a:pt x="576834" y="276606"/>
                </a:lnTo>
                <a:lnTo>
                  <a:pt x="573024" y="285750"/>
                </a:lnTo>
                <a:lnTo>
                  <a:pt x="552589" y="326491"/>
                </a:lnTo>
                <a:lnTo>
                  <a:pt x="522732" y="361188"/>
                </a:lnTo>
                <a:lnTo>
                  <a:pt x="523494" y="361188"/>
                </a:lnTo>
                <a:lnTo>
                  <a:pt x="516636" y="367284"/>
                </a:lnTo>
                <a:lnTo>
                  <a:pt x="509778" y="372618"/>
                </a:lnTo>
                <a:lnTo>
                  <a:pt x="502158" y="377952"/>
                </a:lnTo>
                <a:lnTo>
                  <a:pt x="502920" y="377952"/>
                </a:lnTo>
                <a:lnTo>
                  <a:pt x="459892" y="398970"/>
                </a:lnTo>
                <a:lnTo>
                  <a:pt x="438150" y="403860"/>
                </a:lnTo>
                <a:lnTo>
                  <a:pt x="438912" y="403860"/>
                </a:lnTo>
                <a:lnTo>
                  <a:pt x="429768" y="405384"/>
                </a:lnTo>
                <a:lnTo>
                  <a:pt x="420624" y="406146"/>
                </a:lnTo>
                <a:lnTo>
                  <a:pt x="236220" y="406146"/>
                </a:lnTo>
                <a:lnTo>
                  <a:pt x="236220" y="9144"/>
                </a:lnTo>
                <a:lnTo>
                  <a:pt x="412242" y="9207"/>
                </a:lnTo>
                <a:lnTo>
                  <a:pt x="438912" y="11430"/>
                </a:lnTo>
                <a:lnTo>
                  <a:pt x="438150" y="11430"/>
                </a:lnTo>
                <a:lnTo>
                  <a:pt x="438912" y="11620"/>
                </a:lnTo>
                <a:lnTo>
                  <a:pt x="447294" y="13716"/>
                </a:lnTo>
                <a:lnTo>
                  <a:pt x="464058" y="18288"/>
                </a:lnTo>
                <a:lnTo>
                  <a:pt x="472440" y="21336"/>
                </a:lnTo>
                <a:lnTo>
                  <a:pt x="471678" y="21336"/>
                </a:lnTo>
                <a:lnTo>
                  <a:pt x="472440" y="21691"/>
                </a:lnTo>
                <a:lnTo>
                  <a:pt x="480060" y="25146"/>
                </a:lnTo>
                <a:lnTo>
                  <a:pt x="487680" y="28956"/>
                </a:lnTo>
                <a:lnTo>
                  <a:pt x="502920" y="38100"/>
                </a:lnTo>
                <a:lnTo>
                  <a:pt x="502158" y="38100"/>
                </a:lnTo>
                <a:lnTo>
                  <a:pt x="502920" y="38633"/>
                </a:lnTo>
                <a:lnTo>
                  <a:pt x="509778" y="43434"/>
                </a:lnTo>
                <a:lnTo>
                  <a:pt x="516636" y="48768"/>
                </a:lnTo>
                <a:lnTo>
                  <a:pt x="523494" y="54864"/>
                </a:lnTo>
                <a:lnTo>
                  <a:pt x="522732" y="54864"/>
                </a:lnTo>
                <a:lnTo>
                  <a:pt x="523494" y="55549"/>
                </a:lnTo>
                <a:lnTo>
                  <a:pt x="529590" y="60960"/>
                </a:lnTo>
                <a:lnTo>
                  <a:pt x="535686" y="67818"/>
                </a:lnTo>
                <a:lnTo>
                  <a:pt x="535686" y="67056"/>
                </a:lnTo>
                <a:lnTo>
                  <a:pt x="541782" y="74676"/>
                </a:lnTo>
                <a:lnTo>
                  <a:pt x="541782" y="73914"/>
                </a:lnTo>
                <a:lnTo>
                  <a:pt x="552450" y="89154"/>
                </a:lnTo>
                <a:lnTo>
                  <a:pt x="557022" y="96774"/>
                </a:lnTo>
                <a:lnTo>
                  <a:pt x="561594" y="105156"/>
                </a:lnTo>
                <a:lnTo>
                  <a:pt x="561594" y="104394"/>
                </a:lnTo>
                <a:lnTo>
                  <a:pt x="566166" y="113538"/>
                </a:lnTo>
                <a:lnTo>
                  <a:pt x="566166" y="112776"/>
                </a:lnTo>
                <a:lnTo>
                  <a:pt x="569976" y="121920"/>
                </a:lnTo>
                <a:lnTo>
                  <a:pt x="573786" y="130302"/>
                </a:lnTo>
                <a:lnTo>
                  <a:pt x="573024" y="130302"/>
                </a:lnTo>
                <a:lnTo>
                  <a:pt x="573786" y="132130"/>
                </a:lnTo>
                <a:lnTo>
                  <a:pt x="576834" y="139446"/>
                </a:lnTo>
                <a:lnTo>
                  <a:pt x="579120" y="148590"/>
                </a:lnTo>
                <a:lnTo>
                  <a:pt x="581406" y="158496"/>
                </a:lnTo>
                <a:lnTo>
                  <a:pt x="581406" y="157734"/>
                </a:lnTo>
                <a:lnTo>
                  <a:pt x="583692" y="167640"/>
                </a:lnTo>
                <a:lnTo>
                  <a:pt x="585216" y="177546"/>
                </a:lnTo>
                <a:lnTo>
                  <a:pt x="586740" y="198120"/>
                </a:lnTo>
                <a:lnTo>
                  <a:pt x="586740" y="197358"/>
                </a:lnTo>
                <a:lnTo>
                  <a:pt x="587502" y="208026"/>
                </a:lnTo>
                <a:lnTo>
                  <a:pt x="587502" y="146278"/>
                </a:lnTo>
                <a:lnTo>
                  <a:pt x="564730" y="90144"/>
                </a:lnTo>
                <a:lnTo>
                  <a:pt x="518960" y="38011"/>
                </a:lnTo>
                <a:lnTo>
                  <a:pt x="452882" y="6096"/>
                </a:lnTo>
                <a:lnTo>
                  <a:pt x="412242" y="0"/>
                </a:lnTo>
                <a:lnTo>
                  <a:pt x="227076" y="0"/>
                </a:lnTo>
                <a:lnTo>
                  <a:pt x="227076" y="416052"/>
                </a:lnTo>
                <a:lnTo>
                  <a:pt x="231648" y="416052"/>
                </a:lnTo>
                <a:lnTo>
                  <a:pt x="236220" y="416052"/>
                </a:lnTo>
                <a:lnTo>
                  <a:pt x="412242" y="416052"/>
                </a:lnTo>
                <a:lnTo>
                  <a:pt x="438912" y="412026"/>
                </a:lnTo>
                <a:lnTo>
                  <a:pt x="488556" y="396875"/>
                </a:lnTo>
                <a:lnTo>
                  <a:pt x="523494" y="373697"/>
                </a:lnTo>
                <a:lnTo>
                  <a:pt x="564832" y="325678"/>
                </a:lnTo>
                <a:lnTo>
                  <a:pt x="587502" y="269709"/>
                </a:lnTo>
                <a:lnTo>
                  <a:pt x="590232" y="260654"/>
                </a:lnTo>
                <a:lnTo>
                  <a:pt x="595299" y="2256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4326890" y="2245842"/>
            <a:ext cx="900430" cy="80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10"/>
              </a:lnSpc>
              <a:spcBef>
                <a:spcPts val="100"/>
              </a:spcBef>
              <a:tabLst>
                <a:tab pos="567690" algn="l"/>
              </a:tabLst>
            </a:pPr>
            <a:r>
              <a:rPr sz="2400" baseline="1736" dirty="0">
                <a:latin typeface="Times New Roman"/>
                <a:cs typeface="Times New Roman"/>
              </a:rPr>
              <a:t>In1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10"/>
              </a:lnSpc>
            </a:pPr>
            <a:r>
              <a:rPr sz="1600" dirty="0">
                <a:latin typeface="Times New Roman"/>
                <a:cs typeface="Times New Roman"/>
              </a:rPr>
              <a:t>In0</a:t>
            </a:r>
            <a:endParaRPr sz="16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605"/>
              </a:spcBef>
            </a:pPr>
            <a:r>
              <a:rPr sz="1600" dirty="0">
                <a:latin typeface="Times New Roman"/>
                <a:cs typeface="Times New Roman"/>
              </a:rPr>
              <a:t>In3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326890" y="2956355"/>
            <a:ext cx="901700" cy="175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4670" indent="5715">
              <a:lnSpc>
                <a:spcPct val="1288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In1’  In3’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689"/>
              </a:lnSpc>
              <a:spcBef>
                <a:spcPts val="100"/>
              </a:spcBef>
              <a:tabLst>
                <a:tab pos="569595" algn="l"/>
              </a:tabLst>
            </a:pPr>
            <a:r>
              <a:rPr sz="2400" baseline="1736" dirty="0">
                <a:latin typeface="Times New Roman"/>
                <a:cs typeface="Times New Roman"/>
              </a:rPr>
              <a:t>In2’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3+1  </a:t>
            </a:r>
            <a:r>
              <a:rPr sz="1600" dirty="0">
                <a:latin typeface="Times New Roman"/>
                <a:cs typeface="Times New Roman"/>
              </a:rPr>
              <a:t>In0’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600" dirty="0">
                <a:latin typeface="Times New Roman"/>
                <a:cs typeface="Times New Roman"/>
              </a:rPr>
              <a:t>In2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0"/>
              </a:lnSpc>
              <a:tabLst>
                <a:tab pos="569595" algn="l"/>
              </a:tabLst>
            </a:pPr>
            <a:r>
              <a:rPr sz="2400" baseline="1736" dirty="0">
                <a:latin typeface="Times New Roman"/>
                <a:cs typeface="Times New Roman"/>
              </a:rPr>
              <a:t>In1’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3+1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05"/>
              </a:lnSpc>
            </a:pPr>
            <a:r>
              <a:rPr sz="1600" dirty="0">
                <a:latin typeface="Times New Roman"/>
                <a:cs typeface="Times New Roman"/>
              </a:rPr>
              <a:t>In0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263896" y="3042666"/>
            <a:ext cx="283210" cy="9525"/>
          </a:xfrm>
          <a:custGeom>
            <a:avLst/>
            <a:gdLst/>
            <a:ahLst/>
            <a:cxnLst/>
            <a:rect l="l" t="t" r="r" b="b"/>
            <a:pathLst>
              <a:path w="283210" h="9525">
                <a:moveTo>
                  <a:pt x="282701" y="9143"/>
                </a:moveTo>
                <a:lnTo>
                  <a:pt x="282701" y="0"/>
                </a:lnTo>
                <a:lnTo>
                  <a:pt x="0" y="0"/>
                </a:lnTo>
                <a:lnTo>
                  <a:pt x="0" y="9143"/>
                </a:lnTo>
                <a:lnTo>
                  <a:pt x="282701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882376" y="2905725"/>
            <a:ext cx="10528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8340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2+1	</a:t>
            </a:r>
            <a:r>
              <a:rPr sz="1600" dirty="0">
                <a:latin typeface="Times New Roman"/>
                <a:cs typeface="Times New Roman"/>
              </a:rPr>
              <a:t>G22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47960" y="539743"/>
            <a:ext cx="694055" cy="1657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535" algn="ct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#</a:t>
            </a:r>
            <a:r>
              <a:rPr sz="16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loads </a:t>
            </a:r>
            <a:r>
              <a:rPr sz="1600" spc="-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on PIs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600">
              <a:latin typeface="Times New Roman"/>
              <a:cs typeface="Times New Roman"/>
            </a:endParaRPr>
          </a:p>
          <a:p>
            <a:pPr marL="241935">
              <a:lnSpc>
                <a:spcPts val="1160"/>
              </a:lnSpc>
            </a:pPr>
            <a:r>
              <a:rPr sz="1600" dirty="0">
                <a:latin typeface="Times New Roman"/>
                <a:cs typeface="Times New Roman"/>
              </a:rPr>
              <a:t>In3</a:t>
            </a:r>
            <a:endParaRPr sz="1600">
              <a:latin typeface="Times New Roman"/>
              <a:cs typeface="Times New Roman"/>
            </a:endParaRPr>
          </a:p>
          <a:p>
            <a:pPr marL="241935" marR="5080" indent="59055">
              <a:lnSpc>
                <a:spcPct val="67200"/>
              </a:lnSpc>
              <a:spcBef>
                <a:spcPts val="465"/>
              </a:spcBef>
              <a:tabLst>
                <a:tab pos="680720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9 </a:t>
            </a:r>
            <a:r>
              <a:rPr sz="16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In2</a:t>
            </a:r>
            <a:endParaRPr sz="1600">
              <a:latin typeface="Times New Roman"/>
              <a:cs typeface="Times New Roman"/>
            </a:endParaRPr>
          </a:p>
          <a:p>
            <a:pPr marL="241935" marR="5080" indent="59055">
              <a:lnSpc>
                <a:spcPct val="66000"/>
              </a:lnSpc>
              <a:spcBef>
                <a:spcPts val="350"/>
              </a:spcBef>
              <a:tabLst>
                <a:tab pos="680720" algn="l"/>
              </a:tabLst>
            </a:pP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9 </a:t>
            </a:r>
            <a:r>
              <a:rPr sz="16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In1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Karnaugh</a:t>
            </a:r>
            <a:r>
              <a:rPr spc="-20" dirty="0"/>
              <a:t> </a:t>
            </a:r>
            <a:r>
              <a:rPr spc="-5" dirty="0"/>
              <a:t>Maps</a:t>
            </a:r>
            <a:r>
              <a:rPr spc="-20" dirty="0"/>
              <a:t> </a:t>
            </a:r>
            <a:r>
              <a:rPr spc="-5" dirty="0"/>
              <a:t>(K-map)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396" y="1377187"/>
            <a:ext cx="57384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Alternate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3-variable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K-maps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3596" y="1805432"/>
            <a:ext cx="366141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Note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end-around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adjacency</a:t>
            </a:r>
            <a:endParaRPr sz="2400">
              <a:latin typeface="Times New Roman"/>
              <a:cs typeface="Times New Roman"/>
            </a:endParaRPr>
          </a:p>
          <a:p>
            <a:pPr marL="697865" lvl="1" indent="-229235">
              <a:lnSpc>
                <a:spcPct val="100000"/>
              </a:lnSpc>
              <a:spcBef>
                <a:spcPts val="15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Times New Roman"/>
                <a:cs typeface="Times New Roman"/>
              </a:rPr>
              <a:t>Distance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3304" y="3238500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46145" y="3061207"/>
            <a:ext cx="3638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BC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3850" y="3327920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2681" y="3257048"/>
            <a:ext cx="21234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1855470" algn="l"/>
              </a:tabLst>
            </a:pPr>
            <a:r>
              <a:rPr sz="2000" spc="-5" dirty="0">
                <a:latin typeface="Times New Roman"/>
                <a:cs typeface="Times New Roman"/>
              </a:rPr>
              <a:t>00	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0738" y="3561544"/>
            <a:ext cx="161925" cy="82613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spc="-5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750"/>
              </a:spcBef>
            </a:pP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145535" y="3572255"/>
          <a:ext cx="2411094" cy="963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/>
                <a:gridCol w="601980"/>
                <a:gridCol w="603884"/>
                <a:gridCol w="601980"/>
              </a:tblGrid>
              <a:tr h="482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1905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3">
                <a:tc>
                  <a:txBody>
                    <a:bodyPr/>
                    <a:lstStyle/>
                    <a:p>
                      <a:pPr marR="22860" algn="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178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78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2050795" y="2478277"/>
            <a:ext cx="4663440" cy="79121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40665" marR="14604" indent="-228600">
              <a:lnSpc>
                <a:spcPts val="1920"/>
              </a:lnSpc>
              <a:spcBef>
                <a:spcPts val="560"/>
              </a:spcBef>
              <a:buChar char="•"/>
              <a:tabLst>
                <a:tab pos="240665" algn="l"/>
                <a:tab pos="241300" algn="l"/>
                <a:tab pos="4385310" algn="l"/>
              </a:tabLst>
            </a:pPr>
            <a:r>
              <a:rPr sz="2000" spc="-10" dirty="0">
                <a:latin typeface="Times New Roman"/>
                <a:cs typeface="Times New Roman"/>
              </a:rPr>
              <a:t>Note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MSB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LSB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fo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minterm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3000" spc="-7" baseline="-4166" dirty="0">
                <a:latin typeface="Times New Roman"/>
                <a:cs typeface="Times New Roman"/>
              </a:rPr>
              <a:t>00  </a:t>
            </a:r>
            <a:r>
              <a:rPr sz="2000" spc="-5" dirty="0">
                <a:latin typeface="Times New Roman"/>
                <a:cs typeface="Times New Roman"/>
              </a:rPr>
              <a:t>numbering</a:t>
            </a:r>
            <a:endParaRPr sz="2000">
              <a:latin typeface="Times New Roman"/>
              <a:cs typeface="Times New Roman"/>
            </a:endParaRPr>
          </a:p>
          <a:p>
            <a:pPr marL="4395470">
              <a:lnSpc>
                <a:spcPts val="1725"/>
              </a:lnSpc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86959" y="4712461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145535" y="5228082"/>
          <a:ext cx="2411094" cy="96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/>
                <a:gridCol w="601980"/>
                <a:gridCol w="603884"/>
                <a:gridCol w="601980"/>
              </a:tblGrid>
              <a:tr h="482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286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1905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2">
                <a:tc>
                  <a:txBody>
                    <a:bodyPr/>
                    <a:lstStyle/>
                    <a:p>
                      <a:pPr marR="22860" algn="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178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78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253736" y="6394950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15658" y="5712957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79976" y="5001005"/>
            <a:ext cx="1210310" cy="228600"/>
          </a:xfrm>
          <a:custGeom>
            <a:avLst/>
            <a:gdLst/>
            <a:ahLst/>
            <a:cxnLst/>
            <a:rect l="l" t="t" r="r" b="b"/>
            <a:pathLst>
              <a:path w="1210310" h="228600">
                <a:moveTo>
                  <a:pt x="545592" y="119557"/>
                </a:moveTo>
                <a:lnTo>
                  <a:pt x="545592" y="109727"/>
                </a:lnTo>
                <a:lnTo>
                  <a:pt x="538734" y="111251"/>
                </a:lnTo>
                <a:lnTo>
                  <a:pt x="535686" y="112013"/>
                </a:lnTo>
                <a:lnTo>
                  <a:pt x="73913" y="112014"/>
                </a:lnTo>
                <a:lnTo>
                  <a:pt x="62483" y="114300"/>
                </a:lnTo>
                <a:lnTo>
                  <a:pt x="61721" y="114300"/>
                </a:lnTo>
                <a:lnTo>
                  <a:pt x="54101" y="117348"/>
                </a:lnTo>
                <a:lnTo>
                  <a:pt x="21031" y="149222"/>
                </a:lnTo>
                <a:lnTo>
                  <a:pt x="5712" y="185376"/>
                </a:lnTo>
                <a:lnTo>
                  <a:pt x="0" y="228600"/>
                </a:lnTo>
                <a:lnTo>
                  <a:pt x="9906" y="228600"/>
                </a:lnTo>
                <a:lnTo>
                  <a:pt x="9906" y="217170"/>
                </a:lnTo>
                <a:lnTo>
                  <a:pt x="14188" y="190748"/>
                </a:lnTo>
                <a:lnTo>
                  <a:pt x="23150" y="164887"/>
                </a:lnTo>
                <a:lnTo>
                  <a:pt x="37682" y="142307"/>
                </a:lnTo>
                <a:lnTo>
                  <a:pt x="58673" y="125730"/>
                </a:lnTo>
                <a:lnTo>
                  <a:pt x="64769" y="123698"/>
                </a:lnTo>
                <a:lnTo>
                  <a:pt x="64769" y="123444"/>
                </a:lnTo>
                <a:lnTo>
                  <a:pt x="71627" y="121920"/>
                </a:lnTo>
                <a:lnTo>
                  <a:pt x="75437" y="121157"/>
                </a:lnTo>
                <a:lnTo>
                  <a:pt x="540258" y="121157"/>
                </a:lnTo>
                <a:lnTo>
                  <a:pt x="545592" y="119557"/>
                </a:lnTo>
                <a:close/>
              </a:path>
              <a:path w="1210310" h="228600">
                <a:moveTo>
                  <a:pt x="65531" y="123444"/>
                </a:moveTo>
                <a:lnTo>
                  <a:pt x="64769" y="123444"/>
                </a:lnTo>
                <a:lnTo>
                  <a:pt x="64769" y="123698"/>
                </a:lnTo>
                <a:lnTo>
                  <a:pt x="65531" y="123444"/>
                </a:lnTo>
                <a:close/>
              </a:path>
              <a:path w="1210310" h="228600">
                <a:moveTo>
                  <a:pt x="665226" y="109727"/>
                </a:moveTo>
                <a:lnTo>
                  <a:pt x="623396" y="68403"/>
                </a:lnTo>
                <a:lnTo>
                  <a:pt x="610362" y="16001"/>
                </a:lnTo>
                <a:lnTo>
                  <a:pt x="609600" y="4571"/>
                </a:lnTo>
                <a:lnTo>
                  <a:pt x="600456" y="4571"/>
                </a:lnTo>
                <a:lnTo>
                  <a:pt x="587149" y="68160"/>
                </a:lnTo>
                <a:lnTo>
                  <a:pt x="551688" y="107441"/>
                </a:lnTo>
                <a:lnTo>
                  <a:pt x="544830" y="109727"/>
                </a:lnTo>
                <a:lnTo>
                  <a:pt x="545592" y="109727"/>
                </a:lnTo>
                <a:lnTo>
                  <a:pt x="545592" y="119557"/>
                </a:lnTo>
                <a:lnTo>
                  <a:pt x="547878" y="118871"/>
                </a:lnTo>
                <a:lnTo>
                  <a:pt x="548640" y="118871"/>
                </a:lnTo>
                <a:lnTo>
                  <a:pt x="555498" y="115823"/>
                </a:lnTo>
                <a:lnTo>
                  <a:pt x="578553" y="98718"/>
                </a:lnTo>
                <a:lnTo>
                  <a:pt x="594893" y="73852"/>
                </a:lnTo>
                <a:lnTo>
                  <a:pt x="600456" y="58180"/>
                </a:lnTo>
                <a:lnTo>
                  <a:pt x="600456" y="16001"/>
                </a:lnTo>
                <a:lnTo>
                  <a:pt x="605064" y="44520"/>
                </a:lnTo>
                <a:lnTo>
                  <a:pt x="605137" y="44726"/>
                </a:lnTo>
                <a:lnTo>
                  <a:pt x="609600" y="16763"/>
                </a:lnTo>
                <a:lnTo>
                  <a:pt x="609600" y="57261"/>
                </a:lnTo>
                <a:lnTo>
                  <a:pt x="631668" y="98428"/>
                </a:lnTo>
                <a:lnTo>
                  <a:pt x="664464" y="119329"/>
                </a:lnTo>
                <a:lnTo>
                  <a:pt x="664464" y="109727"/>
                </a:lnTo>
                <a:lnTo>
                  <a:pt x="665226" y="109727"/>
                </a:lnTo>
                <a:close/>
              </a:path>
              <a:path w="1210310" h="228600">
                <a:moveTo>
                  <a:pt x="609600" y="4571"/>
                </a:moveTo>
                <a:lnTo>
                  <a:pt x="609600" y="2285"/>
                </a:lnTo>
                <a:lnTo>
                  <a:pt x="608076" y="0"/>
                </a:lnTo>
                <a:lnTo>
                  <a:pt x="602742" y="0"/>
                </a:lnTo>
                <a:lnTo>
                  <a:pt x="600456" y="2285"/>
                </a:lnTo>
                <a:lnTo>
                  <a:pt x="600456" y="4571"/>
                </a:lnTo>
                <a:lnTo>
                  <a:pt x="609600" y="4571"/>
                </a:lnTo>
                <a:close/>
              </a:path>
              <a:path w="1210310" h="228600">
                <a:moveTo>
                  <a:pt x="605137" y="44726"/>
                </a:moveTo>
                <a:lnTo>
                  <a:pt x="605061" y="44502"/>
                </a:lnTo>
                <a:lnTo>
                  <a:pt x="600456" y="16001"/>
                </a:lnTo>
                <a:lnTo>
                  <a:pt x="600456" y="58180"/>
                </a:lnTo>
                <a:lnTo>
                  <a:pt x="605064" y="45187"/>
                </a:lnTo>
                <a:lnTo>
                  <a:pt x="605137" y="44726"/>
                </a:lnTo>
                <a:close/>
              </a:path>
              <a:path w="1210310" h="228600">
                <a:moveTo>
                  <a:pt x="609600" y="57261"/>
                </a:moveTo>
                <a:lnTo>
                  <a:pt x="609600" y="16763"/>
                </a:lnTo>
                <a:lnTo>
                  <a:pt x="605137" y="44726"/>
                </a:lnTo>
                <a:lnTo>
                  <a:pt x="609600" y="57261"/>
                </a:lnTo>
                <a:close/>
              </a:path>
              <a:path w="1210310" h="228600">
                <a:moveTo>
                  <a:pt x="1210056" y="228599"/>
                </a:moveTo>
                <a:lnTo>
                  <a:pt x="1204926" y="187433"/>
                </a:lnTo>
                <a:lnTo>
                  <a:pt x="1178575" y="134985"/>
                </a:lnTo>
                <a:lnTo>
                  <a:pt x="1148334" y="114299"/>
                </a:lnTo>
                <a:lnTo>
                  <a:pt x="1147572" y="114299"/>
                </a:lnTo>
                <a:lnTo>
                  <a:pt x="1139952" y="112775"/>
                </a:lnTo>
                <a:lnTo>
                  <a:pt x="1088723" y="108349"/>
                </a:lnTo>
                <a:lnTo>
                  <a:pt x="1036853" y="107265"/>
                </a:lnTo>
                <a:lnTo>
                  <a:pt x="984535" y="108545"/>
                </a:lnTo>
                <a:lnTo>
                  <a:pt x="931962" y="111215"/>
                </a:lnTo>
                <a:lnTo>
                  <a:pt x="879330" y="114298"/>
                </a:lnTo>
                <a:lnTo>
                  <a:pt x="826832" y="116820"/>
                </a:lnTo>
                <a:lnTo>
                  <a:pt x="774662" y="117803"/>
                </a:lnTo>
                <a:lnTo>
                  <a:pt x="723014" y="116272"/>
                </a:lnTo>
                <a:lnTo>
                  <a:pt x="672084" y="111251"/>
                </a:lnTo>
                <a:lnTo>
                  <a:pt x="664464" y="109727"/>
                </a:lnTo>
                <a:lnTo>
                  <a:pt x="664464" y="119329"/>
                </a:lnTo>
                <a:lnTo>
                  <a:pt x="669798" y="120395"/>
                </a:lnTo>
                <a:lnTo>
                  <a:pt x="674370" y="121157"/>
                </a:lnTo>
                <a:lnTo>
                  <a:pt x="1132332" y="121157"/>
                </a:lnTo>
                <a:lnTo>
                  <a:pt x="1135380" y="121919"/>
                </a:lnTo>
                <a:lnTo>
                  <a:pt x="1139190" y="121919"/>
                </a:lnTo>
                <a:lnTo>
                  <a:pt x="1145286" y="123443"/>
                </a:lnTo>
                <a:lnTo>
                  <a:pt x="1184755" y="160882"/>
                </a:lnTo>
                <a:lnTo>
                  <a:pt x="1199388" y="206501"/>
                </a:lnTo>
                <a:lnTo>
                  <a:pt x="1200150" y="217931"/>
                </a:lnTo>
                <a:lnTo>
                  <a:pt x="1200150" y="228599"/>
                </a:lnTo>
                <a:lnTo>
                  <a:pt x="1210056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61232" y="6239255"/>
            <a:ext cx="1209675" cy="228600"/>
          </a:xfrm>
          <a:custGeom>
            <a:avLst/>
            <a:gdLst/>
            <a:ahLst/>
            <a:cxnLst/>
            <a:rect l="l" t="t" r="r" b="b"/>
            <a:pathLst>
              <a:path w="1209675" h="228600">
                <a:moveTo>
                  <a:pt x="64770" y="105155"/>
                </a:moveTo>
                <a:lnTo>
                  <a:pt x="22893" y="63760"/>
                </a:lnTo>
                <a:lnTo>
                  <a:pt x="9906" y="11430"/>
                </a:lnTo>
                <a:lnTo>
                  <a:pt x="9144" y="0"/>
                </a:lnTo>
                <a:lnTo>
                  <a:pt x="0" y="0"/>
                </a:lnTo>
                <a:lnTo>
                  <a:pt x="4724" y="40166"/>
                </a:lnTo>
                <a:lnTo>
                  <a:pt x="31032" y="93467"/>
                </a:lnTo>
                <a:lnTo>
                  <a:pt x="64008" y="114757"/>
                </a:lnTo>
                <a:lnTo>
                  <a:pt x="64008" y="105155"/>
                </a:lnTo>
                <a:lnTo>
                  <a:pt x="64770" y="105155"/>
                </a:lnTo>
                <a:close/>
              </a:path>
              <a:path w="1209675" h="228600">
                <a:moveTo>
                  <a:pt x="604754" y="184029"/>
                </a:moveTo>
                <a:lnTo>
                  <a:pt x="578034" y="129786"/>
                </a:lnTo>
                <a:lnTo>
                  <a:pt x="547878" y="109727"/>
                </a:lnTo>
                <a:lnTo>
                  <a:pt x="547116" y="109727"/>
                </a:lnTo>
                <a:lnTo>
                  <a:pt x="539496" y="107441"/>
                </a:lnTo>
                <a:lnTo>
                  <a:pt x="78486" y="107442"/>
                </a:lnTo>
                <a:lnTo>
                  <a:pt x="74676" y="106680"/>
                </a:lnTo>
                <a:lnTo>
                  <a:pt x="71628" y="106680"/>
                </a:lnTo>
                <a:lnTo>
                  <a:pt x="64008" y="105155"/>
                </a:lnTo>
                <a:lnTo>
                  <a:pt x="64008" y="114757"/>
                </a:lnTo>
                <a:lnTo>
                  <a:pt x="69342" y="115823"/>
                </a:lnTo>
                <a:lnTo>
                  <a:pt x="73914" y="116586"/>
                </a:lnTo>
                <a:lnTo>
                  <a:pt x="534924" y="116585"/>
                </a:lnTo>
                <a:lnTo>
                  <a:pt x="538734" y="117347"/>
                </a:lnTo>
                <a:lnTo>
                  <a:pt x="581420" y="150868"/>
                </a:lnTo>
                <a:lnTo>
                  <a:pt x="598932" y="201929"/>
                </a:lnTo>
                <a:lnTo>
                  <a:pt x="599694" y="212597"/>
                </a:lnTo>
                <a:lnTo>
                  <a:pt x="599694" y="224027"/>
                </a:lnTo>
                <a:lnTo>
                  <a:pt x="601218" y="201167"/>
                </a:lnTo>
                <a:lnTo>
                  <a:pt x="604754" y="184029"/>
                </a:lnTo>
                <a:close/>
              </a:path>
              <a:path w="1209675" h="228600">
                <a:moveTo>
                  <a:pt x="609600" y="224027"/>
                </a:moveTo>
                <a:lnTo>
                  <a:pt x="608838" y="211835"/>
                </a:lnTo>
                <a:lnTo>
                  <a:pt x="604754" y="184029"/>
                </a:lnTo>
                <a:lnTo>
                  <a:pt x="601218" y="201167"/>
                </a:lnTo>
                <a:lnTo>
                  <a:pt x="599694" y="224027"/>
                </a:lnTo>
                <a:lnTo>
                  <a:pt x="609600" y="224027"/>
                </a:lnTo>
                <a:close/>
              </a:path>
              <a:path w="1209675" h="228600">
                <a:moveTo>
                  <a:pt x="609600" y="226313"/>
                </a:moveTo>
                <a:lnTo>
                  <a:pt x="609600" y="224027"/>
                </a:lnTo>
                <a:lnTo>
                  <a:pt x="599694" y="224027"/>
                </a:lnTo>
                <a:lnTo>
                  <a:pt x="600456" y="226313"/>
                </a:lnTo>
                <a:lnTo>
                  <a:pt x="601980" y="228599"/>
                </a:lnTo>
                <a:lnTo>
                  <a:pt x="607314" y="228599"/>
                </a:lnTo>
                <a:lnTo>
                  <a:pt x="609600" y="226313"/>
                </a:lnTo>
                <a:close/>
              </a:path>
              <a:path w="1209675" h="228600">
                <a:moveTo>
                  <a:pt x="1145286" y="114757"/>
                </a:moveTo>
                <a:lnTo>
                  <a:pt x="1145286" y="105155"/>
                </a:lnTo>
                <a:lnTo>
                  <a:pt x="1138428" y="106679"/>
                </a:lnTo>
                <a:lnTo>
                  <a:pt x="1135380" y="106679"/>
                </a:lnTo>
                <a:lnTo>
                  <a:pt x="1131570" y="107441"/>
                </a:lnTo>
                <a:lnTo>
                  <a:pt x="673608" y="107441"/>
                </a:lnTo>
                <a:lnTo>
                  <a:pt x="662178" y="109727"/>
                </a:lnTo>
                <a:lnTo>
                  <a:pt x="661416" y="109727"/>
                </a:lnTo>
                <a:lnTo>
                  <a:pt x="653796" y="112775"/>
                </a:lnTo>
                <a:lnTo>
                  <a:pt x="620463" y="144989"/>
                </a:lnTo>
                <a:lnTo>
                  <a:pt x="605504" y="180393"/>
                </a:lnTo>
                <a:lnTo>
                  <a:pt x="604754" y="184029"/>
                </a:lnTo>
                <a:lnTo>
                  <a:pt x="608838" y="211835"/>
                </a:lnTo>
                <a:lnTo>
                  <a:pt x="609600" y="224027"/>
                </a:lnTo>
                <a:lnTo>
                  <a:pt x="609600" y="212597"/>
                </a:lnTo>
                <a:lnTo>
                  <a:pt x="613803" y="186455"/>
                </a:lnTo>
                <a:lnTo>
                  <a:pt x="622911" y="160277"/>
                </a:lnTo>
                <a:lnTo>
                  <a:pt x="637555" y="137399"/>
                </a:lnTo>
                <a:lnTo>
                  <a:pt x="658368" y="121157"/>
                </a:lnTo>
                <a:lnTo>
                  <a:pt x="664464" y="119125"/>
                </a:lnTo>
                <a:lnTo>
                  <a:pt x="664464" y="118871"/>
                </a:lnTo>
                <a:lnTo>
                  <a:pt x="671322" y="117347"/>
                </a:lnTo>
                <a:lnTo>
                  <a:pt x="722897" y="112289"/>
                </a:lnTo>
                <a:lnTo>
                  <a:pt x="774797" y="110637"/>
                </a:lnTo>
                <a:lnTo>
                  <a:pt x="826936" y="111455"/>
                </a:lnTo>
                <a:lnTo>
                  <a:pt x="879227" y="113807"/>
                </a:lnTo>
                <a:lnTo>
                  <a:pt x="931585" y="116758"/>
                </a:lnTo>
                <a:lnTo>
                  <a:pt x="983922" y="119371"/>
                </a:lnTo>
                <a:lnTo>
                  <a:pt x="1036153" y="120710"/>
                </a:lnTo>
                <a:lnTo>
                  <a:pt x="1088192" y="119840"/>
                </a:lnTo>
                <a:lnTo>
                  <a:pt x="1139952" y="115823"/>
                </a:lnTo>
                <a:lnTo>
                  <a:pt x="1145286" y="114757"/>
                </a:lnTo>
                <a:close/>
              </a:path>
              <a:path w="1209675" h="228600">
                <a:moveTo>
                  <a:pt x="665226" y="118871"/>
                </a:moveTo>
                <a:lnTo>
                  <a:pt x="664464" y="118871"/>
                </a:lnTo>
                <a:lnTo>
                  <a:pt x="664464" y="119125"/>
                </a:lnTo>
                <a:lnTo>
                  <a:pt x="665226" y="118871"/>
                </a:lnTo>
                <a:close/>
              </a:path>
              <a:path w="1209675" h="228600">
                <a:moveTo>
                  <a:pt x="1209294" y="12191"/>
                </a:moveTo>
                <a:lnTo>
                  <a:pt x="1209294" y="0"/>
                </a:lnTo>
                <a:lnTo>
                  <a:pt x="1200150" y="0"/>
                </a:lnTo>
                <a:lnTo>
                  <a:pt x="1199388" y="10667"/>
                </a:lnTo>
                <a:lnTo>
                  <a:pt x="1196217" y="36158"/>
                </a:lnTo>
                <a:lnTo>
                  <a:pt x="1186886" y="63117"/>
                </a:lnTo>
                <a:lnTo>
                  <a:pt x="1171804" y="86711"/>
                </a:lnTo>
                <a:lnTo>
                  <a:pt x="1151382" y="102107"/>
                </a:lnTo>
                <a:lnTo>
                  <a:pt x="1144524" y="105155"/>
                </a:lnTo>
                <a:lnTo>
                  <a:pt x="1145286" y="105155"/>
                </a:lnTo>
                <a:lnTo>
                  <a:pt x="1145286" y="114757"/>
                </a:lnTo>
                <a:lnTo>
                  <a:pt x="1147572" y="114299"/>
                </a:lnTo>
                <a:lnTo>
                  <a:pt x="1148334" y="114299"/>
                </a:lnTo>
                <a:lnTo>
                  <a:pt x="1155192" y="111251"/>
                </a:lnTo>
                <a:lnTo>
                  <a:pt x="1178245" y="93770"/>
                </a:lnTo>
                <a:lnTo>
                  <a:pt x="1194535" y="69141"/>
                </a:lnTo>
                <a:lnTo>
                  <a:pt x="1204678" y="40803"/>
                </a:lnTo>
                <a:lnTo>
                  <a:pt x="120929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312910" y="5463794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25588" y="4374132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6815328" y="4681728"/>
          <a:ext cx="1205230" cy="1925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/>
                <a:gridCol w="601980"/>
              </a:tblGrid>
              <a:tr h="482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0160" algn="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2">
                <a:tc>
                  <a:txBody>
                    <a:bodyPr/>
                    <a:lstStyle/>
                    <a:p>
                      <a:pPr marR="10160" algn="r">
                        <a:lnSpc>
                          <a:spcPts val="19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92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152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3">
                <a:tc>
                  <a:txBody>
                    <a:bodyPr/>
                    <a:lstStyle/>
                    <a:p>
                      <a:pPr marR="15240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6384288" y="5940049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091678" y="5191505"/>
            <a:ext cx="192405" cy="923925"/>
          </a:xfrm>
          <a:custGeom>
            <a:avLst/>
            <a:gdLst/>
            <a:ahLst/>
            <a:cxnLst/>
            <a:rect l="l" t="t" r="r" b="b"/>
            <a:pathLst>
              <a:path w="192404" h="923925">
                <a:moveTo>
                  <a:pt x="93726" y="424434"/>
                </a:moveTo>
                <a:lnTo>
                  <a:pt x="93726" y="41148"/>
                </a:lnTo>
                <a:lnTo>
                  <a:pt x="53978" y="9720"/>
                </a:lnTo>
                <a:lnTo>
                  <a:pt x="9906" y="0"/>
                </a:lnTo>
                <a:lnTo>
                  <a:pt x="0" y="0"/>
                </a:lnTo>
                <a:lnTo>
                  <a:pt x="0" y="9144"/>
                </a:lnTo>
                <a:lnTo>
                  <a:pt x="9906" y="9906"/>
                </a:lnTo>
                <a:lnTo>
                  <a:pt x="29562" y="12475"/>
                </a:lnTo>
                <a:lnTo>
                  <a:pt x="50063" y="18492"/>
                </a:lnTo>
                <a:lnTo>
                  <a:pt x="68774" y="28217"/>
                </a:lnTo>
                <a:lnTo>
                  <a:pt x="83058" y="41909"/>
                </a:lnTo>
                <a:lnTo>
                  <a:pt x="85344" y="46481"/>
                </a:lnTo>
                <a:lnTo>
                  <a:pt x="85344" y="45719"/>
                </a:lnTo>
                <a:lnTo>
                  <a:pt x="87630" y="51053"/>
                </a:lnTo>
                <a:lnTo>
                  <a:pt x="87630" y="50291"/>
                </a:lnTo>
                <a:lnTo>
                  <a:pt x="88392" y="56388"/>
                </a:lnTo>
                <a:lnTo>
                  <a:pt x="88392" y="54864"/>
                </a:lnTo>
                <a:lnTo>
                  <a:pt x="89154" y="60960"/>
                </a:lnTo>
                <a:lnTo>
                  <a:pt x="89154" y="406146"/>
                </a:lnTo>
                <a:lnTo>
                  <a:pt x="89916" y="412242"/>
                </a:lnTo>
                <a:lnTo>
                  <a:pt x="89916" y="413004"/>
                </a:lnTo>
                <a:lnTo>
                  <a:pt x="91440" y="418338"/>
                </a:lnTo>
                <a:lnTo>
                  <a:pt x="91440" y="419100"/>
                </a:lnTo>
                <a:lnTo>
                  <a:pt x="93726" y="424434"/>
                </a:lnTo>
                <a:close/>
              </a:path>
              <a:path w="192404" h="923925">
                <a:moveTo>
                  <a:pt x="93726" y="882396"/>
                </a:moveTo>
                <a:lnTo>
                  <a:pt x="93726" y="499109"/>
                </a:lnTo>
                <a:lnTo>
                  <a:pt x="91440" y="504444"/>
                </a:lnTo>
                <a:lnTo>
                  <a:pt x="91440" y="505206"/>
                </a:lnTo>
                <a:lnTo>
                  <a:pt x="89916" y="510540"/>
                </a:lnTo>
                <a:lnTo>
                  <a:pt x="89916" y="511302"/>
                </a:lnTo>
                <a:lnTo>
                  <a:pt x="89154" y="517398"/>
                </a:lnTo>
                <a:lnTo>
                  <a:pt x="89154" y="863346"/>
                </a:lnTo>
                <a:lnTo>
                  <a:pt x="88392" y="868680"/>
                </a:lnTo>
                <a:lnTo>
                  <a:pt x="88392" y="867918"/>
                </a:lnTo>
                <a:lnTo>
                  <a:pt x="87630" y="873252"/>
                </a:lnTo>
                <a:lnTo>
                  <a:pt x="87630" y="872490"/>
                </a:lnTo>
                <a:lnTo>
                  <a:pt x="85344" y="877824"/>
                </a:lnTo>
                <a:lnTo>
                  <a:pt x="70999" y="894133"/>
                </a:lnTo>
                <a:lnTo>
                  <a:pt x="51992" y="904855"/>
                </a:lnTo>
                <a:lnTo>
                  <a:pt x="30610" y="911206"/>
                </a:lnTo>
                <a:lnTo>
                  <a:pt x="9906" y="914286"/>
                </a:lnTo>
                <a:lnTo>
                  <a:pt x="0" y="914400"/>
                </a:lnTo>
                <a:lnTo>
                  <a:pt x="0" y="923544"/>
                </a:lnTo>
                <a:lnTo>
                  <a:pt x="9906" y="923544"/>
                </a:lnTo>
                <a:lnTo>
                  <a:pt x="32322" y="920468"/>
                </a:lnTo>
                <a:lnTo>
                  <a:pt x="54268" y="913957"/>
                </a:lnTo>
                <a:lnTo>
                  <a:pt x="74226" y="903286"/>
                </a:lnTo>
                <a:lnTo>
                  <a:pt x="90678" y="887730"/>
                </a:lnTo>
                <a:lnTo>
                  <a:pt x="93726" y="882396"/>
                </a:lnTo>
                <a:close/>
              </a:path>
              <a:path w="192404" h="923925">
                <a:moveTo>
                  <a:pt x="100584" y="416052"/>
                </a:moveTo>
                <a:lnTo>
                  <a:pt x="99060" y="410718"/>
                </a:lnTo>
                <a:lnTo>
                  <a:pt x="99060" y="411480"/>
                </a:lnTo>
                <a:lnTo>
                  <a:pt x="98298" y="406146"/>
                </a:lnTo>
                <a:lnTo>
                  <a:pt x="98298" y="53339"/>
                </a:lnTo>
                <a:lnTo>
                  <a:pt x="96774" y="48006"/>
                </a:lnTo>
                <a:lnTo>
                  <a:pt x="96012" y="47243"/>
                </a:lnTo>
                <a:lnTo>
                  <a:pt x="93726" y="41909"/>
                </a:lnTo>
                <a:lnTo>
                  <a:pt x="93726" y="425195"/>
                </a:lnTo>
                <a:lnTo>
                  <a:pt x="97536" y="430530"/>
                </a:lnTo>
                <a:lnTo>
                  <a:pt x="99822" y="432783"/>
                </a:lnTo>
                <a:lnTo>
                  <a:pt x="99822" y="415290"/>
                </a:lnTo>
                <a:lnTo>
                  <a:pt x="100584" y="416052"/>
                </a:lnTo>
                <a:close/>
              </a:path>
              <a:path w="192404" h="923925">
                <a:moveTo>
                  <a:pt x="187452" y="466344"/>
                </a:moveTo>
                <a:lnTo>
                  <a:pt x="177546" y="466344"/>
                </a:lnTo>
                <a:lnTo>
                  <a:pt x="156068" y="463464"/>
                </a:lnTo>
                <a:lnTo>
                  <a:pt x="150576" y="461801"/>
                </a:lnTo>
                <a:lnTo>
                  <a:pt x="133564" y="466886"/>
                </a:lnTo>
                <a:lnTo>
                  <a:pt x="113825" y="477491"/>
                </a:lnTo>
                <a:lnTo>
                  <a:pt x="97536" y="493014"/>
                </a:lnTo>
                <a:lnTo>
                  <a:pt x="93726" y="498348"/>
                </a:lnTo>
                <a:lnTo>
                  <a:pt x="93726" y="881634"/>
                </a:lnTo>
                <a:lnTo>
                  <a:pt x="96012" y="876300"/>
                </a:lnTo>
                <a:lnTo>
                  <a:pt x="96774" y="876300"/>
                </a:lnTo>
                <a:lnTo>
                  <a:pt x="96774" y="875538"/>
                </a:lnTo>
                <a:lnTo>
                  <a:pt x="98298" y="870204"/>
                </a:lnTo>
                <a:lnTo>
                  <a:pt x="98298" y="518159"/>
                </a:lnTo>
                <a:lnTo>
                  <a:pt x="99060" y="512064"/>
                </a:lnTo>
                <a:lnTo>
                  <a:pt x="99060" y="513588"/>
                </a:lnTo>
                <a:lnTo>
                  <a:pt x="99822" y="510539"/>
                </a:lnTo>
                <a:lnTo>
                  <a:pt x="99822" y="508254"/>
                </a:lnTo>
                <a:lnTo>
                  <a:pt x="102108" y="502920"/>
                </a:lnTo>
                <a:lnTo>
                  <a:pt x="102108" y="503681"/>
                </a:lnTo>
                <a:lnTo>
                  <a:pt x="105156" y="499109"/>
                </a:lnTo>
                <a:lnTo>
                  <a:pt x="118811" y="485379"/>
                </a:lnTo>
                <a:lnTo>
                  <a:pt x="137922" y="475554"/>
                </a:lnTo>
                <a:lnTo>
                  <a:pt x="158937" y="469506"/>
                </a:lnTo>
                <a:lnTo>
                  <a:pt x="178308" y="467106"/>
                </a:lnTo>
                <a:lnTo>
                  <a:pt x="187452" y="466344"/>
                </a:lnTo>
                <a:close/>
              </a:path>
              <a:path w="192404" h="923925">
                <a:moveTo>
                  <a:pt x="178308" y="457200"/>
                </a:moveTo>
                <a:lnTo>
                  <a:pt x="138164" y="448603"/>
                </a:lnTo>
                <a:lnTo>
                  <a:pt x="105156" y="425195"/>
                </a:lnTo>
                <a:lnTo>
                  <a:pt x="102108" y="419862"/>
                </a:lnTo>
                <a:lnTo>
                  <a:pt x="102108" y="420623"/>
                </a:lnTo>
                <a:lnTo>
                  <a:pt x="99822" y="415290"/>
                </a:lnTo>
                <a:lnTo>
                  <a:pt x="99822" y="432783"/>
                </a:lnTo>
                <a:lnTo>
                  <a:pt x="112912" y="445689"/>
                </a:lnTo>
                <a:lnTo>
                  <a:pt x="133473" y="456623"/>
                </a:lnTo>
                <a:lnTo>
                  <a:pt x="150576" y="461801"/>
                </a:lnTo>
                <a:lnTo>
                  <a:pt x="155291" y="460392"/>
                </a:lnTo>
                <a:lnTo>
                  <a:pt x="177546" y="457200"/>
                </a:lnTo>
                <a:lnTo>
                  <a:pt x="178308" y="457200"/>
                </a:lnTo>
                <a:close/>
              </a:path>
              <a:path w="192404" h="923925">
                <a:moveTo>
                  <a:pt x="100584" y="507492"/>
                </a:moveTo>
                <a:lnTo>
                  <a:pt x="99822" y="508254"/>
                </a:lnTo>
                <a:lnTo>
                  <a:pt x="99822" y="510539"/>
                </a:lnTo>
                <a:lnTo>
                  <a:pt x="100584" y="507492"/>
                </a:lnTo>
                <a:close/>
              </a:path>
              <a:path w="192404" h="923925">
                <a:moveTo>
                  <a:pt x="192024" y="464820"/>
                </a:moveTo>
                <a:lnTo>
                  <a:pt x="192024" y="459486"/>
                </a:lnTo>
                <a:lnTo>
                  <a:pt x="190500" y="457200"/>
                </a:lnTo>
                <a:lnTo>
                  <a:pt x="177546" y="457200"/>
                </a:lnTo>
                <a:lnTo>
                  <a:pt x="155291" y="460392"/>
                </a:lnTo>
                <a:lnTo>
                  <a:pt x="150576" y="461801"/>
                </a:lnTo>
                <a:lnTo>
                  <a:pt x="156068" y="463464"/>
                </a:lnTo>
                <a:lnTo>
                  <a:pt x="177546" y="466344"/>
                </a:lnTo>
                <a:lnTo>
                  <a:pt x="190500" y="466344"/>
                </a:lnTo>
                <a:lnTo>
                  <a:pt x="192024" y="464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74535" y="5651753"/>
            <a:ext cx="228600" cy="958850"/>
          </a:xfrm>
          <a:custGeom>
            <a:avLst/>
            <a:gdLst/>
            <a:ahLst/>
            <a:cxnLst/>
            <a:rect l="l" t="t" r="r" b="b"/>
            <a:pathLst>
              <a:path w="228600" h="958850">
                <a:moveTo>
                  <a:pt x="48001" y="479352"/>
                </a:moveTo>
                <a:lnTo>
                  <a:pt x="40536" y="478049"/>
                </a:lnTo>
                <a:lnTo>
                  <a:pt x="27431" y="476250"/>
                </a:lnTo>
                <a:lnTo>
                  <a:pt x="16001" y="474726"/>
                </a:lnTo>
                <a:lnTo>
                  <a:pt x="1523" y="474726"/>
                </a:lnTo>
                <a:lnTo>
                  <a:pt x="0" y="477012"/>
                </a:lnTo>
                <a:lnTo>
                  <a:pt x="0" y="482345"/>
                </a:lnTo>
                <a:lnTo>
                  <a:pt x="1523" y="484631"/>
                </a:lnTo>
                <a:lnTo>
                  <a:pt x="4571" y="484631"/>
                </a:lnTo>
                <a:lnTo>
                  <a:pt x="16001" y="483870"/>
                </a:lnTo>
                <a:lnTo>
                  <a:pt x="40614" y="481184"/>
                </a:lnTo>
                <a:lnTo>
                  <a:pt x="48001" y="479352"/>
                </a:lnTo>
                <a:close/>
              </a:path>
              <a:path w="228600" h="958850">
                <a:moveTo>
                  <a:pt x="123443" y="906780"/>
                </a:moveTo>
                <a:lnTo>
                  <a:pt x="121157" y="900684"/>
                </a:lnTo>
                <a:lnTo>
                  <a:pt x="121157" y="533400"/>
                </a:lnTo>
                <a:lnTo>
                  <a:pt x="120395" y="531114"/>
                </a:lnTo>
                <a:lnTo>
                  <a:pt x="120395" y="530352"/>
                </a:lnTo>
                <a:lnTo>
                  <a:pt x="118871" y="524256"/>
                </a:lnTo>
                <a:lnTo>
                  <a:pt x="118109" y="524256"/>
                </a:lnTo>
                <a:lnTo>
                  <a:pt x="118109" y="523494"/>
                </a:lnTo>
                <a:lnTo>
                  <a:pt x="115823" y="518159"/>
                </a:lnTo>
                <a:lnTo>
                  <a:pt x="115061" y="517398"/>
                </a:lnTo>
                <a:lnTo>
                  <a:pt x="111251" y="512064"/>
                </a:lnTo>
                <a:lnTo>
                  <a:pt x="77723" y="488442"/>
                </a:lnTo>
                <a:lnTo>
                  <a:pt x="48001" y="479352"/>
                </a:lnTo>
                <a:lnTo>
                  <a:pt x="40536" y="481203"/>
                </a:lnTo>
                <a:lnTo>
                  <a:pt x="16001" y="483870"/>
                </a:lnTo>
                <a:lnTo>
                  <a:pt x="4571" y="484631"/>
                </a:lnTo>
                <a:lnTo>
                  <a:pt x="16001" y="484631"/>
                </a:lnTo>
                <a:lnTo>
                  <a:pt x="39037" y="487143"/>
                </a:lnTo>
                <a:lnTo>
                  <a:pt x="63593" y="493323"/>
                </a:lnTo>
                <a:lnTo>
                  <a:pt x="86451" y="503539"/>
                </a:lnTo>
                <a:lnTo>
                  <a:pt x="104393" y="518159"/>
                </a:lnTo>
                <a:lnTo>
                  <a:pt x="107441" y="522731"/>
                </a:lnTo>
                <a:lnTo>
                  <a:pt x="107441" y="523494"/>
                </a:lnTo>
                <a:lnTo>
                  <a:pt x="109727" y="528066"/>
                </a:lnTo>
                <a:lnTo>
                  <a:pt x="109727" y="527304"/>
                </a:lnTo>
                <a:lnTo>
                  <a:pt x="111251" y="532638"/>
                </a:lnTo>
                <a:lnTo>
                  <a:pt x="111251" y="896112"/>
                </a:lnTo>
                <a:lnTo>
                  <a:pt x="112013" y="899160"/>
                </a:lnTo>
                <a:lnTo>
                  <a:pt x="112013" y="903732"/>
                </a:lnTo>
                <a:lnTo>
                  <a:pt x="114299" y="909066"/>
                </a:lnTo>
                <a:lnTo>
                  <a:pt x="114299" y="909828"/>
                </a:lnTo>
                <a:lnTo>
                  <a:pt x="117347" y="915924"/>
                </a:lnTo>
                <a:lnTo>
                  <a:pt x="121157" y="921258"/>
                </a:lnTo>
                <a:lnTo>
                  <a:pt x="122681" y="922554"/>
                </a:lnTo>
                <a:lnTo>
                  <a:pt x="122681" y="906018"/>
                </a:lnTo>
                <a:lnTo>
                  <a:pt x="123443" y="906780"/>
                </a:lnTo>
                <a:close/>
              </a:path>
              <a:path w="228600" h="958850">
                <a:moveTo>
                  <a:pt x="107441" y="450584"/>
                </a:moveTo>
                <a:lnTo>
                  <a:pt x="107441" y="435864"/>
                </a:lnTo>
                <a:lnTo>
                  <a:pt x="103631" y="441198"/>
                </a:lnTo>
                <a:lnTo>
                  <a:pt x="85879" y="456154"/>
                </a:lnTo>
                <a:lnTo>
                  <a:pt x="63041" y="466139"/>
                </a:lnTo>
                <a:lnTo>
                  <a:pt x="38400" y="472035"/>
                </a:lnTo>
                <a:lnTo>
                  <a:pt x="15239" y="474726"/>
                </a:lnTo>
                <a:lnTo>
                  <a:pt x="16001" y="474726"/>
                </a:lnTo>
                <a:lnTo>
                  <a:pt x="27431" y="476250"/>
                </a:lnTo>
                <a:lnTo>
                  <a:pt x="40614" y="478060"/>
                </a:lnTo>
                <a:lnTo>
                  <a:pt x="48001" y="479352"/>
                </a:lnTo>
                <a:lnTo>
                  <a:pt x="67608" y="474492"/>
                </a:lnTo>
                <a:lnTo>
                  <a:pt x="92690" y="463326"/>
                </a:lnTo>
                <a:lnTo>
                  <a:pt x="107441" y="450584"/>
                </a:lnTo>
                <a:close/>
              </a:path>
              <a:path w="228600" h="958850">
                <a:moveTo>
                  <a:pt x="228599" y="9906"/>
                </a:moveTo>
                <a:lnTo>
                  <a:pt x="227837" y="0"/>
                </a:lnTo>
                <a:lnTo>
                  <a:pt x="204977" y="1524"/>
                </a:lnTo>
                <a:lnTo>
                  <a:pt x="183641" y="4572"/>
                </a:lnTo>
                <a:lnTo>
                  <a:pt x="173735" y="7620"/>
                </a:lnTo>
                <a:lnTo>
                  <a:pt x="164591" y="9906"/>
                </a:lnTo>
                <a:lnTo>
                  <a:pt x="130287" y="28184"/>
                </a:lnTo>
                <a:lnTo>
                  <a:pt x="117347" y="42672"/>
                </a:lnTo>
                <a:lnTo>
                  <a:pt x="117347" y="43434"/>
                </a:lnTo>
                <a:lnTo>
                  <a:pt x="114299" y="48768"/>
                </a:lnTo>
                <a:lnTo>
                  <a:pt x="114299" y="49530"/>
                </a:lnTo>
                <a:lnTo>
                  <a:pt x="112013" y="55626"/>
                </a:lnTo>
                <a:lnTo>
                  <a:pt x="112013" y="59436"/>
                </a:lnTo>
                <a:lnTo>
                  <a:pt x="111251" y="62484"/>
                </a:lnTo>
                <a:lnTo>
                  <a:pt x="111251" y="425958"/>
                </a:lnTo>
                <a:lnTo>
                  <a:pt x="109727" y="432054"/>
                </a:lnTo>
                <a:lnTo>
                  <a:pt x="109727" y="431292"/>
                </a:lnTo>
                <a:lnTo>
                  <a:pt x="106679" y="436626"/>
                </a:lnTo>
                <a:lnTo>
                  <a:pt x="107441" y="435864"/>
                </a:lnTo>
                <a:lnTo>
                  <a:pt x="107441" y="450584"/>
                </a:lnTo>
                <a:lnTo>
                  <a:pt x="111251" y="447294"/>
                </a:lnTo>
                <a:lnTo>
                  <a:pt x="115061" y="441959"/>
                </a:lnTo>
                <a:lnTo>
                  <a:pt x="115061" y="441198"/>
                </a:lnTo>
                <a:lnTo>
                  <a:pt x="115823" y="441198"/>
                </a:lnTo>
                <a:lnTo>
                  <a:pt x="118109" y="435102"/>
                </a:lnTo>
                <a:lnTo>
                  <a:pt x="118871" y="435102"/>
                </a:lnTo>
                <a:lnTo>
                  <a:pt x="118871" y="434340"/>
                </a:lnTo>
                <a:lnTo>
                  <a:pt x="120395" y="429006"/>
                </a:lnTo>
                <a:lnTo>
                  <a:pt x="120395" y="428244"/>
                </a:lnTo>
                <a:lnTo>
                  <a:pt x="121157" y="425195"/>
                </a:lnTo>
                <a:lnTo>
                  <a:pt x="121157" y="57912"/>
                </a:lnTo>
                <a:lnTo>
                  <a:pt x="122681" y="54355"/>
                </a:lnTo>
                <a:lnTo>
                  <a:pt x="122681" y="53340"/>
                </a:lnTo>
                <a:lnTo>
                  <a:pt x="124967" y="49339"/>
                </a:lnTo>
                <a:lnTo>
                  <a:pt x="124967" y="48006"/>
                </a:lnTo>
                <a:lnTo>
                  <a:pt x="128777" y="43434"/>
                </a:lnTo>
                <a:lnTo>
                  <a:pt x="146991" y="28401"/>
                </a:lnTo>
                <a:lnTo>
                  <a:pt x="169435" y="18507"/>
                </a:lnTo>
                <a:lnTo>
                  <a:pt x="193648" y="12694"/>
                </a:lnTo>
                <a:lnTo>
                  <a:pt x="216407" y="9996"/>
                </a:lnTo>
                <a:lnTo>
                  <a:pt x="228599" y="9906"/>
                </a:lnTo>
                <a:close/>
              </a:path>
              <a:path w="228600" h="958850">
                <a:moveTo>
                  <a:pt x="107441" y="523494"/>
                </a:moveTo>
                <a:lnTo>
                  <a:pt x="107441" y="522731"/>
                </a:lnTo>
                <a:lnTo>
                  <a:pt x="106679" y="521970"/>
                </a:lnTo>
                <a:lnTo>
                  <a:pt x="107441" y="523494"/>
                </a:lnTo>
                <a:close/>
              </a:path>
              <a:path w="228600" h="958850">
                <a:moveTo>
                  <a:pt x="121919" y="57912"/>
                </a:moveTo>
                <a:lnTo>
                  <a:pt x="121157" y="57912"/>
                </a:lnTo>
                <a:lnTo>
                  <a:pt x="121157" y="60198"/>
                </a:lnTo>
                <a:lnTo>
                  <a:pt x="121919" y="57912"/>
                </a:lnTo>
                <a:close/>
              </a:path>
              <a:path w="228600" h="958850">
                <a:moveTo>
                  <a:pt x="121919" y="901446"/>
                </a:moveTo>
                <a:lnTo>
                  <a:pt x="121157" y="899160"/>
                </a:lnTo>
                <a:lnTo>
                  <a:pt x="121157" y="900684"/>
                </a:lnTo>
                <a:lnTo>
                  <a:pt x="121919" y="901446"/>
                </a:lnTo>
                <a:close/>
              </a:path>
              <a:path w="228600" h="958850">
                <a:moveTo>
                  <a:pt x="123443" y="52578"/>
                </a:moveTo>
                <a:lnTo>
                  <a:pt x="122681" y="53340"/>
                </a:lnTo>
                <a:lnTo>
                  <a:pt x="122681" y="54355"/>
                </a:lnTo>
                <a:lnTo>
                  <a:pt x="123443" y="52578"/>
                </a:lnTo>
                <a:close/>
              </a:path>
              <a:path w="228600" h="958850">
                <a:moveTo>
                  <a:pt x="125729" y="911352"/>
                </a:moveTo>
                <a:lnTo>
                  <a:pt x="122681" y="906018"/>
                </a:lnTo>
                <a:lnTo>
                  <a:pt x="122681" y="922554"/>
                </a:lnTo>
                <a:lnTo>
                  <a:pt x="124967" y="924500"/>
                </a:lnTo>
                <a:lnTo>
                  <a:pt x="124967" y="910590"/>
                </a:lnTo>
                <a:lnTo>
                  <a:pt x="125729" y="911352"/>
                </a:lnTo>
                <a:close/>
              </a:path>
              <a:path w="228600" h="958850">
                <a:moveTo>
                  <a:pt x="125729" y="48006"/>
                </a:moveTo>
                <a:lnTo>
                  <a:pt x="124967" y="48006"/>
                </a:lnTo>
                <a:lnTo>
                  <a:pt x="124967" y="49339"/>
                </a:lnTo>
                <a:lnTo>
                  <a:pt x="125729" y="48006"/>
                </a:lnTo>
                <a:close/>
              </a:path>
              <a:path w="228600" h="958850">
                <a:moveTo>
                  <a:pt x="228599" y="949452"/>
                </a:moveTo>
                <a:lnTo>
                  <a:pt x="169659" y="940569"/>
                </a:lnTo>
                <a:lnTo>
                  <a:pt x="128777" y="915924"/>
                </a:lnTo>
                <a:lnTo>
                  <a:pt x="124967" y="910590"/>
                </a:lnTo>
                <a:lnTo>
                  <a:pt x="124967" y="924500"/>
                </a:lnTo>
                <a:lnTo>
                  <a:pt x="140439" y="937666"/>
                </a:lnTo>
                <a:lnTo>
                  <a:pt x="164806" y="948961"/>
                </a:lnTo>
                <a:lnTo>
                  <a:pt x="191161" y="955739"/>
                </a:lnTo>
                <a:lnTo>
                  <a:pt x="216407" y="958596"/>
                </a:lnTo>
                <a:lnTo>
                  <a:pt x="227837" y="958596"/>
                </a:lnTo>
                <a:lnTo>
                  <a:pt x="228599" y="949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207261" y="3695953"/>
            <a:ext cx="830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07261" y="5388355"/>
            <a:ext cx="830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70903" y="2057400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4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63904" y="1880107"/>
            <a:ext cx="534670" cy="59690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indent="339725">
              <a:lnSpc>
                <a:spcPts val="2100"/>
              </a:lnSpc>
              <a:spcBef>
                <a:spcPts val="415"/>
              </a:spcBef>
            </a:pPr>
            <a:r>
              <a:rPr sz="2000" spc="-5" dirty="0">
                <a:latin typeface="Times New Roman"/>
                <a:cs typeface="Times New Roman"/>
              </a:rPr>
              <a:t>C  </a:t>
            </a:r>
            <a:r>
              <a:rPr sz="2000" spc="-10" dirty="0"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6803135" y="2378201"/>
          <a:ext cx="1205230" cy="1927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250"/>
                <a:gridCol w="601980"/>
              </a:tblGrid>
              <a:tr h="482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1">
                <a:tc>
                  <a:txBody>
                    <a:bodyPr/>
                    <a:lstStyle/>
                    <a:p>
                      <a:pPr marR="12065" algn="r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1">
                <a:tc>
                  <a:txBody>
                    <a:bodyPr/>
                    <a:lstStyle/>
                    <a:p>
                      <a:pPr marR="12065" algn="r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6423914" y="3241487"/>
            <a:ext cx="290195" cy="918844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spcBef>
                <a:spcPts val="11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14280" y="2069104"/>
            <a:ext cx="6343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4030" algn="l"/>
              </a:tabLst>
            </a:pPr>
            <a:r>
              <a:rPr sz="2000" spc="-5" dirty="0">
                <a:latin typeface="Times New Roman"/>
                <a:cs typeface="Times New Roman"/>
              </a:rPr>
              <a:t>0	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400" y="928369"/>
            <a:ext cx="76790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K-mapping</a:t>
            </a:r>
            <a:r>
              <a:rPr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Minimization</a:t>
            </a:r>
            <a:r>
              <a:rPr spc="5" dirty="0"/>
              <a:t> </a:t>
            </a:r>
            <a:r>
              <a:rPr spc="-5" dirty="0"/>
              <a:t>Steps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7617" y="1602739"/>
            <a:ext cx="8001634" cy="5073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Step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1: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generate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K-map</a:t>
            </a:r>
            <a:endParaRPr sz="28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1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Put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minterms</a:t>
            </a:r>
            <a:endParaRPr sz="2400">
              <a:latin typeface="Times New Roman"/>
              <a:cs typeface="Times New Roman"/>
            </a:endParaRPr>
          </a:p>
          <a:p>
            <a:pPr marL="755650" indent="-285750">
              <a:lnSpc>
                <a:spcPts val="2875"/>
              </a:lnSpc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Put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boxes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(optional)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3354"/>
              </a:lnSpc>
            </a:pPr>
            <a:r>
              <a:rPr sz="2800" dirty="0">
                <a:latin typeface="Times New Roman"/>
                <a:cs typeface="Times New Roman"/>
              </a:rPr>
              <a:t>Step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2: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group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adjacent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without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0s</a:t>
            </a:r>
            <a:endParaRPr sz="2800">
              <a:latin typeface="Times New Roman"/>
              <a:cs typeface="Times New Roman"/>
            </a:endParaRPr>
          </a:p>
          <a:p>
            <a:pPr marL="755015" marR="117475" indent="-285750">
              <a:lnSpc>
                <a:spcPts val="2300"/>
              </a:lnSpc>
              <a:spcBef>
                <a:spcPts val="57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 </a:t>
            </a:r>
            <a:r>
              <a:rPr sz="2400" dirty="0">
                <a:latin typeface="Times New Roman"/>
                <a:cs typeface="Times New Roman"/>
              </a:rPr>
              <a:t>groups (aka </a:t>
            </a:r>
            <a:r>
              <a:rPr sz="2400" i="1" spc="-5" dirty="0">
                <a:latin typeface="Times New Roman"/>
                <a:cs typeface="Times New Roman"/>
              </a:rPr>
              <a:t>prime </a:t>
            </a:r>
            <a:r>
              <a:rPr sz="2400" i="1" dirty="0">
                <a:latin typeface="Times New Roman"/>
                <a:cs typeface="Times New Roman"/>
              </a:rPr>
              <a:t>implicants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5" dirty="0">
                <a:latin typeface="Times New Roman"/>
                <a:cs typeface="Times New Roman"/>
              </a:rPr>
              <a:t>must be rectangular 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contain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“power-of-2”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number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1s</a:t>
            </a:r>
            <a:endParaRPr sz="2400">
              <a:latin typeface="Times New Roman"/>
              <a:cs typeface="Times New Roman"/>
            </a:endParaRPr>
          </a:p>
          <a:p>
            <a:pPr marL="1155065" lvl="1" indent="-228600">
              <a:lnSpc>
                <a:spcPts val="2390"/>
              </a:lnSpc>
              <a:spcBef>
                <a:spcPts val="4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1,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8,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16,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32,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755015" marR="5080" indent="-285750">
              <a:lnSpc>
                <a:spcPts val="2300"/>
              </a:lnSpc>
              <a:spcBef>
                <a:spcPts val="55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An </a:t>
            </a:r>
            <a:r>
              <a:rPr sz="2400" dirty="0">
                <a:latin typeface="Times New Roman"/>
                <a:cs typeface="Times New Roman"/>
              </a:rPr>
              <a:t>essential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(aka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essential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prime implicant</a:t>
            </a:r>
            <a:r>
              <a:rPr sz="2400" spc="-5" dirty="0">
                <a:latin typeface="Times New Roman"/>
                <a:cs typeface="Times New Roman"/>
              </a:rPr>
              <a:t>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contains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least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minterm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groups</a:t>
            </a:r>
            <a:endParaRPr sz="2400">
              <a:latin typeface="Times New Roman"/>
              <a:cs typeface="Times New Roman"/>
            </a:endParaRPr>
          </a:p>
          <a:p>
            <a:pPr marL="1155065" lvl="1" indent="-228600">
              <a:lnSpc>
                <a:spcPts val="2385"/>
              </a:lnSpc>
              <a:spcBef>
                <a:spcPts val="4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given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minterm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 included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multiple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groups</a:t>
            </a:r>
            <a:endParaRPr sz="2000">
              <a:latin typeface="Times New Roman"/>
              <a:cs typeface="Times New Roman"/>
            </a:endParaRPr>
          </a:p>
          <a:p>
            <a:pPr marL="355600" marR="30480" indent="-342900">
              <a:lnSpc>
                <a:spcPct val="80000"/>
              </a:lnSpc>
              <a:spcBef>
                <a:spcPts val="655"/>
              </a:spcBef>
            </a:pPr>
            <a:r>
              <a:rPr sz="2800" dirty="0">
                <a:latin typeface="Times New Roman"/>
                <a:cs typeface="Times New Roman"/>
              </a:rPr>
              <a:t>Step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3: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define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terms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variables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common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minterms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group</a:t>
            </a:r>
            <a:endParaRPr sz="2800">
              <a:latin typeface="Times New Roman"/>
              <a:cs typeface="Times New Roman"/>
            </a:endParaRPr>
          </a:p>
          <a:p>
            <a:pPr marL="355600" marR="428625" indent="-342900">
              <a:lnSpc>
                <a:spcPct val="8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Step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4: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sum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essential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groups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plus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minimal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remaining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groups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obtain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minimum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SOP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6738" y="1064006"/>
            <a:ext cx="68859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K-map Minimization</a:t>
            </a:r>
            <a:r>
              <a:rPr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1812" y="1774951"/>
            <a:ext cx="3340735" cy="141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800" dirty="0">
                <a:latin typeface="Times New Roman"/>
                <a:cs typeface="Times New Roman"/>
              </a:rPr>
              <a:t>Z=</a:t>
            </a:r>
            <a:r>
              <a:rPr sz="2800" dirty="0">
                <a:latin typeface="Symbol"/>
                <a:cs typeface="Symbol"/>
              </a:rPr>
              <a:t></a:t>
            </a:r>
            <a:r>
              <a:rPr sz="2775" baseline="-12012" dirty="0">
                <a:latin typeface="Times New Roman"/>
                <a:cs typeface="Times New Roman"/>
              </a:rPr>
              <a:t>A,B,C</a:t>
            </a:r>
            <a:r>
              <a:rPr sz="2800" dirty="0">
                <a:latin typeface="Times New Roman"/>
                <a:cs typeface="Times New Roman"/>
              </a:rPr>
              <a:t>(1,3,6,7)</a:t>
            </a:r>
            <a:endParaRPr sz="2800">
              <a:latin typeface="Times New Roman"/>
              <a:cs typeface="Times New Roman"/>
            </a:endParaRPr>
          </a:p>
          <a:p>
            <a:pPr marL="781050" marR="30480" lvl="1" indent="-285750">
              <a:lnSpc>
                <a:spcPct val="80000"/>
              </a:lnSpc>
              <a:spcBef>
                <a:spcPts val="580"/>
              </a:spcBef>
              <a:buFont typeface="Wingdings"/>
              <a:buChar char=""/>
              <a:tabLst>
                <a:tab pos="781050" algn="l"/>
              </a:tabLst>
            </a:pPr>
            <a:r>
              <a:rPr sz="2400" spc="-5" dirty="0">
                <a:latin typeface="Times New Roman"/>
                <a:cs typeface="Times New Roman"/>
              </a:rPr>
              <a:t>Recall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SOP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minterm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implementation</a:t>
            </a:r>
            <a:endParaRPr sz="2400">
              <a:latin typeface="Times New Roman"/>
              <a:cs typeface="Times New Roman"/>
            </a:endParaRPr>
          </a:p>
          <a:p>
            <a:pPr marL="1180465" lvl="2" indent="-228600">
              <a:lnSpc>
                <a:spcPct val="100000"/>
              </a:lnSpc>
              <a:spcBef>
                <a:spcPts val="15"/>
              </a:spcBef>
              <a:buChar char="•"/>
              <a:tabLst>
                <a:tab pos="1180465" algn="l"/>
                <a:tab pos="1181100" algn="l"/>
              </a:tabLst>
            </a:pPr>
            <a:r>
              <a:rPr sz="2000" spc="-5" dirty="0">
                <a:latin typeface="Times New Roman"/>
                <a:cs typeface="Times New Roman"/>
              </a:rPr>
              <a:t>8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gates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4411" y="3167887"/>
            <a:ext cx="202946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7865" indent="-228600">
              <a:lnSpc>
                <a:spcPts val="2390"/>
              </a:lnSpc>
              <a:spcBef>
                <a:spcPts val="95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Times New Roman"/>
                <a:cs typeface="Times New Roman"/>
              </a:rPr>
              <a:t>27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gate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I/O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ts val="2870"/>
              </a:lnSpc>
              <a:buFont typeface="Wingdings"/>
              <a:buChar char=""/>
              <a:tabLst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K-map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results</a:t>
            </a:r>
            <a:endParaRPr sz="2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15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Times New Roman"/>
                <a:cs typeface="Times New Roman"/>
              </a:rPr>
              <a:t>4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gates</a:t>
            </a:r>
            <a:endParaRPr sz="20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Times New Roman"/>
                <a:cs typeface="Times New Roman"/>
              </a:rPr>
              <a:t>11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gate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I/O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78530" y="3163823"/>
            <a:ext cx="2769870" cy="1326515"/>
          </a:xfrm>
          <a:custGeom>
            <a:avLst/>
            <a:gdLst/>
            <a:ahLst/>
            <a:cxnLst/>
            <a:rect l="l" t="t" r="r" b="b"/>
            <a:pathLst>
              <a:path w="2769870" h="1326514">
                <a:moveTo>
                  <a:pt x="2769870" y="333756"/>
                </a:moveTo>
                <a:lnTo>
                  <a:pt x="2741676" y="333756"/>
                </a:lnTo>
                <a:lnTo>
                  <a:pt x="2741676" y="362712"/>
                </a:lnTo>
                <a:lnTo>
                  <a:pt x="2741676" y="824484"/>
                </a:lnTo>
                <a:lnTo>
                  <a:pt x="2741676" y="836676"/>
                </a:lnTo>
                <a:lnTo>
                  <a:pt x="2741676" y="1297686"/>
                </a:lnTo>
                <a:lnTo>
                  <a:pt x="2160257" y="1297686"/>
                </a:lnTo>
                <a:lnTo>
                  <a:pt x="2160257" y="836676"/>
                </a:lnTo>
                <a:lnTo>
                  <a:pt x="2741676" y="836676"/>
                </a:lnTo>
                <a:lnTo>
                  <a:pt x="2741676" y="824484"/>
                </a:lnTo>
                <a:lnTo>
                  <a:pt x="2160257" y="824484"/>
                </a:lnTo>
                <a:lnTo>
                  <a:pt x="2160257" y="362712"/>
                </a:lnTo>
                <a:lnTo>
                  <a:pt x="2741676" y="362712"/>
                </a:lnTo>
                <a:lnTo>
                  <a:pt x="2741676" y="333756"/>
                </a:lnTo>
                <a:lnTo>
                  <a:pt x="2160257" y="333756"/>
                </a:lnTo>
                <a:lnTo>
                  <a:pt x="2148078" y="333756"/>
                </a:lnTo>
                <a:lnTo>
                  <a:pt x="2148078" y="362712"/>
                </a:lnTo>
                <a:lnTo>
                  <a:pt x="2148078" y="824484"/>
                </a:lnTo>
                <a:lnTo>
                  <a:pt x="2148078" y="836676"/>
                </a:lnTo>
                <a:lnTo>
                  <a:pt x="2148078" y="1297686"/>
                </a:lnTo>
                <a:lnTo>
                  <a:pt x="1557515" y="1297686"/>
                </a:lnTo>
                <a:lnTo>
                  <a:pt x="1557515" y="836676"/>
                </a:lnTo>
                <a:lnTo>
                  <a:pt x="2148078" y="836676"/>
                </a:lnTo>
                <a:lnTo>
                  <a:pt x="2148078" y="824484"/>
                </a:lnTo>
                <a:lnTo>
                  <a:pt x="1557515" y="824484"/>
                </a:lnTo>
                <a:lnTo>
                  <a:pt x="1557515" y="362712"/>
                </a:lnTo>
                <a:lnTo>
                  <a:pt x="2148078" y="362712"/>
                </a:lnTo>
                <a:lnTo>
                  <a:pt x="2148078" y="333756"/>
                </a:lnTo>
                <a:lnTo>
                  <a:pt x="1557515" y="333756"/>
                </a:lnTo>
                <a:lnTo>
                  <a:pt x="1544574" y="333756"/>
                </a:lnTo>
                <a:lnTo>
                  <a:pt x="1544574" y="362712"/>
                </a:lnTo>
                <a:lnTo>
                  <a:pt x="1544574" y="824484"/>
                </a:lnTo>
                <a:lnTo>
                  <a:pt x="1544574" y="836676"/>
                </a:lnTo>
                <a:lnTo>
                  <a:pt x="1544574" y="1297686"/>
                </a:lnTo>
                <a:lnTo>
                  <a:pt x="955548" y="1297686"/>
                </a:lnTo>
                <a:lnTo>
                  <a:pt x="955548" y="836676"/>
                </a:lnTo>
                <a:lnTo>
                  <a:pt x="1544574" y="836676"/>
                </a:lnTo>
                <a:lnTo>
                  <a:pt x="1544574" y="824484"/>
                </a:lnTo>
                <a:lnTo>
                  <a:pt x="955548" y="824484"/>
                </a:lnTo>
                <a:lnTo>
                  <a:pt x="955548" y="362712"/>
                </a:lnTo>
                <a:lnTo>
                  <a:pt x="1544574" y="362712"/>
                </a:lnTo>
                <a:lnTo>
                  <a:pt x="1544574" y="333756"/>
                </a:lnTo>
                <a:lnTo>
                  <a:pt x="955548" y="333756"/>
                </a:lnTo>
                <a:lnTo>
                  <a:pt x="943356" y="333756"/>
                </a:lnTo>
                <a:lnTo>
                  <a:pt x="943356" y="362712"/>
                </a:lnTo>
                <a:lnTo>
                  <a:pt x="943356" y="824484"/>
                </a:lnTo>
                <a:lnTo>
                  <a:pt x="943356" y="836676"/>
                </a:lnTo>
                <a:lnTo>
                  <a:pt x="943356" y="1297686"/>
                </a:lnTo>
                <a:lnTo>
                  <a:pt x="360426" y="1297686"/>
                </a:lnTo>
                <a:lnTo>
                  <a:pt x="360426" y="836676"/>
                </a:lnTo>
                <a:lnTo>
                  <a:pt x="943356" y="836676"/>
                </a:lnTo>
                <a:lnTo>
                  <a:pt x="943356" y="824484"/>
                </a:lnTo>
                <a:lnTo>
                  <a:pt x="360426" y="824484"/>
                </a:lnTo>
                <a:lnTo>
                  <a:pt x="360426" y="362712"/>
                </a:lnTo>
                <a:lnTo>
                  <a:pt x="943356" y="362712"/>
                </a:lnTo>
                <a:lnTo>
                  <a:pt x="943356" y="333756"/>
                </a:lnTo>
                <a:lnTo>
                  <a:pt x="360426" y="333756"/>
                </a:lnTo>
                <a:lnTo>
                  <a:pt x="340614" y="333756"/>
                </a:lnTo>
                <a:lnTo>
                  <a:pt x="6858" y="0"/>
                </a:lnTo>
                <a:lnTo>
                  <a:pt x="0" y="6858"/>
                </a:lnTo>
                <a:lnTo>
                  <a:pt x="331470" y="338328"/>
                </a:lnTo>
                <a:lnTo>
                  <a:pt x="331470" y="362712"/>
                </a:lnTo>
                <a:lnTo>
                  <a:pt x="331470" y="1325892"/>
                </a:lnTo>
                <a:lnTo>
                  <a:pt x="2769870" y="1325880"/>
                </a:lnTo>
                <a:lnTo>
                  <a:pt x="2769870" y="1297686"/>
                </a:lnTo>
                <a:lnTo>
                  <a:pt x="2769870" y="836676"/>
                </a:lnTo>
                <a:lnTo>
                  <a:pt x="2769870" y="824484"/>
                </a:lnTo>
                <a:lnTo>
                  <a:pt x="2769870" y="362712"/>
                </a:lnTo>
                <a:lnTo>
                  <a:pt x="2769870" y="3337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10609" y="2987294"/>
            <a:ext cx="3638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BC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9075" y="3254006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77907" y="3182374"/>
            <a:ext cx="21228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1854835" algn="l"/>
              </a:tabLst>
            </a:pPr>
            <a:r>
              <a:rPr sz="2000" spc="-5" dirty="0">
                <a:latin typeface="Times New Roman"/>
                <a:cs typeface="Times New Roman"/>
              </a:rPr>
              <a:t>00	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5964" y="3486869"/>
            <a:ext cx="161925" cy="82613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000" spc="-5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750"/>
              </a:spcBef>
            </a:pP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8955" y="3535933"/>
            <a:ext cx="2169795" cy="47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>
              <a:lnSpc>
                <a:spcPts val="1989"/>
              </a:lnSpc>
              <a:spcBef>
                <a:spcPts val="95"/>
              </a:spcBef>
              <a:tabLst>
                <a:tab pos="824865" algn="l"/>
                <a:tab pos="1427480" algn="l"/>
                <a:tab pos="2029460" algn="l"/>
              </a:tabLst>
            </a:pPr>
            <a:r>
              <a:rPr sz="2000" spc="-5" dirty="0">
                <a:latin typeface="Times New Roman"/>
                <a:cs typeface="Times New Roman"/>
              </a:rPr>
              <a:t>0	1	1	0</a:t>
            </a:r>
            <a:endParaRPr sz="2000">
              <a:latin typeface="Times New Roman"/>
              <a:cs typeface="Times New Roman"/>
            </a:endParaRPr>
          </a:p>
          <a:p>
            <a:pPr marL="455930">
              <a:lnSpc>
                <a:spcPts val="151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3555" y="3929887"/>
            <a:ext cx="6337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95"/>
              </a:spcBef>
            </a:pPr>
            <a:r>
              <a:rPr sz="3000" spc="-7" baseline="-19444" dirty="0">
                <a:latin typeface="Times New Roman"/>
                <a:cs typeface="Times New Roman"/>
              </a:rPr>
              <a:t>0</a:t>
            </a:r>
            <a:r>
              <a:rPr sz="3000" spc="405" baseline="-1944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04683" y="3731762"/>
            <a:ext cx="2673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653783" y="2899410"/>
          <a:ext cx="2399663" cy="3593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650874"/>
                <a:gridCol w="546100"/>
                <a:gridCol w="842644"/>
              </a:tblGrid>
              <a:tr h="667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tabLst>
                          <a:tab pos="32956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	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Z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 marR="167005" indent="31115">
                        <a:lnSpc>
                          <a:spcPct val="110000"/>
                        </a:lnSpc>
                        <a:spcBef>
                          <a:spcPts val="8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Row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value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41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32829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586478" y="5556503"/>
            <a:ext cx="257810" cy="29209"/>
          </a:xfrm>
          <a:custGeom>
            <a:avLst/>
            <a:gdLst/>
            <a:ahLst/>
            <a:cxnLst/>
            <a:rect l="l" t="t" r="r" b="b"/>
            <a:pathLst>
              <a:path w="257810" h="29210">
                <a:moveTo>
                  <a:pt x="257555" y="28955"/>
                </a:moveTo>
                <a:lnTo>
                  <a:pt x="257555" y="0"/>
                </a:lnTo>
                <a:lnTo>
                  <a:pt x="0" y="0"/>
                </a:lnTo>
                <a:lnTo>
                  <a:pt x="0" y="28955"/>
                </a:lnTo>
                <a:lnTo>
                  <a:pt x="257555" y="28955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336" y="5205984"/>
            <a:ext cx="2904744" cy="134569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243070" y="5516371"/>
            <a:ext cx="1537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AC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5340" y="5156708"/>
            <a:ext cx="4343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29" dirty="0">
                <a:solidFill>
                  <a:srgbClr val="3333CC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’C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5236" y="6324091"/>
            <a:ext cx="3771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9971" y="5061451"/>
            <a:ext cx="2520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29" dirty="0">
                <a:latin typeface="Times New Roman"/>
                <a:cs typeface="Times New Roman"/>
              </a:rPr>
              <a:t>A’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7019" y="5056885"/>
            <a:ext cx="250190" cy="11557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 marR="21590" indent="4445">
              <a:lnSpc>
                <a:spcPts val="2550"/>
              </a:lnSpc>
              <a:spcBef>
                <a:spcPts val="650"/>
              </a:spcBef>
            </a:pPr>
            <a:r>
              <a:rPr sz="2400" dirty="0">
                <a:latin typeface="Times New Roman"/>
                <a:cs typeface="Times New Roman"/>
              </a:rPr>
              <a:t>C  B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205728" y="1957577"/>
            <a:ext cx="3249930" cy="738505"/>
            <a:chOff x="6205728" y="1957577"/>
            <a:chExt cx="3249930" cy="738505"/>
          </a:xfrm>
        </p:grpSpPr>
        <p:sp>
          <p:nvSpPr>
            <p:cNvPr id="22" name="object 22"/>
            <p:cNvSpPr/>
            <p:nvPr/>
          </p:nvSpPr>
          <p:spPr>
            <a:xfrm>
              <a:off x="6220206" y="1972055"/>
              <a:ext cx="3221355" cy="709930"/>
            </a:xfrm>
            <a:custGeom>
              <a:avLst/>
              <a:gdLst/>
              <a:ahLst/>
              <a:cxnLst/>
              <a:rect l="l" t="t" r="r" b="b"/>
              <a:pathLst>
                <a:path w="3221354" h="709930">
                  <a:moveTo>
                    <a:pt x="3220974" y="709421"/>
                  </a:moveTo>
                  <a:lnTo>
                    <a:pt x="3220974" y="0"/>
                  </a:lnTo>
                  <a:lnTo>
                    <a:pt x="0" y="0"/>
                  </a:lnTo>
                  <a:lnTo>
                    <a:pt x="0" y="709421"/>
                  </a:lnTo>
                  <a:lnTo>
                    <a:pt x="3220974" y="709421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05728" y="1957577"/>
              <a:ext cx="3249930" cy="738505"/>
            </a:xfrm>
            <a:custGeom>
              <a:avLst/>
              <a:gdLst/>
              <a:ahLst/>
              <a:cxnLst/>
              <a:rect l="l" t="t" r="r" b="b"/>
              <a:pathLst>
                <a:path w="3249929" h="738505">
                  <a:moveTo>
                    <a:pt x="28955" y="709422"/>
                  </a:moveTo>
                  <a:lnTo>
                    <a:pt x="28955" y="695706"/>
                  </a:lnTo>
                  <a:lnTo>
                    <a:pt x="0" y="695706"/>
                  </a:lnTo>
                  <a:lnTo>
                    <a:pt x="0" y="723900"/>
                  </a:lnTo>
                  <a:lnTo>
                    <a:pt x="17526" y="723900"/>
                  </a:lnTo>
                  <a:lnTo>
                    <a:pt x="17526" y="709422"/>
                  </a:lnTo>
                  <a:lnTo>
                    <a:pt x="28955" y="709422"/>
                  </a:lnTo>
                  <a:close/>
                </a:path>
                <a:path w="3249929" h="738505">
                  <a:moveTo>
                    <a:pt x="46482" y="738378"/>
                  </a:moveTo>
                  <a:lnTo>
                    <a:pt x="46482" y="709422"/>
                  </a:lnTo>
                  <a:lnTo>
                    <a:pt x="17526" y="709422"/>
                  </a:lnTo>
                  <a:lnTo>
                    <a:pt x="17526" y="723900"/>
                  </a:lnTo>
                  <a:lnTo>
                    <a:pt x="28955" y="723900"/>
                  </a:lnTo>
                  <a:lnTo>
                    <a:pt x="28955" y="738378"/>
                  </a:lnTo>
                  <a:lnTo>
                    <a:pt x="46482" y="738378"/>
                  </a:lnTo>
                  <a:close/>
                </a:path>
                <a:path w="3249929" h="738505">
                  <a:moveTo>
                    <a:pt x="28955" y="738378"/>
                  </a:moveTo>
                  <a:lnTo>
                    <a:pt x="28955" y="723900"/>
                  </a:lnTo>
                  <a:lnTo>
                    <a:pt x="17526" y="723900"/>
                  </a:lnTo>
                  <a:lnTo>
                    <a:pt x="17526" y="738378"/>
                  </a:lnTo>
                  <a:lnTo>
                    <a:pt x="28955" y="738378"/>
                  </a:lnTo>
                  <a:close/>
                </a:path>
                <a:path w="3249929" h="738505">
                  <a:moveTo>
                    <a:pt x="28955" y="666750"/>
                  </a:moveTo>
                  <a:lnTo>
                    <a:pt x="28955" y="638556"/>
                  </a:lnTo>
                  <a:lnTo>
                    <a:pt x="0" y="638556"/>
                  </a:lnTo>
                  <a:lnTo>
                    <a:pt x="0" y="666750"/>
                  </a:lnTo>
                  <a:lnTo>
                    <a:pt x="28955" y="666750"/>
                  </a:lnTo>
                  <a:close/>
                </a:path>
                <a:path w="3249929" h="738505">
                  <a:moveTo>
                    <a:pt x="28955" y="609600"/>
                  </a:moveTo>
                  <a:lnTo>
                    <a:pt x="28955" y="581406"/>
                  </a:lnTo>
                  <a:lnTo>
                    <a:pt x="0" y="581406"/>
                  </a:lnTo>
                  <a:lnTo>
                    <a:pt x="0" y="609600"/>
                  </a:lnTo>
                  <a:lnTo>
                    <a:pt x="28955" y="609600"/>
                  </a:lnTo>
                  <a:close/>
                </a:path>
                <a:path w="3249929" h="738505">
                  <a:moveTo>
                    <a:pt x="28955" y="552450"/>
                  </a:moveTo>
                  <a:lnTo>
                    <a:pt x="28955" y="524256"/>
                  </a:lnTo>
                  <a:lnTo>
                    <a:pt x="0" y="524256"/>
                  </a:lnTo>
                  <a:lnTo>
                    <a:pt x="0" y="552450"/>
                  </a:lnTo>
                  <a:lnTo>
                    <a:pt x="28955" y="552450"/>
                  </a:lnTo>
                  <a:close/>
                </a:path>
                <a:path w="3249929" h="738505">
                  <a:moveTo>
                    <a:pt x="28955" y="495300"/>
                  </a:moveTo>
                  <a:lnTo>
                    <a:pt x="28955" y="467106"/>
                  </a:lnTo>
                  <a:lnTo>
                    <a:pt x="0" y="467106"/>
                  </a:lnTo>
                  <a:lnTo>
                    <a:pt x="0" y="495300"/>
                  </a:lnTo>
                  <a:lnTo>
                    <a:pt x="28955" y="495300"/>
                  </a:lnTo>
                  <a:close/>
                </a:path>
                <a:path w="3249929" h="738505">
                  <a:moveTo>
                    <a:pt x="28955" y="438150"/>
                  </a:moveTo>
                  <a:lnTo>
                    <a:pt x="28955" y="409956"/>
                  </a:lnTo>
                  <a:lnTo>
                    <a:pt x="0" y="409956"/>
                  </a:lnTo>
                  <a:lnTo>
                    <a:pt x="0" y="438150"/>
                  </a:lnTo>
                  <a:lnTo>
                    <a:pt x="28955" y="438150"/>
                  </a:lnTo>
                  <a:close/>
                </a:path>
                <a:path w="3249929" h="738505">
                  <a:moveTo>
                    <a:pt x="28955" y="381000"/>
                  </a:moveTo>
                  <a:lnTo>
                    <a:pt x="28955" y="352806"/>
                  </a:lnTo>
                  <a:lnTo>
                    <a:pt x="0" y="352806"/>
                  </a:lnTo>
                  <a:lnTo>
                    <a:pt x="0" y="381000"/>
                  </a:lnTo>
                  <a:lnTo>
                    <a:pt x="28955" y="381000"/>
                  </a:lnTo>
                  <a:close/>
                </a:path>
                <a:path w="3249929" h="738505">
                  <a:moveTo>
                    <a:pt x="28955" y="323850"/>
                  </a:moveTo>
                  <a:lnTo>
                    <a:pt x="28955" y="295656"/>
                  </a:lnTo>
                  <a:lnTo>
                    <a:pt x="0" y="295656"/>
                  </a:lnTo>
                  <a:lnTo>
                    <a:pt x="0" y="323850"/>
                  </a:lnTo>
                  <a:lnTo>
                    <a:pt x="28955" y="323850"/>
                  </a:lnTo>
                  <a:close/>
                </a:path>
                <a:path w="3249929" h="738505">
                  <a:moveTo>
                    <a:pt x="28955" y="266700"/>
                  </a:moveTo>
                  <a:lnTo>
                    <a:pt x="28955" y="238506"/>
                  </a:lnTo>
                  <a:lnTo>
                    <a:pt x="0" y="238506"/>
                  </a:lnTo>
                  <a:lnTo>
                    <a:pt x="0" y="266700"/>
                  </a:lnTo>
                  <a:lnTo>
                    <a:pt x="28955" y="266700"/>
                  </a:lnTo>
                  <a:close/>
                </a:path>
                <a:path w="3249929" h="738505">
                  <a:moveTo>
                    <a:pt x="28955" y="209550"/>
                  </a:moveTo>
                  <a:lnTo>
                    <a:pt x="28955" y="181356"/>
                  </a:lnTo>
                  <a:lnTo>
                    <a:pt x="0" y="181356"/>
                  </a:lnTo>
                  <a:lnTo>
                    <a:pt x="0" y="209550"/>
                  </a:lnTo>
                  <a:lnTo>
                    <a:pt x="28955" y="209550"/>
                  </a:lnTo>
                  <a:close/>
                </a:path>
                <a:path w="3249929" h="738505">
                  <a:moveTo>
                    <a:pt x="28955" y="152400"/>
                  </a:moveTo>
                  <a:lnTo>
                    <a:pt x="28955" y="124206"/>
                  </a:lnTo>
                  <a:lnTo>
                    <a:pt x="0" y="124206"/>
                  </a:lnTo>
                  <a:lnTo>
                    <a:pt x="0" y="152400"/>
                  </a:lnTo>
                  <a:lnTo>
                    <a:pt x="28955" y="152400"/>
                  </a:lnTo>
                  <a:close/>
                </a:path>
                <a:path w="3249929" h="738505">
                  <a:moveTo>
                    <a:pt x="28955" y="95250"/>
                  </a:moveTo>
                  <a:lnTo>
                    <a:pt x="28955" y="67056"/>
                  </a:lnTo>
                  <a:lnTo>
                    <a:pt x="0" y="67056"/>
                  </a:lnTo>
                  <a:lnTo>
                    <a:pt x="0" y="95250"/>
                  </a:lnTo>
                  <a:lnTo>
                    <a:pt x="28955" y="95250"/>
                  </a:lnTo>
                  <a:close/>
                </a:path>
                <a:path w="3249929" h="738505">
                  <a:moveTo>
                    <a:pt x="19050" y="24384"/>
                  </a:moveTo>
                  <a:lnTo>
                    <a:pt x="19050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14477" y="38100"/>
                  </a:lnTo>
                  <a:lnTo>
                    <a:pt x="14477" y="28956"/>
                  </a:lnTo>
                  <a:lnTo>
                    <a:pt x="19050" y="24384"/>
                  </a:lnTo>
                  <a:close/>
                </a:path>
                <a:path w="3249929" h="738505">
                  <a:moveTo>
                    <a:pt x="28956" y="38100"/>
                  </a:moveTo>
                  <a:lnTo>
                    <a:pt x="28956" y="14478"/>
                  </a:lnTo>
                  <a:lnTo>
                    <a:pt x="14477" y="28956"/>
                  </a:lnTo>
                  <a:lnTo>
                    <a:pt x="19050" y="28956"/>
                  </a:lnTo>
                  <a:lnTo>
                    <a:pt x="19050" y="38100"/>
                  </a:lnTo>
                  <a:lnTo>
                    <a:pt x="28956" y="38100"/>
                  </a:lnTo>
                  <a:close/>
                </a:path>
                <a:path w="3249929" h="738505">
                  <a:moveTo>
                    <a:pt x="19050" y="38100"/>
                  </a:moveTo>
                  <a:lnTo>
                    <a:pt x="19050" y="28956"/>
                  </a:lnTo>
                  <a:lnTo>
                    <a:pt x="14477" y="28956"/>
                  </a:lnTo>
                  <a:lnTo>
                    <a:pt x="14477" y="38100"/>
                  </a:lnTo>
                  <a:lnTo>
                    <a:pt x="19050" y="38100"/>
                  </a:lnTo>
                  <a:close/>
                </a:path>
                <a:path w="3249929" h="738505">
                  <a:moveTo>
                    <a:pt x="76200" y="28956"/>
                  </a:moveTo>
                  <a:lnTo>
                    <a:pt x="76200" y="0"/>
                  </a:lnTo>
                  <a:lnTo>
                    <a:pt x="48006" y="0"/>
                  </a:lnTo>
                  <a:lnTo>
                    <a:pt x="48006" y="28956"/>
                  </a:lnTo>
                  <a:lnTo>
                    <a:pt x="76200" y="28956"/>
                  </a:lnTo>
                  <a:close/>
                </a:path>
                <a:path w="3249929" h="738505">
                  <a:moveTo>
                    <a:pt x="133350" y="28956"/>
                  </a:moveTo>
                  <a:lnTo>
                    <a:pt x="133350" y="0"/>
                  </a:lnTo>
                  <a:lnTo>
                    <a:pt x="105156" y="0"/>
                  </a:lnTo>
                  <a:lnTo>
                    <a:pt x="105156" y="28956"/>
                  </a:lnTo>
                  <a:lnTo>
                    <a:pt x="133350" y="28956"/>
                  </a:lnTo>
                  <a:close/>
                </a:path>
                <a:path w="3249929" h="738505">
                  <a:moveTo>
                    <a:pt x="190500" y="28956"/>
                  </a:moveTo>
                  <a:lnTo>
                    <a:pt x="190500" y="0"/>
                  </a:lnTo>
                  <a:lnTo>
                    <a:pt x="162306" y="0"/>
                  </a:lnTo>
                  <a:lnTo>
                    <a:pt x="162306" y="28956"/>
                  </a:lnTo>
                  <a:lnTo>
                    <a:pt x="190500" y="28956"/>
                  </a:lnTo>
                  <a:close/>
                </a:path>
                <a:path w="3249929" h="738505">
                  <a:moveTo>
                    <a:pt x="247650" y="28956"/>
                  </a:moveTo>
                  <a:lnTo>
                    <a:pt x="247650" y="0"/>
                  </a:lnTo>
                  <a:lnTo>
                    <a:pt x="219456" y="0"/>
                  </a:lnTo>
                  <a:lnTo>
                    <a:pt x="219456" y="28956"/>
                  </a:lnTo>
                  <a:lnTo>
                    <a:pt x="247650" y="28956"/>
                  </a:lnTo>
                  <a:close/>
                </a:path>
                <a:path w="3249929" h="738505">
                  <a:moveTo>
                    <a:pt x="304800" y="28956"/>
                  </a:moveTo>
                  <a:lnTo>
                    <a:pt x="304800" y="0"/>
                  </a:lnTo>
                  <a:lnTo>
                    <a:pt x="276606" y="0"/>
                  </a:lnTo>
                  <a:lnTo>
                    <a:pt x="276606" y="28956"/>
                  </a:lnTo>
                  <a:lnTo>
                    <a:pt x="304800" y="28956"/>
                  </a:lnTo>
                  <a:close/>
                </a:path>
                <a:path w="3249929" h="738505">
                  <a:moveTo>
                    <a:pt x="361950" y="28956"/>
                  </a:moveTo>
                  <a:lnTo>
                    <a:pt x="361950" y="0"/>
                  </a:lnTo>
                  <a:lnTo>
                    <a:pt x="333755" y="0"/>
                  </a:lnTo>
                  <a:lnTo>
                    <a:pt x="333755" y="28956"/>
                  </a:lnTo>
                  <a:lnTo>
                    <a:pt x="361950" y="28956"/>
                  </a:lnTo>
                  <a:close/>
                </a:path>
                <a:path w="3249929" h="738505">
                  <a:moveTo>
                    <a:pt x="419100" y="28956"/>
                  </a:moveTo>
                  <a:lnTo>
                    <a:pt x="419100" y="0"/>
                  </a:lnTo>
                  <a:lnTo>
                    <a:pt x="390905" y="0"/>
                  </a:lnTo>
                  <a:lnTo>
                    <a:pt x="390905" y="28956"/>
                  </a:lnTo>
                  <a:lnTo>
                    <a:pt x="419100" y="28956"/>
                  </a:lnTo>
                  <a:close/>
                </a:path>
                <a:path w="3249929" h="738505">
                  <a:moveTo>
                    <a:pt x="476250" y="28956"/>
                  </a:moveTo>
                  <a:lnTo>
                    <a:pt x="476250" y="0"/>
                  </a:lnTo>
                  <a:lnTo>
                    <a:pt x="448055" y="0"/>
                  </a:lnTo>
                  <a:lnTo>
                    <a:pt x="448055" y="28956"/>
                  </a:lnTo>
                  <a:lnTo>
                    <a:pt x="476250" y="28956"/>
                  </a:lnTo>
                  <a:close/>
                </a:path>
                <a:path w="3249929" h="738505">
                  <a:moveTo>
                    <a:pt x="533400" y="28956"/>
                  </a:moveTo>
                  <a:lnTo>
                    <a:pt x="533400" y="0"/>
                  </a:lnTo>
                  <a:lnTo>
                    <a:pt x="505205" y="0"/>
                  </a:lnTo>
                  <a:lnTo>
                    <a:pt x="505205" y="28956"/>
                  </a:lnTo>
                  <a:lnTo>
                    <a:pt x="533400" y="28956"/>
                  </a:lnTo>
                  <a:close/>
                </a:path>
                <a:path w="3249929" h="738505">
                  <a:moveTo>
                    <a:pt x="590550" y="28956"/>
                  </a:moveTo>
                  <a:lnTo>
                    <a:pt x="590550" y="0"/>
                  </a:lnTo>
                  <a:lnTo>
                    <a:pt x="562355" y="0"/>
                  </a:lnTo>
                  <a:lnTo>
                    <a:pt x="562355" y="28956"/>
                  </a:lnTo>
                  <a:lnTo>
                    <a:pt x="590550" y="28956"/>
                  </a:lnTo>
                  <a:close/>
                </a:path>
                <a:path w="3249929" h="738505">
                  <a:moveTo>
                    <a:pt x="647700" y="28956"/>
                  </a:moveTo>
                  <a:lnTo>
                    <a:pt x="647700" y="0"/>
                  </a:lnTo>
                  <a:lnTo>
                    <a:pt x="619505" y="0"/>
                  </a:lnTo>
                  <a:lnTo>
                    <a:pt x="619505" y="28956"/>
                  </a:lnTo>
                  <a:lnTo>
                    <a:pt x="647700" y="28956"/>
                  </a:lnTo>
                  <a:close/>
                </a:path>
                <a:path w="3249929" h="738505">
                  <a:moveTo>
                    <a:pt x="704850" y="28956"/>
                  </a:moveTo>
                  <a:lnTo>
                    <a:pt x="704850" y="0"/>
                  </a:lnTo>
                  <a:lnTo>
                    <a:pt x="676655" y="0"/>
                  </a:lnTo>
                  <a:lnTo>
                    <a:pt x="676655" y="28956"/>
                  </a:lnTo>
                  <a:lnTo>
                    <a:pt x="704850" y="28956"/>
                  </a:lnTo>
                  <a:close/>
                </a:path>
                <a:path w="3249929" h="738505">
                  <a:moveTo>
                    <a:pt x="762000" y="28956"/>
                  </a:moveTo>
                  <a:lnTo>
                    <a:pt x="762000" y="0"/>
                  </a:lnTo>
                  <a:lnTo>
                    <a:pt x="733805" y="0"/>
                  </a:lnTo>
                  <a:lnTo>
                    <a:pt x="733805" y="28956"/>
                  </a:lnTo>
                  <a:lnTo>
                    <a:pt x="762000" y="28956"/>
                  </a:lnTo>
                  <a:close/>
                </a:path>
                <a:path w="3249929" h="738505">
                  <a:moveTo>
                    <a:pt x="819150" y="28956"/>
                  </a:moveTo>
                  <a:lnTo>
                    <a:pt x="819150" y="0"/>
                  </a:lnTo>
                  <a:lnTo>
                    <a:pt x="790955" y="0"/>
                  </a:lnTo>
                  <a:lnTo>
                    <a:pt x="790955" y="28956"/>
                  </a:lnTo>
                  <a:lnTo>
                    <a:pt x="819150" y="28956"/>
                  </a:lnTo>
                  <a:close/>
                </a:path>
                <a:path w="3249929" h="738505">
                  <a:moveTo>
                    <a:pt x="876300" y="28956"/>
                  </a:moveTo>
                  <a:lnTo>
                    <a:pt x="876300" y="0"/>
                  </a:lnTo>
                  <a:lnTo>
                    <a:pt x="848105" y="0"/>
                  </a:lnTo>
                  <a:lnTo>
                    <a:pt x="848105" y="28956"/>
                  </a:lnTo>
                  <a:lnTo>
                    <a:pt x="876300" y="28956"/>
                  </a:lnTo>
                  <a:close/>
                </a:path>
                <a:path w="3249929" h="738505">
                  <a:moveTo>
                    <a:pt x="933450" y="28956"/>
                  </a:moveTo>
                  <a:lnTo>
                    <a:pt x="933450" y="0"/>
                  </a:lnTo>
                  <a:lnTo>
                    <a:pt x="905255" y="0"/>
                  </a:lnTo>
                  <a:lnTo>
                    <a:pt x="905255" y="28956"/>
                  </a:lnTo>
                  <a:lnTo>
                    <a:pt x="933450" y="28956"/>
                  </a:lnTo>
                  <a:close/>
                </a:path>
                <a:path w="3249929" h="738505">
                  <a:moveTo>
                    <a:pt x="990600" y="28956"/>
                  </a:moveTo>
                  <a:lnTo>
                    <a:pt x="990600" y="0"/>
                  </a:lnTo>
                  <a:lnTo>
                    <a:pt x="962405" y="0"/>
                  </a:lnTo>
                  <a:lnTo>
                    <a:pt x="962405" y="28956"/>
                  </a:lnTo>
                  <a:lnTo>
                    <a:pt x="990600" y="28956"/>
                  </a:lnTo>
                  <a:close/>
                </a:path>
                <a:path w="3249929" h="738505">
                  <a:moveTo>
                    <a:pt x="1047750" y="28956"/>
                  </a:moveTo>
                  <a:lnTo>
                    <a:pt x="1047750" y="0"/>
                  </a:lnTo>
                  <a:lnTo>
                    <a:pt x="1019555" y="0"/>
                  </a:lnTo>
                  <a:lnTo>
                    <a:pt x="1019555" y="28956"/>
                  </a:lnTo>
                  <a:lnTo>
                    <a:pt x="1047750" y="28956"/>
                  </a:lnTo>
                  <a:close/>
                </a:path>
                <a:path w="3249929" h="738505">
                  <a:moveTo>
                    <a:pt x="1104900" y="28956"/>
                  </a:moveTo>
                  <a:lnTo>
                    <a:pt x="1104900" y="0"/>
                  </a:lnTo>
                  <a:lnTo>
                    <a:pt x="1076705" y="0"/>
                  </a:lnTo>
                  <a:lnTo>
                    <a:pt x="1076705" y="28956"/>
                  </a:lnTo>
                  <a:lnTo>
                    <a:pt x="1104900" y="28956"/>
                  </a:lnTo>
                  <a:close/>
                </a:path>
                <a:path w="3249929" h="738505">
                  <a:moveTo>
                    <a:pt x="1162050" y="28956"/>
                  </a:moveTo>
                  <a:lnTo>
                    <a:pt x="1162050" y="0"/>
                  </a:lnTo>
                  <a:lnTo>
                    <a:pt x="1133855" y="0"/>
                  </a:lnTo>
                  <a:lnTo>
                    <a:pt x="1133855" y="28956"/>
                  </a:lnTo>
                  <a:lnTo>
                    <a:pt x="1162050" y="28956"/>
                  </a:lnTo>
                  <a:close/>
                </a:path>
                <a:path w="3249929" h="738505">
                  <a:moveTo>
                    <a:pt x="1219200" y="28956"/>
                  </a:moveTo>
                  <a:lnTo>
                    <a:pt x="1219200" y="0"/>
                  </a:lnTo>
                  <a:lnTo>
                    <a:pt x="1191005" y="0"/>
                  </a:lnTo>
                  <a:lnTo>
                    <a:pt x="1191005" y="28956"/>
                  </a:lnTo>
                  <a:lnTo>
                    <a:pt x="1219200" y="28956"/>
                  </a:lnTo>
                  <a:close/>
                </a:path>
                <a:path w="3249929" h="738505">
                  <a:moveTo>
                    <a:pt x="1276350" y="28956"/>
                  </a:moveTo>
                  <a:lnTo>
                    <a:pt x="1276350" y="0"/>
                  </a:lnTo>
                  <a:lnTo>
                    <a:pt x="1248155" y="0"/>
                  </a:lnTo>
                  <a:lnTo>
                    <a:pt x="1248155" y="28956"/>
                  </a:lnTo>
                  <a:lnTo>
                    <a:pt x="1276350" y="28956"/>
                  </a:lnTo>
                  <a:close/>
                </a:path>
                <a:path w="3249929" h="738505">
                  <a:moveTo>
                    <a:pt x="1333500" y="28956"/>
                  </a:moveTo>
                  <a:lnTo>
                    <a:pt x="1333500" y="0"/>
                  </a:lnTo>
                  <a:lnTo>
                    <a:pt x="1305305" y="0"/>
                  </a:lnTo>
                  <a:lnTo>
                    <a:pt x="1305305" y="28956"/>
                  </a:lnTo>
                  <a:lnTo>
                    <a:pt x="1333500" y="28956"/>
                  </a:lnTo>
                  <a:close/>
                </a:path>
                <a:path w="3249929" h="738505">
                  <a:moveTo>
                    <a:pt x="1390650" y="28956"/>
                  </a:moveTo>
                  <a:lnTo>
                    <a:pt x="1390650" y="0"/>
                  </a:lnTo>
                  <a:lnTo>
                    <a:pt x="1362455" y="0"/>
                  </a:lnTo>
                  <a:lnTo>
                    <a:pt x="1362455" y="28956"/>
                  </a:lnTo>
                  <a:lnTo>
                    <a:pt x="1390650" y="28956"/>
                  </a:lnTo>
                  <a:close/>
                </a:path>
                <a:path w="3249929" h="738505">
                  <a:moveTo>
                    <a:pt x="1447800" y="28956"/>
                  </a:moveTo>
                  <a:lnTo>
                    <a:pt x="1447800" y="0"/>
                  </a:lnTo>
                  <a:lnTo>
                    <a:pt x="1419605" y="0"/>
                  </a:lnTo>
                  <a:lnTo>
                    <a:pt x="1419605" y="28956"/>
                  </a:lnTo>
                  <a:lnTo>
                    <a:pt x="1447800" y="28956"/>
                  </a:lnTo>
                  <a:close/>
                </a:path>
                <a:path w="3249929" h="738505">
                  <a:moveTo>
                    <a:pt x="1504950" y="28956"/>
                  </a:moveTo>
                  <a:lnTo>
                    <a:pt x="1504950" y="0"/>
                  </a:lnTo>
                  <a:lnTo>
                    <a:pt x="1476755" y="0"/>
                  </a:lnTo>
                  <a:lnTo>
                    <a:pt x="1476755" y="28956"/>
                  </a:lnTo>
                  <a:lnTo>
                    <a:pt x="1504950" y="28956"/>
                  </a:lnTo>
                  <a:close/>
                </a:path>
                <a:path w="3249929" h="738505">
                  <a:moveTo>
                    <a:pt x="1562100" y="28956"/>
                  </a:moveTo>
                  <a:lnTo>
                    <a:pt x="1562100" y="0"/>
                  </a:lnTo>
                  <a:lnTo>
                    <a:pt x="1533905" y="0"/>
                  </a:lnTo>
                  <a:lnTo>
                    <a:pt x="1533905" y="28956"/>
                  </a:lnTo>
                  <a:lnTo>
                    <a:pt x="1562100" y="28956"/>
                  </a:lnTo>
                  <a:close/>
                </a:path>
                <a:path w="3249929" h="738505">
                  <a:moveTo>
                    <a:pt x="1619250" y="28956"/>
                  </a:moveTo>
                  <a:lnTo>
                    <a:pt x="1619250" y="0"/>
                  </a:lnTo>
                  <a:lnTo>
                    <a:pt x="1591055" y="0"/>
                  </a:lnTo>
                  <a:lnTo>
                    <a:pt x="1591055" y="28956"/>
                  </a:lnTo>
                  <a:lnTo>
                    <a:pt x="1619250" y="28956"/>
                  </a:lnTo>
                  <a:close/>
                </a:path>
                <a:path w="3249929" h="738505">
                  <a:moveTo>
                    <a:pt x="1676400" y="28956"/>
                  </a:moveTo>
                  <a:lnTo>
                    <a:pt x="1676400" y="0"/>
                  </a:lnTo>
                  <a:lnTo>
                    <a:pt x="1648205" y="0"/>
                  </a:lnTo>
                  <a:lnTo>
                    <a:pt x="1648205" y="28956"/>
                  </a:lnTo>
                  <a:lnTo>
                    <a:pt x="1676400" y="28956"/>
                  </a:lnTo>
                  <a:close/>
                </a:path>
                <a:path w="3249929" h="738505">
                  <a:moveTo>
                    <a:pt x="1733550" y="28956"/>
                  </a:moveTo>
                  <a:lnTo>
                    <a:pt x="1733550" y="0"/>
                  </a:lnTo>
                  <a:lnTo>
                    <a:pt x="1705355" y="0"/>
                  </a:lnTo>
                  <a:lnTo>
                    <a:pt x="1705355" y="28956"/>
                  </a:lnTo>
                  <a:lnTo>
                    <a:pt x="1733550" y="28956"/>
                  </a:lnTo>
                  <a:close/>
                </a:path>
                <a:path w="3249929" h="738505">
                  <a:moveTo>
                    <a:pt x="1790700" y="28956"/>
                  </a:moveTo>
                  <a:lnTo>
                    <a:pt x="1790700" y="0"/>
                  </a:lnTo>
                  <a:lnTo>
                    <a:pt x="1762505" y="0"/>
                  </a:lnTo>
                  <a:lnTo>
                    <a:pt x="1762505" y="28956"/>
                  </a:lnTo>
                  <a:lnTo>
                    <a:pt x="1790700" y="28956"/>
                  </a:lnTo>
                  <a:close/>
                </a:path>
                <a:path w="3249929" h="738505">
                  <a:moveTo>
                    <a:pt x="1847850" y="28956"/>
                  </a:moveTo>
                  <a:lnTo>
                    <a:pt x="1847850" y="0"/>
                  </a:lnTo>
                  <a:lnTo>
                    <a:pt x="1819655" y="0"/>
                  </a:lnTo>
                  <a:lnTo>
                    <a:pt x="1819655" y="28956"/>
                  </a:lnTo>
                  <a:lnTo>
                    <a:pt x="1847850" y="28956"/>
                  </a:lnTo>
                  <a:close/>
                </a:path>
                <a:path w="3249929" h="738505">
                  <a:moveTo>
                    <a:pt x="1905000" y="28956"/>
                  </a:moveTo>
                  <a:lnTo>
                    <a:pt x="1905000" y="0"/>
                  </a:lnTo>
                  <a:lnTo>
                    <a:pt x="1876805" y="0"/>
                  </a:lnTo>
                  <a:lnTo>
                    <a:pt x="1876805" y="28956"/>
                  </a:lnTo>
                  <a:lnTo>
                    <a:pt x="1905000" y="28956"/>
                  </a:lnTo>
                  <a:close/>
                </a:path>
                <a:path w="3249929" h="738505">
                  <a:moveTo>
                    <a:pt x="1962150" y="28956"/>
                  </a:moveTo>
                  <a:lnTo>
                    <a:pt x="1962150" y="0"/>
                  </a:lnTo>
                  <a:lnTo>
                    <a:pt x="1933955" y="0"/>
                  </a:lnTo>
                  <a:lnTo>
                    <a:pt x="1933955" y="28956"/>
                  </a:lnTo>
                  <a:lnTo>
                    <a:pt x="1962150" y="28956"/>
                  </a:lnTo>
                  <a:close/>
                </a:path>
                <a:path w="3249929" h="738505">
                  <a:moveTo>
                    <a:pt x="2019300" y="28956"/>
                  </a:moveTo>
                  <a:lnTo>
                    <a:pt x="2019300" y="0"/>
                  </a:lnTo>
                  <a:lnTo>
                    <a:pt x="1991105" y="0"/>
                  </a:lnTo>
                  <a:lnTo>
                    <a:pt x="1991105" y="28956"/>
                  </a:lnTo>
                  <a:lnTo>
                    <a:pt x="2019300" y="28956"/>
                  </a:lnTo>
                  <a:close/>
                </a:path>
                <a:path w="3249929" h="738505">
                  <a:moveTo>
                    <a:pt x="2076450" y="28956"/>
                  </a:moveTo>
                  <a:lnTo>
                    <a:pt x="2076450" y="0"/>
                  </a:lnTo>
                  <a:lnTo>
                    <a:pt x="2048255" y="0"/>
                  </a:lnTo>
                  <a:lnTo>
                    <a:pt x="2048255" y="28956"/>
                  </a:lnTo>
                  <a:lnTo>
                    <a:pt x="2076450" y="28956"/>
                  </a:lnTo>
                  <a:close/>
                </a:path>
                <a:path w="3249929" h="738505">
                  <a:moveTo>
                    <a:pt x="2133600" y="28956"/>
                  </a:moveTo>
                  <a:lnTo>
                    <a:pt x="2133600" y="0"/>
                  </a:lnTo>
                  <a:lnTo>
                    <a:pt x="2105405" y="0"/>
                  </a:lnTo>
                  <a:lnTo>
                    <a:pt x="2105405" y="28956"/>
                  </a:lnTo>
                  <a:lnTo>
                    <a:pt x="2133600" y="28956"/>
                  </a:lnTo>
                  <a:close/>
                </a:path>
                <a:path w="3249929" h="738505">
                  <a:moveTo>
                    <a:pt x="2190750" y="28956"/>
                  </a:moveTo>
                  <a:lnTo>
                    <a:pt x="2190750" y="0"/>
                  </a:lnTo>
                  <a:lnTo>
                    <a:pt x="2162555" y="0"/>
                  </a:lnTo>
                  <a:lnTo>
                    <a:pt x="2162555" y="28956"/>
                  </a:lnTo>
                  <a:lnTo>
                    <a:pt x="2190750" y="28956"/>
                  </a:lnTo>
                  <a:close/>
                </a:path>
                <a:path w="3249929" h="738505">
                  <a:moveTo>
                    <a:pt x="2247900" y="28956"/>
                  </a:moveTo>
                  <a:lnTo>
                    <a:pt x="2247900" y="0"/>
                  </a:lnTo>
                  <a:lnTo>
                    <a:pt x="2219705" y="0"/>
                  </a:lnTo>
                  <a:lnTo>
                    <a:pt x="2219705" y="28956"/>
                  </a:lnTo>
                  <a:lnTo>
                    <a:pt x="2247900" y="28956"/>
                  </a:lnTo>
                  <a:close/>
                </a:path>
                <a:path w="3249929" h="738505">
                  <a:moveTo>
                    <a:pt x="2305050" y="28956"/>
                  </a:moveTo>
                  <a:lnTo>
                    <a:pt x="2305050" y="0"/>
                  </a:lnTo>
                  <a:lnTo>
                    <a:pt x="2276855" y="0"/>
                  </a:lnTo>
                  <a:lnTo>
                    <a:pt x="2276855" y="28956"/>
                  </a:lnTo>
                  <a:lnTo>
                    <a:pt x="2305050" y="28956"/>
                  </a:lnTo>
                  <a:close/>
                </a:path>
                <a:path w="3249929" h="738505">
                  <a:moveTo>
                    <a:pt x="2362200" y="28956"/>
                  </a:moveTo>
                  <a:lnTo>
                    <a:pt x="2362200" y="0"/>
                  </a:lnTo>
                  <a:lnTo>
                    <a:pt x="2334005" y="0"/>
                  </a:lnTo>
                  <a:lnTo>
                    <a:pt x="2334005" y="28956"/>
                  </a:lnTo>
                  <a:lnTo>
                    <a:pt x="2362200" y="28956"/>
                  </a:lnTo>
                  <a:close/>
                </a:path>
                <a:path w="3249929" h="738505">
                  <a:moveTo>
                    <a:pt x="2419350" y="28956"/>
                  </a:moveTo>
                  <a:lnTo>
                    <a:pt x="2419350" y="0"/>
                  </a:lnTo>
                  <a:lnTo>
                    <a:pt x="2391155" y="0"/>
                  </a:lnTo>
                  <a:lnTo>
                    <a:pt x="2391155" y="28956"/>
                  </a:lnTo>
                  <a:lnTo>
                    <a:pt x="2419350" y="28956"/>
                  </a:lnTo>
                  <a:close/>
                </a:path>
                <a:path w="3249929" h="738505">
                  <a:moveTo>
                    <a:pt x="2476500" y="28956"/>
                  </a:moveTo>
                  <a:lnTo>
                    <a:pt x="2476500" y="0"/>
                  </a:lnTo>
                  <a:lnTo>
                    <a:pt x="2448305" y="0"/>
                  </a:lnTo>
                  <a:lnTo>
                    <a:pt x="2448305" y="28956"/>
                  </a:lnTo>
                  <a:lnTo>
                    <a:pt x="2476500" y="28956"/>
                  </a:lnTo>
                  <a:close/>
                </a:path>
                <a:path w="3249929" h="738505">
                  <a:moveTo>
                    <a:pt x="2533650" y="28956"/>
                  </a:moveTo>
                  <a:lnTo>
                    <a:pt x="2533650" y="0"/>
                  </a:lnTo>
                  <a:lnTo>
                    <a:pt x="2505455" y="0"/>
                  </a:lnTo>
                  <a:lnTo>
                    <a:pt x="2505455" y="28956"/>
                  </a:lnTo>
                  <a:lnTo>
                    <a:pt x="2533650" y="28956"/>
                  </a:lnTo>
                  <a:close/>
                </a:path>
                <a:path w="3249929" h="738505">
                  <a:moveTo>
                    <a:pt x="2590800" y="28956"/>
                  </a:moveTo>
                  <a:lnTo>
                    <a:pt x="2590800" y="0"/>
                  </a:lnTo>
                  <a:lnTo>
                    <a:pt x="2562605" y="0"/>
                  </a:lnTo>
                  <a:lnTo>
                    <a:pt x="2562605" y="28956"/>
                  </a:lnTo>
                  <a:lnTo>
                    <a:pt x="2590800" y="28956"/>
                  </a:lnTo>
                  <a:close/>
                </a:path>
                <a:path w="3249929" h="738505">
                  <a:moveTo>
                    <a:pt x="2647950" y="28956"/>
                  </a:moveTo>
                  <a:lnTo>
                    <a:pt x="2647950" y="0"/>
                  </a:lnTo>
                  <a:lnTo>
                    <a:pt x="2619755" y="0"/>
                  </a:lnTo>
                  <a:lnTo>
                    <a:pt x="2619755" y="28956"/>
                  </a:lnTo>
                  <a:lnTo>
                    <a:pt x="2647950" y="28956"/>
                  </a:lnTo>
                  <a:close/>
                </a:path>
                <a:path w="3249929" h="738505">
                  <a:moveTo>
                    <a:pt x="2705100" y="28956"/>
                  </a:moveTo>
                  <a:lnTo>
                    <a:pt x="2705100" y="0"/>
                  </a:lnTo>
                  <a:lnTo>
                    <a:pt x="2676905" y="0"/>
                  </a:lnTo>
                  <a:lnTo>
                    <a:pt x="2676905" y="28956"/>
                  </a:lnTo>
                  <a:lnTo>
                    <a:pt x="2705100" y="28956"/>
                  </a:lnTo>
                  <a:close/>
                </a:path>
                <a:path w="3249929" h="738505">
                  <a:moveTo>
                    <a:pt x="2762250" y="28956"/>
                  </a:moveTo>
                  <a:lnTo>
                    <a:pt x="2762250" y="0"/>
                  </a:lnTo>
                  <a:lnTo>
                    <a:pt x="2734055" y="0"/>
                  </a:lnTo>
                  <a:lnTo>
                    <a:pt x="2734055" y="28956"/>
                  </a:lnTo>
                  <a:lnTo>
                    <a:pt x="2762250" y="28956"/>
                  </a:lnTo>
                  <a:close/>
                </a:path>
                <a:path w="3249929" h="738505">
                  <a:moveTo>
                    <a:pt x="2819400" y="28956"/>
                  </a:moveTo>
                  <a:lnTo>
                    <a:pt x="2819400" y="0"/>
                  </a:lnTo>
                  <a:lnTo>
                    <a:pt x="2791205" y="0"/>
                  </a:lnTo>
                  <a:lnTo>
                    <a:pt x="2791205" y="28956"/>
                  </a:lnTo>
                  <a:lnTo>
                    <a:pt x="2819400" y="28956"/>
                  </a:lnTo>
                  <a:close/>
                </a:path>
                <a:path w="3249929" h="738505">
                  <a:moveTo>
                    <a:pt x="2876550" y="28956"/>
                  </a:moveTo>
                  <a:lnTo>
                    <a:pt x="2876550" y="0"/>
                  </a:lnTo>
                  <a:lnTo>
                    <a:pt x="2848355" y="0"/>
                  </a:lnTo>
                  <a:lnTo>
                    <a:pt x="2848355" y="28956"/>
                  </a:lnTo>
                  <a:lnTo>
                    <a:pt x="2876550" y="28956"/>
                  </a:lnTo>
                  <a:close/>
                </a:path>
                <a:path w="3249929" h="738505">
                  <a:moveTo>
                    <a:pt x="2933700" y="28956"/>
                  </a:moveTo>
                  <a:lnTo>
                    <a:pt x="2933700" y="0"/>
                  </a:lnTo>
                  <a:lnTo>
                    <a:pt x="2905505" y="0"/>
                  </a:lnTo>
                  <a:lnTo>
                    <a:pt x="2905505" y="28956"/>
                  </a:lnTo>
                  <a:lnTo>
                    <a:pt x="2933700" y="28956"/>
                  </a:lnTo>
                  <a:close/>
                </a:path>
                <a:path w="3249929" h="738505">
                  <a:moveTo>
                    <a:pt x="2990850" y="28956"/>
                  </a:moveTo>
                  <a:lnTo>
                    <a:pt x="2990850" y="0"/>
                  </a:lnTo>
                  <a:lnTo>
                    <a:pt x="2962655" y="0"/>
                  </a:lnTo>
                  <a:lnTo>
                    <a:pt x="2962655" y="28956"/>
                  </a:lnTo>
                  <a:lnTo>
                    <a:pt x="2990850" y="28956"/>
                  </a:lnTo>
                  <a:close/>
                </a:path>
                <a:path w="3249929" h="738505">
                  <a:moveTo>
                    <a:pt x="3048000" y="28956"/>
                  </a:moveTo>
                  <a:lnTo>
                    <a:pt x="3048000" y="0"/>
                  </a:lnTo>
                  <a:lnTo>
                    <a:pt x="3019805" y="0"/>
                  </a:lnTo>
                  <a:lnTo>
                    <a:pt x="3019805" y="28956"/>
                  </a:lnTo>
                  <a:lnTo>
                    <a:pt x="3048000" y="28956"/>
                  </a:lnTo>
                  <a:close/>
                </a:path>
                <a:path w="3249929" h="738505">
                  <a:moveTo>
                    <a:pt x="3105150" y="28956"/>
                  </a:moveTo>
                  <a:lnTo>
                    <a:pt x="3105150" y="0"/>
                  </a:lnTo>
                  <a:lnTo>
                    <a:pt x="3076955" y="0"/>
                  </a:lnTo>
                  <a:lnTo>
                    <a:pt x="3076955" y="28956"/>
                  </a:lnTo>
                  <a:lnTo>
                    <a:pt x="3105150" y="28956"/>
                  </a:lnTo>
                  <a:close/>
                </a:path>
                <a:path w="3249929" h="738505">
                  <a:moveTo>
                    <a:pt x="3162300" y="28956"/>
                  </a:moveTo>
                  <a:lnTo>
                    <a:pt x="3162300" y="0"/>
                  </a:lnTo>
                  <a:lnTo>
                    <a:pt x="3134105" y="0"/>
                  </a:lnTo>
                  <a:lnTo>
                    <a:pt x="3134105" y="28956"/>
                  </a:lnTo>
                  <a:lnTo>
                    <a:pt x="3162300" y="28956"/>
                  </a:lnTo>
                  <a:close/>
                </a:path>
                <a:path w="3249929" h="738505">
                  <a:moveTo>
                    <a:pt x="3219450" y="28956"/>
                  </a:moveTo>
                  <a:lnTo>
                    <a:pt x="3219450" y="0"/>
                  </a:lnTo>
                  <a:lnTo>
                    <a:pt x="3191255" y="0"/>
                  </a:lnTo>
                  <a:lnTo>
                    <a:pt x="3191255" y="28956"/>
                  </a:lnTo>
                  <a:lnTo>
                    <a:pt x="3219450" y="28956"/>
                  </a:lnTo>
                  <a:close/>
                </a:path>
                <a:path w="3249929" h="738505">
                  <a:moveTo>
                    <a:pt x="3249929" y="55626"/>
                  </a:moveTo>
                  <a:lnTo>
                    <a:pt x="3249929" y="27432"/>
                  </a:lnTo>
                  <a:lnTo>
                    <a:pt x="3220974" y="27432"/>
                  </a:lnTo>
                  <a:lnTo>
                    <a:pt x="3220974" y="55626"/>
                  </a:lnTo>
                  <a:lnTo>
                    <a:pt x="3249929" y="55626"/>
                  </a:lnTo>
                  <a:close/>
                </a:path>
                <a:path w="3249929" h="738505">
                  <a:moveTo>
                    <a:pt x="3249929" y="112776"/>
                  </a:moveTo>
                  <a:lnTo>
                    <a:pt x="3249929" y="84582"/>
                  </a:lnTo>
                  <a:lnTo>
                    <a:pt x="3220974" y="84582"/>
                  </a:lnTo>
                  <a:lnTo>
                    <a:pt x="3220974" y="112776"/>
                  </a:lnTo>
                  <a:lnTo>
                    <a:pt x="3249929" y="112776"/>
                  </a:lnTo>
                  <a:close/>
                </a:path>
                <a:path w="3249929" h="738505">
                  <a:moveTo>
                    <a:pt x="3249929" y="169926"/>
                  </a:moveTo>
                  <a:lnTo>
                    <a:pt x="3249929" y="141732"/>
                  </a:lnTo>
                  <a:lnTo>
                    <a:pt x="3220974" y="141732"/>
                  </a:lnTo>
                  <a:lnTo>
                    <a:pt x="3220974" y="169926"/>
                  </a:lnTo>
                  <a:lnTo>
                    <a:pt x="3249929" y="169926"/>
                  </a:lnTo>
                  <a:close/>
                </a:path>
                <a:path w="3249929" h="738505">
                  <a:moveTo>
                    <a:pt x="3249929" y="227076"/>
                  </a:moveTo>
                  <a:lnTo>
                    <a:pt x="3249929" y="198882"/>
                  </a:lnTo>
                  <a:lnTo>
                    <a:pt x="3220974" y="198882"/>
                  </a:lnTo>
                  <a:lnTo>
                    <a:pt x="3220974" y="227076"/>
                  </a:lnTo>
                  <a:lnTo>
                    <a:pt x="3249929" y="227076"/>
                  </a:lnTo>
                  <a:close/>
                </a:path>
                <a:path w="3249929" h="738505">
                  <a:moveTo>
                    <a:pt x="3249929" y="284226"/>
                  </a:moveTo>
                  <a:lnTo>
                    <a:pt x="3249929" y="256032"/>
                  </a:lnTo>
                  <a:lnTo>
                    <a:pt x="3220974" y="256032"/>
                  </a:lnTo>
                  <a:lnTo>
                    <a:pt x="3220974" y="284226"/>
                  </a:lnTo>
                  <a:lnTo>
                    <a:pt x="3249929" y="284226"/>
                  </a:lnTo>
                  <a:close/>
                </a:path>
                <a:path w="3249929" h="738505">
                  <a:moveTo>
                    <a:pt x="3249929" y="341376"/>
                  </a:moveTo>
                  <a:lnTo>
                    <a:pt x="3249929" y="313182"/>
                  </a:lnTo>
                  <a:lnTo>
                    <a:pt x="3220974" y="313182"/>
                  </a:lnTo>
                  <a:lnTo>
                    <a:pt x="3220974" y="341376"/>
                  </a:lnTo>
                  <a:lnTo>
                    <a:pt x="3249929" y="341376"/>
                  </a:lnTo>
                  <a:close/>
                </a:path>
                <a:path w="3249929" h="738505">
                  <a:moveTo>
                    <a:pt x="3249929" y="398526"/>
                  </a:moveTo>
                  <a:lnTo>
                    <a:pt x="3249929" y="370332"/>
                  </a:lnTo>
                  <a:lnTo>
                    <a:pt x="3220974" y="370332"/>
                  </a:lnTo>
                  <a:lnTo>
                    <a:pt x="3220974" y="398526"/>
                  </a:lnTo>
                  <a:lnTo>
                    <a:pt x="3249929" y="398526"/>
                  </a:lnTo>
                  <a:close/>
                </a:path>
                <a:path w="3249929" h="738505">
                  <a:moveTo>
                    <a:pt x="3249929" y="455676"/>
                  </a:moveTo>
                  <a:lnTo>
                    <a:pt x="3249929" y="427482"/>
                  </a:lnTo>
                  <a:lnTo>
                    <a:pt x="3220974" y="427482"/>
                  </a:lnTo>
                  <a:lnTo>
                    <a:pt x="3220974" y="455676"/>
                  </a:lnTo>
                  <a:lnTo>
                    <a:pt x="3249929" y="455676"/>
                  </a:lnTo>
                  <a:close/>
                </a:path>
                <a:path w="3249929" h="738505">
                  <a:moveTo>
                    <a:pt x="3249929" y="512826"/>
                  </a:moveTo>
                  <a:lnTo>
                    <a:pt x="3249929" y="484632"/>
                  </a:lnTo>
                  <a:lnTo>
                    <a:pt x="3220974" y="484632"/>
                  </a:lnTo>
                  <a:lnTo>
                    <a:pt x="3220974" y="512826"/>
                  </a:lnTo>
                  <a:lnTo>
                    <a:pt x="3249929" y="512826"/>
                  </a:lnTo>
                  <a:close/>
                </a:path>
                <a:path w="3249929" h="738505">
                  <a:moveTo>
                    <a:pt x="3249929" y="569976"/>
                  </a:moveTo>
                  <a:lnTo>
                    <a:pt x="3249929" y="541782"/>
                  </a:lnTo>
                  <a:lnTo>
                    <a:pt x="3220974" y="541782"/>
                  </a:lnTo>
                  <a:lnTo>
                    <a:pt x="3220974" y="569976"/>
                  </a:lnTo>
                  <a:lnTo>
                    <a:pt x="3249929" y="569976"/>
                  </a:lnTo>
                  <a:close/>
                </a:path>
                <a:path w="3249929" h="738505">
                  <a:moveTo>
                    <a:pt x="3249929" y="627126"/>
                  </a:moveTo>
                  <a:lnTo>
                    <a:pt x="3249929" y="598932"/>
                  </a:lnTo>
                  <a:lnTo>
                    <a:pt x="3220974" y="598932"/>
                  </a:lnTo>
                  <a:lnTo>
                    <a:pt x="3220974" y="627126"/>
                  </a:lnTo>
                  <a:lnTo>
                    <a:pt x="3249929" y="627126"/>
                  </a:lnTo>
                  <a:close/>
                </a:path>
                <a:path w="3249929" h="738505">
                  <a:moveTo>
                    <a:pt x="3249929" y="684276"/>
                  </a:moveTo>
                  <a:lnTo>
                    <a:pt x="3249929" y="656082"/>
                  </a:lnTo>
                  <a:lnTo>
                    <a:pt x="3220974" y="656082"/>
                  </a:lnTo>
                  <a:lnTo>
                    <a:pt x="3220974" y="684276"/>
                  </a:lnTo>
                  <a:lnTo>
                    <a:pt x="3249929" y="684276"/>
                  </a:lnTo>
                  <a:close/>
                </a:path>
                <a:path w="3249929" h="738505">
                  <a:moveTo>
                    <a:pt x="3235452" y="709422"/>
                  </a:moveTo>
                  <a:lnTo>
                    <a:pt x="3217926" y="709422"/>
                  </a:lnTo>
                  <a:lnTo>
                    <a:pt x="3217926" y="738378"/>
                  </a:lnTo>
                  <a:lnTo>
                    <a:pt x="3220974" y="738378"/>
                  </a:lnTo>
                  <a:lnTo>
                    <a:pt x="3220974" y="713232"/>
                  </a:lnTo>
                  <a:lnTo>
                    <a:pt x="3231641" y="713232"/>
                  </a:lnTo>
                  <a:lnTo>
                    <a:pt x="3235452" y="709422"/>
                  </a:lnTo>
                  <a:close/>
                </a:path>
                <a:path w="3249929" h="738505">
                  <a:moveTo>
                    <a:pt x="3231641" y="713232"/>
                  </a:moveTo>
                  <a:lnTo>
                    <a:pt x="3220974" y="713232"/>
                  </a:lnTo>
                  <a:lnTo>
                    <a:pt x="3220974" y="723900"/>
                  </a:lnTo>
                  <a:lnTo>
                    <a:pt x="3231641" y="713232"/>
                  </a:lnTo>
                  <a:close/>
                </a:path>
                <a:path w="3249929" h="738505">
                  <a:moveTo>
                    <a:pt x="3249929" y="738378"/>
                  </a:moveTo>
                  <a:lnTo>
                    <a:pt x="3249929" y="713232"/>
                  </a:lnTo>
                  <a:lnTo>
                    <a:pt x="3231641" y="713232"/>
                  </a:lnTo>
                  <a:lnTo>
                    <a:pt x="3220974" y="723900"/>
                  </a:lnTo>
                  <a:lnTo>
                    <a:pt x="3220974" y="738378"/>
                  </a:lnTo>
                  <a:lnTo>
                    <a:pt x="3249929" y="738378"/>
                  </a:lnTo>
                  <a:close/>
                </a:path>
                <a:path w="3249929" h="738505">
                  <a:moveTo>
                    <a:pt x="3189731" y="738378"/>
                  </a:moveTo>
                  <a:lnTo>
                    <a:pt x="3189731" y="709422"/>
                  </a:lnTo>
                  <a:lnTo>
                    <a:pt x="3160776" y="709422"/>
                  </a:lnTo>
                  <a:lnTo>
                    <a:pt x="3160776" y="738378"/>
                  </a:lnTo>
                  <a:lnTo>
                    <a:pt x="3189731" y="738378"/>
                  </a:lnTo>
                  <a:close/>
                </a:path>
                <a:path w="3249929" h="738505">
                  <a:moveTo>
                    <a:pt x="3132581" y="738378"/>
                  </a:moveTo>
                  <a:lnTo>
                    <a:pt x="3132581" y="709422"/>
                  </a:lnTo>
                  <a:lnTo>
                    <a:pt x="3103626" y="709422"/>
                  </a:lnTo>
                  <a:lnTo>
                    <a:pt x="3103626" y="738378"/>
                  </a:lnTo>
                  <a:lnTo>
                    <a:pt x="3132581" y="738378"/>
                  </a:lnTo>
                  <a:close/>
                </a:path>
                <a:path w="3249929" h="738505">
                  <a:moveTo>
                    <a:pt x="3075431" y="738378"/>
                  </a:moveTo>
                  <a:lnTo>
                    <a:pt x="3075431" y="709422"/>
                  </a:lnTo>
                  <a:lnTo>
                    <a:pt x="3046476" y="709422"/>
                  </a:lnTo>
                  <a:lnTo>
                    <a:pt x="3046476" y="738378"/>
                  </a:lnTo>
                  <a:lnTo>
                    <a:pt x="3075431" y="738378"/>
                  </a:lnTo>
                  <a:close/>
                </a:path>
                <a:path w="3249929" h="738505">
                  <a:moveTo>
                    <a:pt x="3018281" y="738378"/>
                  </a:moveTo>
                  <a:lnTo>
                    <a:pt x="3018281" y="709422"/>
                  </a:lnTo>
                  <a:lnTo>
                    <a:pt x="2989326" y="709422"/>
                  </a:lnTo>
                  <a:lnTo>
                    <a:pt x="2989326" y="738378"/>
                  </a:lnTo>
                  <a:lnTo>
                    <a:pt x="3018281" y="738378"/>
                  </a:lnTo>
                  <a:close/>
                </a:path>
                <a:path w="3249929" h="738505">
                  <a:moveTo>
                    <a:pt x="2961131" y="738378"/>
                  </a:moveTo>
                  <a:lnTo>
                    <a:pt x="2961131" y="709422"/>
                  </a:lnTo>
                  <a:lnTo>
                    <a:pt x="2932176" y="709422"/>
                  </a:lnTo>
                  <a:lnTo>
                    <a:pt x="2932176" y="738378"/>
                  </a:lnTo>
                  <a:lnTo>
                    <a:pt x="2961131" y="738378"/>
                  </a:lnTo>
                  <a:close/>
                </a:path>
                <a:path w="3249929" h="738505">
                  <a:moveTo>
                    <a:pt x="2903981" y="738378"/>
                  </a:moveTo>
                  <a:lnTo>
                    <a:pt x="2903981" y="709422"/>
                  </a:lnTo>
                  <a:lnTo>
                    <a:pt x="2875026" y="709422"/>
                  </a:lnTo>
                  <a:lnTo>
                    <a:pt x="2875026" y="738378"/>
                  </a:lnTo>
                  <a:lnTo>
                    <a:pt x="2903981" y="738378"/>
                  </a:lnTo>
                  <a:close/>
                </a:path>
                <a:path w="3249929" h="738505">
                  <a:moveTo>
                    <a:pt x="2846831" y="738378"/>
                  </a:moveTo>
                  <a:lnTo>
                    <a:pt x="2846831" y="709422"/>
                  </a:lnTo>
                  <a:lnTo>
                    <a:pt x="2817876" y="709422"/>
                  </a:lnTo>
                  <a:lnTo>
                    <a:pt x="2817876" y="738378"/>
                  </a:lnTo>
                  <a:lnTo>
                    <a:pt x="2846831" y="738378"/>
                  </a:lnTo>
                  <a:close/>
                </a:path>
                <a:path w="3249929" h="738505">
                  <a:moveTo>
                    <a:pt x="2789681" y="738378"/>
                  </a:moveTo>
                  <a:lnTo>
                    <a:pt x="2789681" y="709422"/>
                  </a:lnTo>
                  <a:lnTo>
                    <a:pt x="2760726" y="709422"/>
                  </a:lnTo>
                  <a:lnTo>
                    <a:pt x="2760726" y="738378"/>
                  </a:lnTo>
                  <a:lnTo>
                    <a:pt x="2789681" y="738378"/>
                  </a:lnTo>
                  <a:close/>
                </a:path>
                <a:path w="3249929" h="738505">
                  <a:moveTo>
                    <a:pt x="2732531" y="738378"/>
                  </a:moveTo>
                  <a:lnTo>
                    <a:pt x="2732531" y="709422"/>
                  </a:lnTo>
                  <a:lnTo>
                    <a:pt x="2703576" y="709422"/>
                  </a:lnTo>
                  <a:lnTo>
                    <a:pt x="2703576" y="738378"/>
                  </a:lnTo>
                  <a:lnTo>
                    <a:pt x="2732531" y="738378"/>
                  </a:lnTo>
                  <a:close/>
                </a:path>
                <a:path w="3249929" h="738505">
                  <a:moveTo>
                    <a:pt x="2675381" y="738378"/>
                  </a:moveTo>
                  <a:lnTo>
                    <a:pt x="2675381" y="709422"/>
                  </a:lnTo>
                  <a:lnTo>
                    <a:pt x="2646426" y="709422"/>
                  </a:lnTo>
                  <a:lnTo>
                    <a:pt x="2646426" y="738378"/>
                  </a:lnTo>
                  <a:lnTo>
                    <a:pt x="2675381" y="738378"/>
                  </a:lnTo>
                  <a:close/>
                </a:path>
                <a:path w="3249929" h="738505">
                  <a:moveTo>
                    <a:pt x="2618231" y="738378"/>
                  </a:moveTo>
                  <a:lnTo>
                    <a:pt x="2618231" y="709422"/>
                  </a:lnTo>
                  <a:lnTo>
                    <a:pt x="2589276" y="709422"/>
                  </a:lnTo>
                  <a:lnTo>
                    <a:pt x="2589276" y="738378"/>
                  </a:lnTo>
                  <a:lnTo>
                    <a:pt x="2618231" y="738378"/>
                  </a:lnTo>
                  <a:close/>
                </a:path>
                <a:path w="3249929" h="738505">
                  <a:moveTo>
                    <a:pt x="2561081" y="738378"/>
                  </a:moveTo>
                  <a:lnTo>
                    <a:pt x="2561081" y="709422"/>
                  </a:lnTo>
                  <a:lnTo>
                    <a:pt x="2532126" y="709422"/>
                  </a:lnTo>
                  <a:lnTo>
                    <a:pt x="2532126" y="738378"/>
                  </a:lnTo>
                  <a:lnTo>
                    <a:pt x="2561081" y="738378"/>
                  </a:lnTo>
                  <a:close/>
                </a:path>
                <a:path w="3249929" h="738505">
                  <a:moveTo>
                    <a:pt x="2503931" y="738378"/>
                  </a:moveTo>
                  <a:lnTo>
                    <a:pt x="2503931" y="709422"/>
                  </a:lnTo>
                  <a:lnTo>
                    <a:pt x="2474976" y="709422"/>
                  </a:lnTo>
                  <a:lnTo>
                    <a:pt x="2474976" y="738378"/>
                  </a:lnTo>
                  <a:lnTo>
                    <a:pt x="2503931" y="738378"/>
                  </a:lnTo>
                  <a:close/>
                </a:path>
                <a:path w="3249929" h="738505">
                  <a:moveTo>
                    <a:pt x="2446781" y="738378"/>
                  </a:moveTo>
                  <a:lnTo>
                    <a:pt x="2446781" y="709422"/>
                  </a:lnTo>
                  <a:lnTo>
                    <a:pt x="2417826" y="709422"/>
                  </a:lnTo>
                  <a:lnTo>
                    <a:pt x="2417826" y="738378"/>
                  </a:lnTo>
                  <a:lnTo>
                    <a:pt x="2446781" y="738378"/>
                  </a:lnTo>
                  <a:close/>
                </a:path>
                <a:path w="3249929" h="738505">
                  <a:moveTo>
                    <a:pt x="2389631" y="738378"/>
                  </a:moveTo>
                  <a:lnTo>
                    <a:pt x="2389631" y="709422"/>
                  </a:lnTo>
                  <a:lnTo>
                    <a:pt x="2360676" y="709422"/>
                  </a:lnTo>
                  <a:lnTo>
                    <a:pt x="2360676" y="738378"/>
                  </a:lnTo>
                  <a:lnTo>
                    <a:pt x="2389631" y="738378"/>
                  </a:lnTo>
                  <a:close/>
                </a:path>
                <a:path w="3249929" h="738505">
                  <a:moveTo>
                    <a:pt x="2332481" y="738378"/>
                  </a:moveTo>
                  <a:lnTo>
                    <a:pt x="2332481" y="709422"/>
                  </a:lnTo>
                  <a:lnTo>
                    <a:pt x="2303526" y="709422"/>
                  </a:lnTo>
                  <a:lnTo>
                    <a:pt x="2303526" y="738378"/>
                  </a:lnTo>
                  <a:lnTo>
                    <a:pt x="2332481" y="738378"/>
                  </a:lnTo>
                  <a:close/>
                </a:path>
                <a:path w="3249929" h="738505">
                  <a:moveTo>
                    <a:pt x="2275331" y="738378"/>
                  </a:moveTo>
                  <a:lnTo>
                    <a:pt x="2275331" y="709422"/>
                  </a:lnTo>
                  <a:lnTo>
                    <a:pt x="2246376" y="709422"/>
                  </a:lnTo>
                  <a:lnTo>
                    <a:pt x="2246376" y="738378"/>
                  </a:lnTo>
                  <a:lnTo>
                    <a:pt x="2275331" y="738378"/>
                  </a:lnTo>
                  <a:close/>
                </a:path>
                <a:path w="3249929" h="738505">
                  <a:moveTo>
                    <a:pt x="2218181" y="738378"/>
                  </a:moveTo>
                  <a:lnTo>
                    <a:pt x="2218181" y="709422"/>
                  </a:lnTo>
                  <a:lnTo>
                    <a:pt x="2189226" y="709422"/>
                  </a:lnTo>
                  <a:lnTo>
                    <a:pt x="2189226" y="738378"/>
                  </a:lnTo>
                  <a:lnTo>
                    <a:pt x="2218181" y="738378"/>
                  </a:lnTo>
                  <a:close/>
                </a:path>
                <a:path w="3249929" h="738505">
                  <a:moveTo>
                    <a:pt x="2161031" y="738378"/>
                  </a:moveTo>
                  <a:lnTo>
                    <a:pt x="2161031" y="709422"/>
                  </a:lnTo>
                  <a:lnTo>
                    <a:pt x="2132076" y="709422"/>
                  </a:lnTo>
                  <a:lnTo>
                    <a:pt x="2132076" y="738378"/>
                  </a:lnTo>
                  <a:lnTo>
                    <a:pt x="2161031" y="738378"/>
                  </a:lnTo>
                  <a:close/>
                </a:path>
                <a:path w="3249929" h="738505">
                  <a:moveTo>
                    <a:pt x="2103881" y="738378"/>
                  </a:moveTo>
                  <a:lnTo>
                    <a:pt x="2103881" y="709422"/>
                  </a:lnTo>
                  <a:lnTo>
                    <a:pt x="2074926" y="709422"/>
                  </a:lnTo>
                  <a:lnTo>
                    <a:pt x="2074926" y="738378"/>
                  </a:lnTo>
                  <a:lnTo>
                    <a:pt x="2103881" y="738378"/>
                  </a:lnTo>
                  <a:close/>
                </a:path>
                <a:path w="3249929" h="738505">
                  <a:moveTo>
                    <a:pt x="2046731" y="738378"/>
                  </a:moveTo>
                  <a:lnTo>
                    <a:pt x="2046731" y="709422"/>
                  </a:lnTo>
                  <a:lnTo>
                    <a:pt x="2017776" y="709422"/>
                  </a:lnTo>
                  <a:lnTo>
                    <a:pt x="2017776" y="738378"/>
                  </a:lnTo>
                  <a:lnTo>
                    <a:pt x="2046731" y="738378"/>
                  </a:lnTo>
                  <a:close/>
                </a:path>
                <a:path w="3249929" h="738505">
                  <a:moveTo>
                    <a:pt x="1989581" y="738378"/>
                  </a:moveTo>
                  <a:lnTo>
                    <a:pt x="1989581" y="709422"/>
                  </a:lnTo>
                  <a:lnTo>
                    <a:pt x="1960626" y="709422"/>
                  </a:lnTo>
                  <a:lnTo>
                    <a:pt x="1960626" y="738378"/>
                  </a:lnTo>
                  <a:lnTo>
                    <a:pt x="1989581" y="738378"/>
                  </a:lnTo>
                  <a:close/>
                </a:path>
                <a:path w="3249929" h="738505">
                  <a:moveTo>
                    <a:pt x="1932431" y="738378"/>
                  </a:moveTo>
                  <a:lnTo>
                    <a:pt x="1932431" y="709422"/>
                  </a:lnTo>
                  <a:lnTo>
                    <a:pt x="1903476" y="709422"/>
                  </a:lnTo>
                  <a:lnTo>
                    <a:pt x="1903476" y="738378"/>
                  </a:lnTo>
                  <a:lnTo>
                    <a:pt x="1932431" y="738378"/>
                  </a:lnTo>
                  <a:close/>
                </a:path>
                <a:path w="3249929" h="738505">
                  <a:moveTo>
                    <a:pt x="1875281" y="738378"/>
                  </a:moveTo>
                  <a:lnTo>
                    <a:pt x="1875281" y="709422"/>
                  </a:lnTo>
                  <a:lnTo>
                    <a:pt x="1846326" y="709422"/>
                  </a:lnTo>
                  <a:lnTo>
                    <a:pt x="1846326" y="738378"/>
                  </a:lnTo>
                  <a:lnTo>
                    <a:pt x="1875281" y="738378"/>
                  </a:lnTo>
                  <a:close/>
                </a:path>
                <a:path w="3249929" h="738505">
                  <a:moveTo>
                    <a:pt x="1818131" y="738378"/>
                  </a:moveTo>
                  <a:lnTo>
                    <a:pt x="1818131" y="709422"/>
                  </a:lnTo>
                  <a:lnTo>
                    <a:pt x="1789176" y="709422"/>
                  </a:lnTo>
                  <a:lnTo>
                    <a:pt x="1789176" y="738378"/>
                  </a:lnTo>
                  <a:lnTo>
                    <a:pt x="1818131" y="738378"/>
                  </a:lnTo>
                  <a:close/>
                </a:path>
                <a:path w="3249929" h="738505">
                  <a:moveTo>
                    <a:pt x="1760981" y="738378"/>
                  </a:moveTo>
                  <a:lnTo>
                    <a:pt x="1760981" y="709422"/>
                  </a:lnTo>
                  <a:lnTo>
                    <a:pt x="1732026" y="709422"/>
                  </a:lnTo>
                  <a:lnTo>
                    <a:pt x="1732026" y="738378"/>
                  </a:lnTo>
                  <a:lnTo>
                    <a:pt x="1760981" y="738378"/>
                  </a:lnTo>
                  <a:close/>
                </a:path>
                <a:path w="3249929" h="738505">
                  <a:moveTo>
                    <a:pt x="1703831" y="738378"/>
                  </a:moveTo>
                  <a:lnTo>
                    <a:pt x="1703831" y="709422"/>
                  </a:lnTo>
                  <a:lnTo>
                    <a:pt x="1674876" y="709422"/>
                  </a:lnTo>
                  <a:lnTo>
                    <a:pt x="1674876" y="738378"/>
                  </a:lnTo>
                  <a:lnTo>
                    <a:pt x="1703831" y="738378"/>
                  </a:lnTo>
                  <a:close/>
                </a:path>
                <a:path w="3249929" h="738505">
                  <a:moveTo>
                    <a:pt x="1646681" y="738378"/>
                  </a:moveTo>
                  <a:lnTo>
                    <a:pt x="1646681" y="709422"/>
                  </a:lnTo>
                  <a:lnTo>
                    <a:pt x="1617726" y="709422"/>
                  </a:lnTo>
                  <a:lnTo>
                    <a:pt x="1617726" y="738378"/>
                  </a:lnTo>
                  <a:lnTo>
                    <a:pt x="1646681" y="738378"/>
                  </a:lnTo>
                  <a:close/>
                </a:path>
                <a:path w="3249929" h="738505">
                  <a:moveTo>
                    <a:pt x="1589531" y="738378"/>
                  </a:moveTo>
                  <a:lnTo>
                    <a:pt x="1589531" y="709422"/>
                  </a:lnTo>
                  <a:lnTo>
                    <a:pt x="1560576" y="709422"/>
                  </a:lnTo>
                  <a:lnTo>
                    <a:pt x="1560576" y="738378"/>
                  </a:lnTo>
                  <a:lnTo>
                    <a:pt x="1589531" y="738378"/>
                  </a:lnTo>
                  <a:close/>
                </a:path>
                <a:path w="3249929" h="738505">
                  <a:moveTo>
                    <a:pt x="1532381" y="738378"/>
                  </a:moveTo>
                  <a:lnTo>
                    <a:pt x="1532381" y="709422"/>
                  </a:lnTo>
                  <a:lnTo>
                    <a:pt x="1503426" y="709422"/>
                  </a:lnTo>
                  <a:lnTo>
                    <a:pt x="1503426" y="738378"/>
                  </a:lnTo>
                  <a:lnTo>
                    <a:pt x="1532381" y="738378"/>
                  </a:lnTo>
                  <a:close/>
                </a:path>
                <a:path w="3249929" h="738505">
                  <a:moveTo>
                    <a:pt x="1475231" y="738378"/>
                  </a:moveTo>
                  <a:lnTo>
                    <a:pt x="1475231" y="709422"/>
                  </a:lnTo>
                  <a:lnTo>
                    <a:pt x="1446276" y="709422"/>
                  </a:lnTo>
                  <a:lnTo>
                    <a:pt x="1446276" y="738378"/>
                  </a:lnTo>
                  <a:lnTo>
                    <a:pt x="1475231" y="738378"/>
                  </a:lnTo>
                  <a:close/>
                </a:path>
                <a:path w="3249929" h="738505">
                  <a:moveTo>
                    <a:pt x="1418081" y="738378"/>
                  </a:moveTo>
                  <a:lnTo>
                    <a:pt x="1418081" y="709422"/>
                  </a:lnTo>
                  <a:lnTo>
                    <a:pt x="1389126" y="709422"/>
                  </a:lnTo>
                  <a:lnTo>
                    <a:pt x="1389126" y="738378"/>
                  </a:lnTo>
                  <a:lnTo>
                    <a:pt x="1418081" y="738378"/>
                  </a:lnTo>
                  <a:close/>
                </a:path>
                <a:path w="3249929" h="738505">
                  <a:moveTo>
                    <a:pt x="1360931" y="738378"/>
                  </a:moveTo>
                  <a:lnTo>
                    <a:pt x="1360931" y="709422"/>
                  </a:lnTo>
                  <a:lnTo>
                    <a:pt x="1331976" y="709422"/>
                  </a:lnTo>
                  <a:lnTo>
                    <a:pt x="1331976" y="738378"/>
                  </a:lnTo>
                  <a:lnTo>
                    <a:pt x="1360931" y="738378"/>
                  </a:lnTo>
                  <a:close/>
                </a:path>
                <a:path w="3249929" h="738505">
                  <a:moveTo>
                    <a:pt x="1303781" y="738378"/>
                  </a:moveTo>
                  <a:lnTo>
                    <a:pt x="1303781" y="709422"/>
                  </a:lnTo>
                  <a:lnTo>
                    <a:pt x="1274826" y="709422"/>
                  </a:lnTo>
                  <a:lnTo>
                    <a:pt x="1274826" y="738378"/>
                  </a:lnTo>
                  <a:lnTo>
                    <a:pt x="1303781" y="738378"/>
                  </a:lnTo>
                  <a:close/>
                </a:path>
                <a:path w="3249929" h="738505">
                  <a:moveTo>
                    <a:pt x="1246631" y="738378"/>
                  </a:moveTo>
                  <a:lnTo>
                    <a:pt x="1246631" y="709422"/>
                  </a:lnTo>
                  <a:lnTo>
                    <a:pt x="1217676" y="709422"/>
                  </a:lnTo>
                  <a:lnTo>
                    <a:pt x="1217676" y="738378"/>
                  </a:lnTo>
                  <a:lnTo>
                    <a:pt x="1246631" y="738378"/>
                  </a:lnTo>
                  <a:close/>
                </a:path>
                <a:path w="3249929" h="738505">
                  <a:moveTo>
                    <a:pt x="1189481" y="738378"/>
                  </a:moveTo>
                  <a:lnTo>
                    <a:pt x="1189481" y="709422"/>
                  </a:lnTo>
                  <a:lnTo>
                    <a:pt x="1160526" y="709422"/>
                  </a:lnTo>
                  <a:lnTo>
                    <a:pt x="1160526" y="738378"/>
                  </a:lnTo>
                  <a:lnTo>
                    <a:pt x="1189481" y="738378"/>
                  </a:lnTo>
                  <a:close/>
                </a:path>
                <a:path w="3249929" h="738505">
                  <a:moveTo>
                    <a:pt x="1132331" y="738378"/>
                  </a:moveTo>
                  <a:lnTo>
                    <a:pt x="1132331" y="709422"/>
                  </a:lnTo>
                  <a:lnTo>
                    <a:pt x="1103376" y="709422"/>
                  </a:lnTo>
                  <a:lnTo>
                    <a:pt x="1103376" y="738378"/>
                  </a:lnTo>
                  <a:lnTo>
                    <a:pt x="1132331" y="738378"/>
                  </a:lnTo>
                  <a:close/>
                </a:path>
                <a:path w="3249929" h="738505">
                  <a:moveTo>
                    <a:pt x="1075181" y="738378"/>
                  </a:moveTo>
                  <a:lnTo>
                    <a:pt x="1075181" y="709422"/>
                  </a:lnTo>
                  <a:lnTo>
                    <a:pt x="1046226" y="709422"/>
                  </a:lnTo>
                  <a:lnTo>
                    <a:pt x="1046226" y="738378"/>
                  </a:lnTo>
                  <a:lnTo>
                    <a:pt x="1075181" y="738378"/>
                  </a:lnTo>
                  <a:close/>
                </a:path>
                <a:path w="3249929" h="738505">
                  <a:moveTo>
                    <a:pt x="1018031" y="738378"/>
                  </a:moveTo>
                  <a:lnTo>
                    <a:pt x="1018031" y="709422"/>
                  </a:lnTo>
                  <a:lnTo>
                    <a:pt x="989076" y="709422"/>
                  </a:lnTo>
                  <a:lnTo>
                    <a:pt x="989076" y="738378"/>
                  </a:lnTo>
                  <a:lnTo>
                    <a:pt x="1018031" y="738378"/>
                  </a:lnTo>
                  <a:close/>
                </a:path>
                <a:path w="3249929" h="738505">
                  <a:moveTo>
                    <a:pt x="960881" y="738378"/>
                  </a:moveTo>
                  <a:lnTo>
                    <a:pt x="960881" y="709422"/>
                  </a:lnTo>
                  <a:lnTo>
                    <a:pt x="931926" y="709422"/>
                  </a:lnTo>
                  <a:lnTo>
                    <a:pt x="931926" y="738378"/>
                  </a:lnTo>
                  <a:lnTo>
                    <a:pt x="960881" y="738378"/>
                  </a:lnTo>
                  <a:close/>
                </a:path>
                <a:path w="3249929" h="738505">
                  <a:moveTo>
                    <a:pt x="903731" y="738378"/>
                  </a:moveTo>
                  <a:lnTo>
                    <a:pt x="903731" y="709422"/>
                  </a:lnTo>
                  <a:lnTo>
                    <a:pt x="874776" y="709422"/>
                  </a:lnTo>
                  <a:lnTo>
                    <a:pt x="874776" y="738378"/>
                  </a:lnTo>
                  <a:lnTo>
                    <a:pt x="903731" y="738378"/>
                  </a:lnTo>
                  <a:close/>
                </a:path>
                <a:path w="3249929" h="738505">
                  <a:moveTo>
                    <a:pt x="846581" y="738378"/>
                  </a:moveTo>
                  <a:lnTo>
                    <a:pt x="846581" y="709422"/>
                  </a:lnTo>
                  <a:lnTo>
                    <a:pt x="817626" y="709422"/>
                  </a:lnTo>
                  <a:lnTo>
                    <a:pt x="817626" y="738378"/>
                  </a:lnTo>
                  <a:lnTo>
                    <a:pt x="846581" y="738378"/>
                  </a:lnTo>
                  <a:close/>
                </a:path>
                <a:path w="3249929" h="738505">
                  <a:moveTo>
                    <a:pt x="789431" y="738378"/>
                  </a:moveTo>
                  <a:lnTo>
                    <a:pt x="789431" y="709422"/>
                  </a:lnTo>
                  <a:lnTo>
                    <a:pt x="760476" y="709422"/>
                  </a:lnTo>
                  <a:lnTo>
                    <a:pt x="760476" y="738378"/>
                  </a:lnTo>
                  <a:lnTo>
                    <a:pt x="789431" y="738378"/>
                  </a:lnTo>
                  <a:close/>
                </a:path>
                <a:path w="3249929" h="738505">
                  <a:moveTo>
                    <a:pt x="732281" y="738378"/>
                  </a:moveTo>
                  <a:lnTo>
                    <a:pt x="732281" y="709422"/>
                  </a:lnTo>
                  <a:lnTo>
                    <a:pt x="703326" y="709422"/>
                  </a:lnTo>
                  <a:lnTo>
                    <a:pt x="703326" y="738378"/>
                  </a:lnTo>
                  <a:lnTo>
                    <a:pt x="732281" y="738378"/>
                  </a:lnTo>
                  <a:close/>
                </a:path>
                <a:path w="3249929" h="738505">
                  <a:moveTo>
                    <a:pt x="675131" y="738378"/>
                  </a:moveTo>
                  <a:lnTo>
                    <a:pt x="675131" y="709422"/>
                  </a:lnTo>
                  <a:lnTo>
                    <a:pt x="646176" y="709422"/>
                  </a:lnTo>
                  <a:lnTo>
                    <a:pt x="646176" y="738378"/>
                  </a:lnTo>
                  <a:lnTo>
                    <a:pt x="675131" y="738378"/>
                  </a:lnTo>
                  <a:close/>
                </a:path>
                <a:path w="3249929" h="738505">
                  <a:moveTo>
                    <a:pt x="617981" y="738378"/>
                  </a:moveTo>
                  <a:lnTo>
                    <a:pt x="617981" y="709422"/>
                  </a:lnTo>
                  <a:lnTo>
                    <a:pt x="589026" y="709422"/>
                  </a:lnTo>
                  <a:lnTo>
                    <a:pt x="589026" y="738378"/>
                  </a:lnTo>
                  <a:lnTo>
                    <a:pt x="617981" y="738378"/>
                  </a:lnTo>
                  <a:close/>
                </a:path>
                <a:path w="3249929" h="738505">
                  <a:moveTo>
                    <a:pt x="560831" y="738378"/>
                  </a:moveTo>
                  <a:lnTo>
                    <a:pt x="560831" y="709422"/>
                  </a:lnTo>
                  <a:lnTo>
                    <a:pt x="531876" y="709422"/>
                  </a:lnTo>
                  <a:lnTo>
                    <a:pt x="531876" y="738378"/>
                  </a:lnTo>
                  <a:lnTo>
                    <a:pt x="560831" y="738378"/>
                  </a:lnTo>
                  <a:close/>
                </a:path>
                <a:path w="3249929" h="738505">
                  <a:moveTo>
                    <a:pt x="503681" y="738378"/>
                  </a:moveTo>
                  <a:lnTo>
                    <a:pt x="503681" y="709422"/>
                  </a:lnTo>
                  <a:lnTo>
                    <a:pt x="474725" y="709422"/>
                  </a:lnTo>
                  <a:lnTo>
                    <a:pt x="474725" y="738378"/>
                  </a:lnTo>
                  <a:lnTo>
                    <a:pt x="503681" y="738378"/>
                  </a:lnTo>
                  <a:close/>
                </a:path>
                <a:path w="3249929" h="738505">
                  <a:moveTo>
                    <a:pt x="446531" y="738378"/>
                  </a:moveTo>
                  <a:lnTo>
                    <a:pt x="446531" y="709422"/>
                  </a:lnTo>
                  <a:lnTo>
                    <a:pt x="417575" y="709422"/>
                  </a:lnTo>
                  <a:lnTo>
                    <a:pt x="417575" y="738378"/>
                  </a:lnTo>
                  <a:lnTo>
                    <a:pt x="446531" y="738378"/>
                  </a:lnTo>
                  <a:close/>
                </a:path>
                <a:path w="3249929" h="738505">
                  <a:moveTo>
                    <a:pt x="389381" y="738378"/>
                  </a:moveTo>
                  <a:lnTo>
                    <a:pt x="389381" y="709422"/>
                  </a:lnTo>
                  <a:lnTo>
                    <a:pt x="360425" y="709422"/>
                  </a:lnTo>
                  <a:lnTo>
                    <a:pt x="360425" y="738378"/>
                  </a:lnTo>
                  <a:lnTo>
                    <a:pt x="389381" y="738378"/>
                  </a:lnTo>
                  <a:close/>
                </a:path>
                <a:path w="3249929" h="738505">
                  <a:moveTo>
                    <a:pt x="332231" y="738378"/>
                  </a:moveTo>
                  <a:lnTo>
                    <a:pt x="332231" y="709422"/>
                  </a:lnTo>
                  <a:lnTo>
                    <a:pt x="303275" y="709422"/>
                  </a:lnTo>
                  <a:lnTo>
                    <a:pt x="303275" y="738378"/>
                  </a:lnTo>
                  <a:lnTo>
                    <a:pt x="332231" y="738378"/>
                  </a:lnTo>
                  <a:close/>
                </a:path>
                <a:path w="3249929" h="738505">
                  <a:moveTo>
                    <a:pt x="275082" y="738378"/>
                  </a:moveTo>
                  <a:lnTo>
                    <a:pt x="275082" y="709422"/>
                  </a:lnTo>
                  <a:lnTo>
                    <a:pt x="246126" y="709422"/>
                  </a:lnTo>
                  <a:lnTo>
                    <a:pt x="246126" y="738378"/>
                  </a:lnTo>
                  <a:lnTo>
                    <a:pt x="275082" y="738378"/>
                  </a:lnTo>
                  <a:close/>
                </a:path>
                <a:path w="3249929" h="738505">
                  <a:moveTo>
                    <a:pt x="217932" y="738378"/>
                  </a:moveTo>
                  <a:lnTo>
                    <a:pt x="217932" y="709422"/>
                  </a:lnTo>
                  <a:lnTo>
                    <a:pt x="188976" y="709422"/>
                  </a:lnTo>
                  <a:lnTo>
                    <a:pt x="188976" y="738378"/>
                  </a:lnTo>
                  <a:lnTo>
                    <a:pt x="217932" y="738378"/>
                  </a:lnTo>
                  <a:close/>
                </a:path>
                <a:path w="3249929" h="738505">
                  <a:moveTo>
                    <a:pt x="160782" y="738378"/>
                  </a:moveTo>
                  <a:lnTo>
                    <a:pt x="160782" y="709422"/>
                  </a:lnTo>
                  <a:lnTo>
                    <a:pt x="131826" y="709422"/>
                  </a:lnTo>
                  <a:lnTo>
                    <a:pt x="131826" y="738378"/>
                  </a:lnTo>
                  <a:lnTo>
                    <a:pt x="160782" y="738378"/>
                  </a:lnTo>
                  <a:close/>
                </a:path>
                <a:path w="3249929" h="738505">
                  <a:moveTo>
                    <a:pt x="103632" y="738378"/>
                  </a:moveTo>
                  <a:lnTo>
                    <a:pt x="103632" y="709422"/>
                  </a:lnTo>
                  <a:lnTo>
                    <a:pt x="74676" y="709422"/>
                  </a:lnTo>
                  <a:lnTo>
                    <a:pt x="74676" y="738378"/>
                  </a:lnTo>
                  <a:lnTo>
                    <a:pt x="103632" y="738378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524755" y="2081022"/>
            <a:ext cx="1632585" cy="2319655"/>
            <a:chOff x="4524755" y="2081022"/>
            <a:chExt cx="1632585" cy="2319655"/>
          </a:xfrm>
        </p:grpSpPr>
        <p:sp>
          <p:nvSpPr>
            <p:cNvPr id="25" name="object 25"/>
            <p:cNvSpPr/>
            <p:nvPr/>
          </p:nvSpPr>
          <p:spPr>
            <a:xfrm>
              <a:off x="4524755" y="3538727"/>
              <a:ext cx="995680" cy="367030"/>
            </a:xfrm>
            <a:custGeom>
              <a:avLst/>
              <a:gdLst/>
              <a:ahLst/>
              <a:cxnLst/>
              <a:rect l="l" t="t" r="r" b="b"/>
              <a:pathLst>
                <a:path w="995679" h="367029">
                  <a:moveTo>
                    <a:pt x="995172" y="299465"/>
                  </a:moveTo>
                  <a:lnTo>
                    <a:pt x="995172" y="65531"/>
                  </a:lnTo>
                  <a:lnTo>
                    <a:pt x="993647" y="57911"/>
                  </a:lnTo>
                  <a:lnTo>
                    <a:pt x="970102" y="18578"/>
                  </a:lnTo>
                  <a:lnTo>
                    <a:pt x="928116" y="761"/>
                  </a:lnTo>
                  <a:lnTo>
                    <a:pt x="921258" y="0"/>
                  </a:lnTo>
                  <a:lnTo>
                    <a:pt x="73152" y="0"/>
                  </a:lnTo>
                  <a:lnTo>
                    <a:pt x="29646" y="14930"/>
                  </a:lnTo>
                  <a:lnTo>
                    <a:pt x="3047" y="52577"/>
                  </a:lnTo>
                  <a:lnTo>
                    <a:pt x="0" y="67817"/>
                  </a:lnTo>
                  <a:lnTo>
                    <a:pt x="0" y="294131"/>
                  </a:lnTo>
                  <a:lnTo>
                    <a:pt x="762" y="301751"/>
                  </a:lnTo>
                  <a:lnTo>
                    <a:pt x="1524" y="308609"/>
                  </a:lnTo>
                  <a:lnTo>
                    <a:pt x="3810" y="315467"/>
                  </a:lnTo>
                  <a:lnTo>
                    <a:pt x="6096" y="323087"/>
                  </a:lnTo>
                  <a:lnTo>
                    <a:pt x="33528" y="355091"/>
                  </a:lnTo>
                  <a:lnTo>
                    <a:pt x="38100" y="357377"/>
                  </a:lnTo>
                  <a:lnTo>
                    <a:pt x="38100" y="69341"/>
                  </a:lnTo>
                  <a:lnTo>
                    <a:pt x="38862" y="65531"/>
                  </a:lnTo>
                  <a:lnTo>
                    <a:pt x="39624" y="62483"/>
                  </a:lnTo>
                  <a:lnTo>
                    <a:pt x="41148" y="59435"/>
                  </a:lnTo>
                  <a:lnTo>
                    <a:pt x="43535" y="54076"/>
                  </a:lnTo>
                  <a:lnTo>
                    <a:pt x="67818" y="38861"/>
                  </a:lnTo>
                  <a:lnTo>
                    <a:pt x="70866" y="38099"/>
                  </a:lnTo>
                  <a:lnTo>
                    <a:pt x="921258" y="38099"/>
                  </a:lnTo>
                  <a:lnTo>
                    <a:pt x="925830" y="38861"/>
                  </a:lnTo>
                  <a:lnTo>
                    <a:pt x="929640" y="38861"/>
                  </a:lnTo>
                  <a:lnTo>
                    <a:pt x="932688" y="40385"/>
                  </a:lnTo>
                  <a:lnTo>
                    <a:pt x="939291" y="40817"/>
                  </a:lnTo>
                  <a:lnTo>
                    <a:pt x="942898" y="45262"/>
                  </a:lnTo>
                  <a:lnTo>
                    <a:pt x="949452" y="51815"/>
                  </a:lnTo>
                  <a:lnTo>
                    <a:pt x="951738" y="54863"/>
                  </a:lnTo>
                  <a:lnTo>
                    <a:pt x="954786" y="60959"/>
                  </a:lnTo>
                  <a:lnTo>
                    <a:pt x="955547" y="64007"/>
                  </a:lnTo>
                  <a:lnTo>
                    <a:pt x="957072" y="67817"/>
                  </a:lnTo>
                  <a:lnTo>
                    <a:pt x="957072" y="357325"/>
                  </a:lnTo>
                  <a:lnTo>
                    <a:pt x="959205" y="356499"/>
                  </a:lnTo>
                  <a:lnTo>
                    <a:pt x="976945" y="341761"/>
                  </a:lnTo>
                  <a:lnTo>
                    <a:pt x="989321" y="322258"/>
                  </a:lnTo>
                  <a:lnTo>
                    <a:pt x="995172" y="299465"/>
                  </a:lnTo>
                  <a:close/>
                </a:path>
                <a:path w="995679" h="367029">
                  <a:moveTo>
                    <a:pt x="957072" y="357325"/>
                  </a:moveTo>
                  <a:lnTo>
                    <a:pt x="957072" y="297941"/>
                  </a:lnTo>
                  <a:lnTo>
                    <a:pt x="956310" y="300989"/>
                  </a:lnTo>
                  <a:lnTo>
                    <a:pt x="952307" y="311555"/>
                  </a:lnTo>
                  <a:lnTo>
                    <a:pt x="944989" y="320163"/>
                  </a:lnTo>
                  <a:lnTo>
                    <a:pt x="935330" y="326043"/>
                  </a:lnTo>
                  <a:lnTo>
                    <a:pt x="924306" y="328421"/>
                  </a:lnTo>
                  <a:lnTo>
                    <a:pt x="73152" y="328322"/>
                  </a:lnTo>
                  <a:lnTo>
                    <a:pt x="39624" y="303275"/>
                  </a:lnTo>
                  <a:lnTo>
                    <a:pt x="38100" y="295655"/>
                  </a:lnTo>
                  <a:lnTo>
                    <a:pt x="38100" y="357377"/>
                  </a:lnTo>
                  <a:lnTo>
                    <a:pt x="929640" y="366521"/>
                  </a:lnTo>
                  <a:lnTo>
                    <a:pt x="937260" y="364997"/>
                  </a:lnTo>
                  <a:lnTo>
                    <a:pt x="957072" y="357325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19877" y="4034027"/>
              <a:ext cx="995680" cy="367030"/>
            </a:xfrm>
            <a:custGeom>
              <a:avLst/>
              <a:gdLst/>
              <a:ahLst/>
              <a:cxnLst/>
              <a:rect l="l" t="t" r="r" b="b"/>
              <a:pathLst>
                <a:path w="995679" h="367029">
                  <a:moveTo>
                    <a:pt x="995172" y="299465"/>
                  </a:moveTo>
                  <a:lnTo>
                    <a:pt x="995172" y="65531"/>
                  </a:lnTo>
                  <a:lnTo>
                    <a:pt x="993647" y="57911"/>
                  </a:lnTo>
                  <a:lnTo>
                    <a:pt x="970249" y="18535"/>
                  </a:lnTo>
                  <a:lnTo>
                    <a:pt x="928116" y="761"/>
                  </a:lnTo>
                  <a:lnTo>
                    <a:pt x="922019" y="0"/>
                  </a:lnTo>
                  <a:lnTo>
                    <a:pt x="73152" y="0"/>
                  </a:lnTo>
                  <a:lnTo>
                    <a:pt x="29765" y="15035"/>
                  </a:lnTo>
                  <a:lnTo>
                    <a:pt x="3047" y="52577"/>
                  </a:lnTo>
                  <a:lnTo>
                    <a:pt x="761" y="67817"/>
                  </a:lnTo>
                  <a:lnTo>
                    <a:pt x="0" y="73913"/>
                  </a:lnTo>
                  <a:lnTo>
                    <a:pt x="0" y="294131"/>
                  </a:lnTo>
                  <a:lnTo>
                    <a:pt x="762" y="301751"/>
                  </a:lnTo>
                  <a:lnTo>
                    <a:pt x="1524" y="308609"/>
                  </a:lnTo>
                  <a:lnTo>
                    <a:pt x="3810" y="315467"/>
                  </a:lnTo>
                  <a:lnTo>
                    <a:pt x="6096" y="323087"/>
                  </a:lnTo>
                  <a:lnTo>
                    <a:pt x="33528" y="355091"/>
                  </a:lnTo>
                  <a:lnTo>
                    <a:pt x="38100" y="357377"/>
                  </a:lnTo>
                  <a:lnTo>
                    <a:pt x="38100" y="73913"/>
                  </a:lnTo>
                  <a:lnTo>
                    <a:pt x="38862" y="69341"/>
                  </a:lnTo>
                  <a:lnTo>
                    <a:pt x="38862" y="65531"/>
                  </a:lnTo>
                  <a:lnTo>
                    <a:pt x="40386" y="62483"/>
                  </a:lnTo>
                  <a:lnTo>
                    <a:pt x="41148" y="59435"/>
                  </a:lnTo>
                  <a:lnTo>
                    <a:pt x="42672" y="56387"/>
                  </a:lnTo>
                  <a:lnTo>
                    <a:pt x="44958" y="53339"/>
                  </a:lnTo>
                  <a:lnTo>
                    <a:pt x="47244" y="51053"/>
                  </a:lnTo>
                  <a:lnTo>
                    <a:pt x="49530" y="48005"/>
                  </a:lnTo>
                  <a:lnTo>
                    <a:pt x="67818" y="38861"/>
                  </a:lnTo>
                  <a:lnTo>
                    <a:pt x="70866" y="38099"/>
                  </a:lnTo>
                  <a:lnTo>
                    <a:pt x="922019" y="38099"/>
                  </a:lnTo>
                  <a:lnTo>
                    <a:pt x="926591" y="38861"/>
                  </a:lnTo>
                  <a:lnTo>
                    <a:pt x="929640" y="38861"/>
                  </a:lnTo>
                  <a:lnTo>
                    <a:pt x="939985" y="43196"/>
                  </a:lnTo>
                  <a:lnTo>
                    <a:pt x="948599" y="50487"/>
                  </a:lnTo>
                  <a:lnTo>
                    <a:pt x="954591" y="59966"/>
                  </a:lnTo>
                  <a:lnTo>
                    <a:pt x="957072" y="70865"/>
                  </a:lnTo>
                  <a:lnTo>
                    <a:pt x="957072" y="357534"/>
                  </a:lnTo>
                  <a:lnTo>
                    <a:pt x="959153" y="356749"/>
                  </a:lnTo>
                  <a:lnTo>
                    <a:pt x="977026" y="341837"/>
                  </a:lnTo>
                  <a:lnTo>
                    <a:pt x="989495" y="322122"/>
                  </a:lnTo>
                  <a:lnTo>
                    <a:pt x="995172" y="299465"/>
                  </a:lnTo>
                  <a:close/>
                </a:path>
                <a:path w="995679" h="367029">
                  <a:moveTo>
                    <a:pt x="957072" y="357534"/>
                  </a:moveTo>
                  <a:lnTo>
                    <a:pt x="957072" y="297941"/>
                  </a:lnTo>
                  <a:lnTo>
                    <a:pt x="956310" y="300989"/>
                  </a:lnTo>
                  <a:lnTo>
                    <a:pt x="952291" y="311571"/>
                  </a:lnTo>
                  <a:lnTo>
                    <a:pt x="945013" y="320292"/>
                  </a:lnTo>
                  <a:lnTo>
                    <a:pt x="935382" y="326219"/>
                  </a:lnTo>
                  <a:lnTo>
                    <a:pt x="924306" y="328421"/>
                  </a:lnTo>
                  <a:lnTo>
                    <a:pt x="73152" y="328319"/>
                  </a:lnTo>
                  <a:lnTo>
                    <a:pt x="39624" y="303275"/>
                  </a:lnTo>
                  <a:lnTo>
                    <a:pt x="38100" y="295655"/>
                  </a:lnTo>
                  <a:lnTo>
                    <a:pt x="38100" y="357377"/>
                  </a:lnTo>
                  <a:lnTo>
                    <a:pt x="930402" y="366521"/>
                  </a:lnTo>
                  <a:lnTo>
                    <a:pt x="937260" y="364997"/>
                  </a:lnTo>
                  <a:lnTo>
                    <a:pt x="957072" y="35753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67884" y="2081021"/>
              <a:ext cx="989330" cy="2281555"/>
            </a:xfrm>
            <a:custGeom>
              <a:avLst/>
              <a:gdLst/>
              <a:ahLst/>
              <a:cxnLst/>
              <a:rect l="l" t="t" r="r" b="b"/>
              <a:pathLst>
                <a:path w="989329" h="2281554">
                  <a:moveTo>
                    <a:pt x="332232" y="1798320"/>
                  </a:moveTo>
                  <a:lnTo>
                    <a:pt x="305600" y="1787931"/>
                  </a:lnTo>
                  <a:lnTo>
                    <a:pt x="312420" y="1770888"/>
                  </a:lnTo>
                  <a:lnTo>
                    <a:pt x="285750" y="1760220"/>
                  </a:lnTo>
                  <a:lnTo>
                    <a:pt x="280416" y="1773555"/>
                  </a:lnTo>
                  <a:lnTo>
                    <a:pt x="280416" y="1552956"/>
                  </a:lnTo>
                  <a:lnTo>
                    <a:pt x="279654" y="1547622"/>
                  </a:lnTo>
                  <a:lnTo>
                    <a:pt x="272542" y="1530172"/>
                  </a:lnTo>
                  <a:lnTo>
                    <a:pt x="260489" y="1515630"/>
                  </a:lnTo>
                  <a:lnTo>
                    <a:pt x="244678" y="1505470"/>
                  </a:lnTo>
                  <a:lnTo>
                    <a:pt x="243078" y="1505102"/>
                  </a:lnTo>
                  <a:lnTo>
                    <a:pt x="243078" y="1559052"/>
                  </a:lnTo>
                  <a:lnTo>
                    <a:pt x="242316" y="1561338"/>
                  </a:lnTo>
                  <a:lnTo>
                    <a:pt x="242316" y="2227326"/>
                  </a:lnTo>
                  <a:lnTo>
                    <a:pt x="241554" y="2229612"/>
                  </a:lnTo>
                  <a:lnTo>
                    <a:pt x="239610" y="2233193"/>
                  </a:lnTo>
                  <a:lnTo>
                    <a:pt x="238506" y="2235339"/>
                  </a:lnTo>
                  <a:lnTo>
                    <a:pt x="235458" y="2237994"/>
                  </a:lnTo>
                  <a:lnTo>
                    <a:pt x="233934" y="2239518"/>
                  </a:lnTo>
                  <a:lnTo>
                    <a:pt x="232410" y="2240280"/>
                  </a:lnTo>
                  <a:lnTo>
                    <a:pt x="230886" y="2241804"/>
                  </a:lnTo>
                  <a:lnTo>
                    <a:pt x="226314" y="2243328"/>
                  </a:lnTo>
                  <a:lnTo>
                    <a:pt x="224790" y="2243328"/>
                  </a:lnTo>
                  <a:lnTo>
                    <a:pt x="222504" y="2244090"/>
                  </a:lnTo>
                  <a:lnTo>
                    <a:pt x="220218" y="2243328"/>
                  </a:lnTo>
                  <a:lnTo>
                    <a:pt x="55626" y="2243442"/>
                  </a:lnTo>
                  <a:lnTo>
                    <a:pt x="52057" y="2243950"/>
                  </a:lnTo>
                  <a:lnTo>
                    <a:pt x="49796" y="2240978"/>
                  </a:lnTo>
                  <a:lnTo>
                    <a:pt x="46482" y="2239518"/>
                  </a:lnTo>
                  <a:lnTo>
                    <a:pt x="41910" y="2234946"/>
                  </a:lnTo>
                  <a:lnTo>
                    <a:pt x="40386" y="2231898"/>
                  </a:lnTo>
                  <a:lnTo>
                    <a:pt x="38862" y="2229612"/>
                  </a:lnTo>
                  <a:lnTo>
                    <a:pt x="38862" y="2227326"/>
                  </a:lnTo>
                  <a:lnTo>
                    <a:pt x="38100" y="2225802"/>
                  </a:lnTo>
                  <a:lnTo>
                    <a:pt x="38100" y="1555242"/>
                  </a:lnTo>
                  <a:lnTo>
                    <a:pt x="38862" y="1552956"/>
                  </a:lnTo>
                  <a:lnTo>
                    <a:pt x="39624" y="1551432"/>
                  </a:lnTo>
                  <a:lnTo>
                    <a:pt x="42545" y="1546504"/>
                  </a:lnTo>
                  <a:lnTo>
                    <a:pt x="42468" y="1547063"/>
                  </a:lnTo>
                  <a:lnTo>
                    <a:pt x="48006" y="1541526"/>
                  </a:lnTo>
                  <a:lnTo>
                    <a:pt x="49530" y="1540764"/>
                  </a:lnTo>
                  <a:lnTo>
                    <a:pt x="54102" y="1539240"/>
                  </a:lnTo>
                  <a:lnTo>
                    <a:pt x="55626" y="1539240"/>
                  </a:lnTo>
                  <a:lnTo>
                    <a:pt x="57912" y="1538478"/>
                  </a:lnTo>
                  <a:lnTo>
                    <a:pt x="220980" y="1538478"/>
                  </a:lnTo>
                  <a:lnTo>
                    <a:pt x="224790" y="1539240"/>
                  </a:lnTo>
                  <a:lnTo>
                    <a:pt x="226314" y="1539240"/>
                  </a:lnTo>
                  <a:lnTo>
                    <a:pt x="228600" y="1540002"/>
                  </a:lnTo>
                  <a:lnTo>
                    <a:pt x="230124" y="1540764"/>
                  </a:lnTo>
                  <a:lnTo>
                    <a:pt x="232410" y="1541526"/>
                  </a:lnTo>
                  <a:lnTo>
                    <a:pt x="235458" y="1544574"/>
                  </a:lnTo>
                  <a:lnTo>
                    <a:pt x="236982" y="1545336"/>
                  </a:lnTo>
                  <a:lnTo>
                    <a:pt x="238506" y="1547622"/>
                  </a:lnTo>
                  <a:lnTo>
                    <a:pt x="239268" y="1549146"/>
                  </a:lnTo>
                  <a:lnTo>
                    <a:pt x="240792" y="1550670"/>
                  </a:lnTo>
                  <a:lnTo>
                    <a:pt x="241554" y="1552956"/>
                  </a:lnTo>
                  <a:lnTo>
                    <a:pt x="242316" y="1554480"/>
                  </a:lnTo>
                  <a:lnTo>
                    <a:pt x="242316" y="1556766"/>
                  </a:lnTo>
                  <a:lnTo>
                    <a:pt x="243078" y="1559052"/>
                  </a:lnTo>
                  <a:lnTo>
                    <a:pt x="243078" y="1505102"/>
                  </a:lnTo>
                  <a:lnTo>
                    <a:pt x="226314" y="1501140"/>
                  </a:lnTo>
                  <a:lnTo>
                    <a:pt x="220980" y="1500378"/>
                  </a:lnTo>
                  <a:lnTo>
                    <a:pt x="58674" y="1500378"/>
                  </a:lnTo>
                  <a:lnTo>
                    <a:pt x="10045" y="1526743"/>
                  </a:lnTo>
                  <a:lnTo>
                    <a:pt x="0" y="1555242"/>
                  </a:lnTo>
                  <a:lnTo>
                    <a:pt x="0" y="2229612"/>
                  </a:lnTo>
                  <a:lnTo>
                    <a:pt x="1524" y="2234946"/>
                  </a:lnTo>
                  <a:lnTo>
                    <a:pt x="3048" y="2241042"/>
                  </a:lnTo>
                  <a:lnTo>
                    <a:pt x="26670" y="2272284"/>
                  </a:lnTo>
                  <a:lnTo>
                    <a:pt x="38100" y="2277986"/>
                  </a:lnTo>
                  <a:lnTo>
                    <a:pt x="45313" y="2279993"/>
                  </a:lnTo>
                  <a:lnTo>
                    <a:pt x="53327" y="2281364"/>
                  </a:lnTo>
                  <a:lnTo>
                    <a:pt x="228600" y="2281428"/>
                  </a:lnTo>
                  <a:lnTo>
                    <a:pt x="233934" y="2280666"/>
                  </a:lnTo>
                  <a:lnTo>
                    <a:pt x="276021" y="2245677"/>
                  </a:lnTo>
                  <a:lnTo>
                    <a:pt x="280416" y="2227326"/>
                  </a:lnTo>
                  <a:lnTo>
                    <a:pt x="280416" y="1845132"/>
                  </a:lnTo>
                  <a:lnTo>
                    <a:pt x="332232" y="1798320"/>
                  </a:lnTo>
                  <a:close/>
                </a:path>
                <a:path w="989329" h="2281554">
                  <a:moveTo>
                    <a:pt x="332994" y="1717548"/>
                  </a:moveTo>
                  <a:lnTo>
                    <a:pt x="306324" y="1706880"/>
                  </a:lnTo>
                  <a:lnTo>
                    <a:pt x="295656" y="1733550"/>
                  </a:lnTo>
                  <a:lnTo>
                    <a:pt x="322326" y="1744218"/>
                  </a:lnTo>
                  <a:lnTo>
                    <a:pt x="332994" y="1717548"/>
                  </a:lnTo>
                  <a:close/>
                </a:path>
                <a:path w="989329" h="2281554">
                  <a:moveTo>
                    <a:pt x="353568" y="1664208"/>
                  </a:moveTo>
                  <a:lnTo>
                    <a:pt x="326898" y="1653540"/>
                  </a:lnTo>
                  <a:lnTo>
                    <a:pt x="316230" y="1680210"/>
                  </a:lnTo>
                  <a:lnTo>
                    <a:pt x="342900" y="1690878"/>
                  </a:lnTo>
                  <a:lnTo>
                    <a:pt x="353568" y="1664208"/>
                  </a:lnTo>
                  <a:close/>
                </a:path>
                <a:path w="989329" h="2281554">
                  <a:moveTo>
                    <a:pt x="374142" y="1610868"/>
                  </a:moveTo>
                  <a:lnTo>
                    <a:pt x="347472" y="1600200"/>
                  </a:lnTo>
                  <a:lnTo>
                    <a:pt x="336804" y="1626870"/>
                  </a:lnTo>
                  <a:lnTo>
                    <a:pt x="363474" y="1637538"/>
                  </a:lnTo>
                  <a:lnTo>
                    <a:pt x="374142" y="1610868"/>
                  </a:lnTo>
                  <a:close/>
                </a:path>
                <a:path w="989329" h="2281554">
                  <a:moveTo>
                    <a:pt x="394716" y="1557528"/>
                  </a:moveTo>
                  <a:lnTo>
                    <a:pt x="368046" y="1546860"/>
                  </a:lnTo>
                  <a:lnTo>
                    <a:pt x="357378" y="1573530"/>
                  </a:lnTo>
                  <a:lnTo>
                    <a:pt x="384048" y="1584198"/>
                  </a:lnTo>
                  <a:lnTo>
                    <a:pt x="394716" y="1557528"/>
                  </a:lnTo>
                  <a:close/>
                </a:path>
                <a:path w="989329" h="2281554">
                  <a:moveTo>
                    <a:pt x="415290" y="1504188"/>
                  </a:moveTo>
                  <a:lnTo>
                    <a:pt x="388620" y="1493520"/>
                  </a:lnTo>
                  <a:lnTo>
                    <a:pt x="377952" y="1520190"/>
                  </a:lnTo>
                  <a:lnTo>
                    <a:pt x="404622" y="1530858"/>
                  </a:lnTo>
                  <a:lnTo>
                    <a:pt x="415290" y="1504188"/>
                  </a:lnTo>
                  <a:close/>
                </a:path>
                <a:path w="989329" h="2281554">
                  <a:moveTo>
                    <a:pt x="435102" y="1450848"/>
                  </a:moveTo>
                  <a:lnTo>
                    <a:pt x="408432" y="1440180"/>
                  </a:lnTo>
                  <a:lnTo>
                    <a:pt x="398526" y="1466850"/>
                  </a:lnTo>
                  <a:lnTo>
                    <a:pt x="425196" y="1477518"/>
                  </a:lnTo>
                  <a:lnTo>
                    <a:pt x="435102" y="1450848"/>
                  </a:lnTo>
                  <a:close/>
                </a:path>
                <a:path w="989329" h="2281554">
                  <a:moveTo>
                    <a:pt x="455676" y="1397508"/>
                  </a:moveTo>
                  <a:lnTo>
                    <a:pt x="429006" y="1386840"/>
                  </a:lnTo>
                  <a:lnTo>
                    <a:pt x="419100" y="1413510"/>
                  </a:lnTo>
                  <a:lnTo>
                    <a:pt x="445770" y="1424178"/>
                  </a:lnTo>
                  <a:lnTo>
                    <a:pt x="455676" y="1397508"/>
                  </a:lnTo>
                  <a:close/>
                </a:path>
                <a:path w="989329" h="2281554">
                  <a:moveTo>
                    <a:pt x="476250" y="1344168"/>
                  </a:moveTo>
                  <a:lnTo>
                    <a:pt x="449580" y="1333500"/>
                  </a:lnTo>
                  <a:lnTo>
                    <a:pt x="439674" y="1360170"/>
                  </a:lnTo>
                  <a:lnTo>
                    <a:pt x="466344" y="1370838"/>
                  </a:lnTo>
                  <a:lnTo>
                    <a:pt x="476250" y="1344168"/>
                  </a:lnTo>
                  <a:close/>
                </a:path>
                <a:path w="989329" h="2281554">
                  <a:moveTo>
                    <a:pt x="496824" y="1290828"/>
                  </a:moveTo>
                  <a:lnTo>
                    <a:pt x="470154" y="1280160"/>
                  </a:lnTo>
                  <a:lnTo>
                    <a:pt x="460248" y="1306830"/>
                  </a:lnTo>
                  <a:lnTo>
                    <a:pt x="486918" y="1317498"/>
                  </a:lnTo>
                  <a:lnTo>
                    <a:pt x="496824" y="1290828"/>
                  </a:lnTo>
                  <a:close/>
                </a:path>
                <a:path w="989329" h="2281554">
                  <a:moveTo>
                    <a:pt x="517398" y="1237488"/>
                  </a:moveTo>
                  <a:lnTo>
                    <a:pt x="490728" y="1226820"/>
                  </a:lnTo>
                  <a:lnTo>
                    <a:pt x="480822" y="1253490"/>
                  </a:lnTo>
                  <a:lnTo>
                    <a:pt x="507492" y="1264158"/>
                  </a:lnTo>
                  <a:lnTo>
                    <a:pt x="517398" y="1237488"/>
                  </a:lnTo>
                  <a:close/>
                </a:path>
                <a:path w="989329" h="2281554">
                  <a:moveTo>
                    <a:pt x="537972" y="1184148"/>
                  </a:moveTo>
                  <a:lnTo>
                    <a:pt x="511302" y="1173480"/>
                  </a:lnTo>
                  <a:lnTo>
                    <a:pt x="501396" y="1200150"/>
                  </a:lnTo>
                  <a:lnTo>
                    <a:pt x="528066" y="1210818"/>
                  </a:lnTo>
                  <a:lnTo>
                    <a:pt x="537972" y="1184148"/>
                  </a:lnTo>
                  <a:close/>
                </a:path>
                <a:path w="989329" h="2281554">
                  <a:moveTo>
                    <a:pt x="558546" y="1130808"/>
                  </a:moveTo>
                  <a:lnTo>
                    <a:pt x="531876" y="1120140"/>
                  </a:lnTo>
                  <a:lnTo>
                    <a:pt x="521970" y="1146810"/>
                  </a:lnTo>
                  <a:lnTo>
                    <a:pt x="548640" y="1157478"/>
                  </a:lnTo>
                  <a:lnTo>
                    <a:pt x="558546" y="1130808"/>
                  </a:lnTo>
                  <a:close/>
                </a:path>
                <a:path w="989329" h="2281554">
                  <a:moveTo>
                    <a:pt x="579120" y="1077468"/>
                  </a:moveTo>
                  <a:lnTo>
                    <a:pt x="552450" y="1066800"/>
                  </a:lnTo>
                  <a:lnTo>
                    <a:pt x="541782" y="1093470"/>
                  </a:lnTo>
                  <a:lnTo>
                    <a:pt x="568452" y="1104138"/>
                  </a:lnTo>
                  <a:lnTo>
                    <a:pt x="579120" y="1077468"/>
                  </a:lnTo>
                  <a:close/>
                </a:path>
                <a:path w="989329" h="2281554">
                  <a:moveTo>
                    <a:pt x="599694" y="1024128"/>
                  </a:moveTo>
                  <a:lnTo>
                    <a:pt x="573024" y="1013460"/>
                  </a:lnTo>
                  <a:lnTo>
                    <a:pt x="562356" y="1040130"/>
                  </a:lnTo>
                  <a:lnTo>
                    <a:pt x="589026" y="1050798"/>
                  </a:lnTo>
                  <a:lnTo>
                    <a:pt x="599694" y="1024128"/>
                  </a:lnTo>
                  <a:close/>
                </a:path>
                <a:path w="989329" h="2281554">
                  <a:moveTo>
                    <a:pt x="620268" y="970788"/>
                  </a:moveTo>
                  <a:lnTo>
                    <a:pt x="593598" y="960120"/>
                  </a:lnTo>
                  <a:lnTo>
                    <a:pt x="582930" y="986790"/>
                  </a:lnTo>
                  <a:lnTo>
                    <a:pt x="609600" y="997458"/>
                  </a:lnTo>
                  <a:lnTo>
                    <a:pt x="620268" y="970788"/>
                  </a:lnTo>
                  <a:close/>
                </a:path>
                <a:path w="989329" h="2281554">
                  <a:moveTo>
                    <a:pt x="640842" y="917448"/>
                  </a:moveTo>
                  <a:lnTo>
                    <a:pt x="614172" y="906780"/>
                  </a:lnTo>
                  <a:lnTo>
                    <a:pt x="603504" y="933450"/>
                  </a:lnTo>
                  <a:lnTo>
                    <a:pt x="630174" y="944118"/>
                  </a:lnTo>
                  <a:lnTo>
                    <a:pt x="640842" y="917448"/>
                  </a:lnTo>
                  <a:close/>
                </a:path>
                <a:path w="989329" h="2281554">
                  <a:moveTo>
                    <a:pt x="661416" y="864108"/>
                  </a:moveTo>
                  <a:lnTo>
                    <a:pt x="634746" y="853440"/>
                  </a:lnTo>
                  <a:lnTo>
                    <a:pt x="624078" y="880110"/>
                  </a:lnTo>
                  <a:lnTo>
                    <a:pt x="650748" y="890778"/>
                  </a:lnTo>
                  <a:lnTo>
                    <a:pt x="661416" y="864108"/>
                  </a:lnTo>
                  <a:close/>
                </a:path>
                <a:path w="989329" h="2281554">
                  <a:moveTo>
                    <a:pt x="681990" y="810768"/>
                  </a:moveTo>
                  <a:lnTo>
                    <a:pt x="655320" y="800100"/>
                  </a:lnTo>
                  <a:lnTo>
                    <a:pt x="644652" y="826770"/>
                  </a:lnTo>
                  <a:lnTo>
                    <a:pt x="671322" y="837438"/>
                  </a:lnTo>
                  <a:lnTo>
                    <a:pt x="681990" y="810768"/>
                  </a:lnTo>
                  <a:close/>
                </a:path>
                <a:path w="989329" h="2281554">
                  <a:moveTo>
                    <a:pt x="702564" y="757428"/>
                  </a:moveTo>
                  <a:lnTo>
                    <a:pt x="675894" y="746760"/>
                  </a:lnTo>
                  <a:lnTo>
                    <a:pt x="665226" y="773430"/>
                  </a:lnTo>
                  <a:lnTo>
                    <a:pt x="691896" y="784098"/>
                  </a:lnTo>
                  <a:lnTo>
                    <a:pt x="702564" y="757428"/>
                  </a:lnTo>
                  <a:close/>
                </a:path>
                <a:path w="989329" h="2281554">
                  <a:moveTo>
                    <a:pt x="722376" y="704088"/>
                  </a:moveTo>
                  <a:lnTo>
                    <a:pt x="695706" y="693420"/>
                  </a:lnTo>
                  <a:lnTo>
                    <a:pt x="685800" y="720090"/>
                  </a:lnTo>
                  <a:lnTo>
                    <a:pt x="712470" y="730758"/>
                  </a:lnTo>
                  <a:lnTo>
                    <a:pt x="722376" y="704088"/>
                  </a:lnTo>
                  <a:close/>
                </a:path>
                <a:path w="989329" h="2281554">
                  <a:moveTo>
                    <a:pt x="742950" y="650748"/>
                  </a:moveTo>
                  <a:lnTo>
                    <a:pt x="716280" y="640080"/>
                  </a:lnTo>
                  <a:lnTo>
                    <a:pt x="706374" y="666750"/>
                  </a:lnTo>
                  <a:lnTo>
                    <a:pt x="733044" y="677418"/>
                  </a:lnTo>
                  <a:lnTo>
                    <a:pt x="742950" y="650748"/>
                  </a:lnTo>
                  <a:close/>
                </a:path>
                <a:path w="989329" h="2281554">
                  <a:moveTo>
                    <a:pt x="763524" y="597408"/>
                  </a:moveTo>
                  <a:lnTo>
                    <a:pt x="736854" y="586740"/>
                  </a:lnTo>
                  <a:lnTo>
                    <a:pt x="726948" y="613410"/>
                  </a:lnTo>
                  <a:lnTo>
                    <a:pt x="753618" y="624078"/>
                  </a:lnTo>
                  <a:lnTo>
                    <a:pt x="763524" y="597408"/>
                  </a:lnTo>
                  <a:close/>
                </a:path>
                <a:path w="989329" h="2281554">
                  <a:moveTo>
                    <a:pt x="784098" y="544068"/>
                  </a:moveTo>
                  <a:lnTo>
                    <a:pt x="757428" y="533400"/>
                  </a:lnTo>
                  <a:lnTo>
                    <a:pt x="747522" y="560070"/>
                  </a:lnTo>
                  <a:lnTo>
                    <a:pt x="774192" y="570738"/>
                  </a:lnTo>
                  <a:lnTo>
                    <a:pt x="784098" y="544068"/>
                  </a:lnTo>
                  <a:close/>
                </a:path>
                <a:path w="989329" h="2281554">
                  <a:moveTo>
                    <a:pt x="804672" y="490728"/>
                  </a:moveTo>
                  <a:lnTo>
                    <a:pt x="778002" y="480060"/>
                  </a:lnTo>
                  <a:lnTo>
                    <a:pt x="768096" y="506730"/>
                  </a:lnTo>
                  <a:lnTo>
                    <a:pt x="794766" y="517398"/>
                  </a:lnTo>
                  <a:lnTo>
                    <a:pt x="804672" y="490728"/>
                  </a:lnTo>
                  <a:close/>
                </a:path>
                <a:path w="989329" h="2281554">
                  <a:moveTo>
                    <a:pt x="825246" y="437388"/>
                  </a:moveTo>
                  <a:lnTo>
                    <a:pt x="798576" y="426720"/>
                  </a:lnTo>
                  <a:lnTo>
                    <a:pt x="788670" y="453390"/>
                  </a:lnTo>
                  <a:lnTo>
                    <a:pt x="815340" y="464058"/>
                  </a:lnTo>
                  <a:lnTo>
                    <a:pt x="825246" y="437388"/>
                  </a:lnTo>
                  <a:close/>
                </a:path>
                <a:path w="989329" h="2281554">
                  <a:moveTo>
                    <a:pt x="845820" y="384048"/>
                  </a:moveTo>
                  <a:lnTo>
                    <a:pt x="819150" y="373380"/>
                  </a:lnTo>
                  <a:lnTo>
                    <a:pt x="809244" y="400050"/>
                  </a:lnTo>
                  <a:lnTo>
                    <a:pt x="835914" y="410718"/>
                  </a:lnTo>
                  <a:lnTo>
                    <a:pt x="845820" y="384048"/>
                  </a:lnTo>
                  <a:close/>
                </a:path>
                <a:path w="989329" h="2281554">
                  <a:moveTo>
                    <a:pt x="866394" y="330708"/>
                  </a:moveTo>
                  <a:lnTo>
                    <a:pt x="839724" y="320040"/>
                  </a:lnTo>
                  <a:lnTo>
                    <a:pt x="829056" y="346710"/>
                  </a:lnTo>
                  <a:lnTo>
                    <a:pt x="855726" y="357378"/>
                  </a:lnTo>
                  <a:lnTo>
                    <a:pt x="866394" y="330708"/>
                  </a:lnTo>
                  <a:close/>
                </a:path>
                <a:path w="989329" h="2281554">
                  <a:moveTo>
                    <a:pt x="886968" y="277368"/>
                  </a:moveTo>
                  <a:lnTo>
                    <a:pt x="860298" y="266700"/>
                  </a:lnTo>
                  <a:lnTo>
                    <a:pt x="849630" y="293370"/>
                  </a:lnTo>
                  <a:lnTo>
                    <a:pt x="876300" y="304038"/>
                  </a:lnTo>
                  <a:lnTo>
                    <a:pt x="886968" y="277368"/>
                  </a:lnTo>
                  <a:close/>
                </a:path>
                <a:path w="989329" h="2281554">
                  <a:moveTo>
                    <a:pt x="907542" y="224028"/>
                  </a:moveTo>
                  <a:lnTo>
                    <a:pt x="880872" y="213360"/>
                  </a:lnTo>
                  <a:lnTo>
                    <a:pt x="870204" y="240030"/>
                  </a:lnTo>
                  <a:lnTo>
                    <a:pt x="896874" y="250698"/>
                  </a:lnTo>
                  <a:lnTo>
                    <a:pt x="907542" y="224028"/>
                  </a:lnTo>
                  <a:close/>
                </a:path>
                <a:path w="989329" h="2281554">
                  <a:moveTo>
                    <a:pt x="928116" y="170688"/>
                  </a:moveTo>
                  <a:lnTo>
                    <a:pt x="901446" y="160020"/>
                  </a:lnTo>
                  <a:lnTo>
                    <a:pt x="890778" y="186690"/>
                  </a:lnTo>
                  <a:lnTo>
                    <a:pt x="917448" y="197358"/>
                  </a:lnTo>
                  <a:lnTo>
                    <a:pt x="928116" y="170688"/>
                  </a:lnTo>
                  <a:close/>
                </a:path>
                <a:path w="989329" h="2281554">
                  <a:moveTo>
                    <a:pt x="948690" y="117348"/>
                  </a:moveTo>
                  <a:lnTo>
                    <a:pt x="922020" y="106680"/>
                  </a:lnTo>
                  <a:lnTo>
                    <a:pt x="911352" y="133350"/>
                  </a:lnTo>
                  <a:lnTo>
                    <a:pt x="938022" y="144018"/>
                  </a:lnTo>
                  <a:lnTo>
                    <a:pt x="948690" y="117348"/>
                  </a:lnTo>
                  <a:close/>
                </a:path>
                <a:path w="989329" h="2281554">
                  <a:moveTo>
                    <a:pt x="969264" y="64008"/>
                  </a:moveTo>
                  <a:lnTo>
                    <a:pt x="942594" y="53340"/>
                  </a:lnTo>
                  <a:lnTo>
                    <a:pt x="931926" y="80010"/>
                  </a:lnTo>
                  <a:lnTo>
                    <a:pt x="958596" y="90678"/>
                  </a:lnTo>
                  <a:lnTo>
                    <a:pt x="969264" y="64008"/>
                  </a:lnTo>
                  <a:close/>
                </a:path>
                <a:path w="989329" h="2281554">
                  <a:moveTo>
                    <a:pt x="989076" y="10668"/>
                  </a:moveTo>
                  <a:lnTo>
                    <a:pt x="962406" y="0"/>
                  </a:lnTo>
                  <a:lnTo>
                    <a:pt x="952500" y="26670"/>
                  </a:lnTo>
                  <a:lnTo>
                    <a:pt x="979170" y="37338"/>
                  </a:lnTo>
                  <a:lnTo>
                    <a:pt x="989076" y="10668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220205" y="1972055"/>
            <a:ext cx="3221355" cy="70993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1440" marR="233679">
              <a:lnSpc>
                <a:spcPct val="100000"/>
              </a:lnSpc>
              <a:spcBef>
                <a:spcPts val="290"/>
              </a:spcBef>
            </a:pPr>
            <a:r>
              <a:rPr sz="2000" i="1" spc="-5" dirty="0">
                <a:latin typeface="Times New Roman"/>
                <a:cs typeface="Times New Roman"/>
              </a:rPr>
              <a:t>Note: this </a:t>
            </a:r>
            <a:r>
              <a:rPr sz="2000" i="1" spc="-15" dirty="0">
                <a:latin typeface="Times New Roman"/>
                <a:cs typeface="Times New Roman"/>
              </a:rPr>
              <a:t>group </a:t>
            </a:r>
            <a:r>
              <a:rPr sz="2000" i="1" spc="-5" dirty="0">
                <a:latin typeface="Times New Roman"/>
                <a:cs typeface="Times New Roman"/>
              </a:rPr>
              <a:t>not needed 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since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1s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are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already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covered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73879" y="4019040"/>
            <a:ext cx="1685289" cy="1108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95"/>
              </a:spcBef>
              <a:tabLst>
                <a:tab pos="892175" algn="l"/>
              </a:tabLst>
            </a:pPr>
            <a:r>
              <a:rPr sz="2400" baseline="24305" dirty="0">
                <a:latin typeface="Times New Roman"/>
                <a:cs typeface="Times New Roman"/>
              </a:rPr>
              <a:t>5</a:t>
            </a:r>
            <a:r>
              <a:rPr sz="2400" spc="750" baseline="24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0	1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400" baseline="26041" dirty="0">
                <a:latin typeface="Times New Roman"/>
                <a:cs typeface="Times New Roman"/>
              </a:rPr>
              <a:t>7</a:t>
            </a:r>
            <a:r>
              <a:rPr sz="2400" spc="-30" baseline="26041" dirty="0">
                <a:latin typeface="Times New Roman"/>
                <a:cs typeface="Times New Roman"/>
              </a:rPr>
              <a:t> </a:t>
            </a:r>
            <a:r>
              <a:rPr sz="2400" baseline="26041" dirty="0">
                <a:latin typeface="Times New Roman"/>
                <a:cs typeface="Times New Roman"/>
              </a:rPr>
              <a:t>6</a:t>
            </a:r>
            <a:r>
              <a:rPr sz="2400" spc="60" baseline="2604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257175" marR="248285" indent="-219710">
              <a:lnSpc>
                <a:spcPct val="100000"/>
              </a:lnSpc>
              <a:spcBef>
                <a:spcPts val="1810"/>
              </a:spcBef>
            </a:pPr>
            <a:r>
              <a:rPr sz="1800" i="1" spc="-5" dirty="0">
                <a:latin typeface="Times New Roman"/>
                <a:cs typeface="Times New Roman"/>
              </a:rPr>
              <a:t>essential </a:t>
            </a:r>
            <a:r>
              <a:rPr sz="1800" i="1" spc="-10" dirty="0">
                <a:latin typeface="Times New Roman"/>
                <a:cs typeface="Times New Roman"/>
              </a:rPr>
              <a:t>prime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implicants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731258" y="3864102"/>
            <a:ext cx="1033780" cy="763270"/>
            <a:chOff x="4731258" y="3864102"/>
            <a:chExt cx="1033780" cy="763270"/>
          </a:xfrm>
        </p:grpSpPr>
        <p:sp>
          <p:nvSpPr>
            <p:cNvPr id="31" name="object 31"/>
            <p:cNvSpPr/>
            <p:nvPr/>
          </p:nvSpPr>
          <p:spPr>
            <a:xfrm>
              <a:off x="5237988" y="4372356"/>
              <a:ext cx="527050" cy="254635"/>
            </a:xfrm>
            <a:custGeom>
              <a:avLst/>
              <a:gdLst/>
              <a:ahLst/>
              <a:cxnLst/>
              <a:rect l="l" t="t" r="r" b="b"/>
              <a:pathLst>
                <a:path w="527050" h="254635">
                  <a:moveTo>
                    <a:pt x="38099" y="242316"/>
                  </a:moveTo>
                  <a:lnTo>
                    <a:pt x="25907" y="216408"/>
                  </a:lnTo>
                  <a:lnTo>
                    <a:pt x="0" y="228600"/>
                  </a:lnTo>
                  <a:lnTo>
                    <a:pt x="12191" y="254508"/>
                  </a:lnTo>
                  <a:lnTo>
                    <a:pt x="38099" y="242316"/>
                  </a:lnTo>
                  <a:close/>
                </a:path>
                <a:path w="527050" h="254635">
                  <a:moveTo>
                    <a:pt x="89915" y="218694"/>
                  </a:moveTo>
                  <a:lnTo>
                    <a:pt x="77723" y="192786"/>
                  </a:lnTo>
                  <a:lnTo>
                    <a:pt x="51815" y="204216"/>
                  </a:lnTo>
                  <a:lnTo>
                    <a:pt x="64007" y="230124"/>
                  </a:lnTo>
                  <a:lnTo>
                    <a:pt x="89915" y="218694"/>
                  </a:lnTo>
                  <a:close/>
                </a:path>
                <a:path w="527050" h="254635">
                  <a:moveTo>
                    <a:pt x="141731" y="195072"/>
                  </a:moveTo>
                  <a:lnTo>
                    <a:pt x="129539" y="169164"/>
                  </a:lnTo>
                  <a:lnTo>
                    <a:pt x="103631" y="180594"/>
                  </a:lnTo>
                  <a:lnTo>
                    <a:pt x="115823" y="206502"/>
                  </a:lnTo>
                  <a:lnTo>
                    <a:pt x="141731" y="195072"/>
                  </a:lnTo>
                  <a:close/>
                </a:path>
                <a:path w="527050" h="254635">
                  <a:moveTo>
                    <a:pt x="193547" y="171450"/>
                  </a:moveTo>
                  <a:lnTo>
                    <a:pt x="182117" y="144780"/>
                  </a:lnTo>
                  <a:lnTo>
                    <a:pt x="156209" y="156972"/>
                  </a:lnTo>
                  <a:lnTo>
                    <a:pt x="167639" y="182880"/>
                  </a:lnTo>
                  <a:lnTo>
                    <a:pt x="193547" y="171450"/>
                  </a:lnTo>
                  <a:close/>
                </a:path>
                <a:path w="527050" h="254635">
                  <a:moveTo>
                    <a:pt x="245363" y="147066"/>
                  </a:moveTo>
                  <a:lnTo>
                    <a:pt x="233933" y="121158"/>
                  </a:lnTo>
                  <a:lnTo>
                    <a:pt x="208025" y="133350"/>
                  </a:lnTo>
                  <a:lnTo>
                    <a:pt x="219455" y="159258"/>
                  </a:lnTo>
                  <a:lnTo>
                    <a:pt x="245363" y="147066"/>
                  </a:lnTo>
                  <a:close/>
                </a:path>
                <a:path w="527050" h="254635">
                  <a:moveTo>
                    <a:pt x="297941" y="123444"/>
                  </a:moveTo>
                  <a:lnTo>
                    <a:pt x="285749" y="97536"/>
                  </a:lnTo>
                  <a:lnTo>
                    <a:pt x="259841" y="109728"/>
                  </a:lnTo>
                  <a:lnTo>
                    <a:pt x="272033" y="135636"/>
                  </a:lnTo>
                  <a:lnTo>
                    <a:pt x="297941" y="123444"/>
                  </a:lnTo>
                  <a:close/>
                </a:path>
                <a:path w="527050" h="254635">
                  <a:moveTo>
                    <a:pt x="349757" y="99822"/>
                  </a:moveTo>
                  <a:lnTo>
                    <a:pt x="337565" y="73914"/>
                  </a:lnTo>
                  <a:lnTo>
                    <a:pt x="311657" y="85344"/>
                  </a:lnTo>
                  <a:lnTo>
                    <a:pt x="323849" y="112014"/>
                  </a:lnTo>
                  <a:lnTo>
                    <a:pt x="349757" y="99822"/>
                  </a:lnTo>
                  <a:close/>
                </a:path>
                <a:path w="527050" h="254635">
                  <a:moveTo>
                    <a:pt x="401573" y="76200"/>
                  </a:moveTo>
                  <a:lnTo>
                    <a:pt x="389381" y="50292"/>
                  </a:lnTo>
                  <a:lnTo>
                    <a:pt x="363473" y="61722"/>
                  </a:lnTo>
                  <a:lnTo>
                    <a:pt x="375665" y="87630"/>
                  </a:lnTo>
                  <a:lnTo>
                    <a:pt x="401573" y="76200"/>
                  </a:lnTo>
                  <a:close/>
                </a:path>
                <a:path w="527050" h="254635">
                  <a:moveTo>
                    <a:pt x="453389" y="52578"/>
                  </a:moveTo>
                  <a:lnTo>
                    <a:pt x="441959" y="25908"/>
                  </a:lnTo>
                  <a:lnTo>
                    <a:pt x="416051" y="38100"/>
                  </a:lnTo>
                  <a:lnTo>
                    <a:pt x="427481" y="64008"/>
                  </a:lnTo>
                  <a:lnTo>
                    <a:pt x="453389" y="52578"/>
                  </a:lnTo>
                  <a:close/>
                </a:path>
                <a:path w="527050" h="254635">
                  <a:moveTo>
                    <a:pt x="526541" y="3048"/>
                  </a:moveTo>
                  <a:lnTo>
                    <a:pt x="430529" y="0"/>
                  </a:lnTo>
                  <a:lnTo>
                    <a:pt x="466343" y="77724"/>
                  </a:lnTo>
                  <a:lnTo>
                    <a:pt x="526541" y="304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31258" y="3864102"/>
              <a:ext cx="510540" cy="756285"/>
            </a:xfrm>
            <a:custGeom>
              <a:avLst/>
              <a:gdLst/>
              <a:ahLst/>
              <a:cxnLst/>
              <a:rect l="l" t="t" r="r" b="b"/>
              <a:pathLst>
                <a:path w="510539" h="756285">
                  <a:moveTo>
                    <a:pt x="510540" y="739901"/>
                  </a:moveTo>
                  <a:lnTo>
                    <a:pt x="494538" y="716279"/>
                  </a:lnTo>
                  <a:lnTo>
                    <a:pt x="470916" y="732281"/>
                  </a:lnTo>
                  <a:lnTo>
                    <a:pt x="486156" y="755903"/>
                  </a:lnTo>
                  <a:lnTo>
                    <a:pt x="510540" y="739901"/>
                  </a:lnTo>
                  <a:close/>
                </a:path>
                <a:path w="510539" h="756285">
                  <a:moveTo>
                    <a:pt x="478536" y="692657"/>
                  </a:moveTo>
                  <a:lnTo>
                    <a:pt x="462534" y="669035"/>
                  </a:lnTo>
                  <a:lnTo>
                    <a:pt x="438912" y="684275"/>
                  </a:lnTo>
                  <a:lnTo>
                    <a:pt x="454914" y="708659"/>
                  </a:lnTo>
                  <a:lnTo>
                    <a:pt x="478536" y="692657"/>
                  </a:lnTo>
                  <a:close/>
                </a:path>
                <a:path w="510539" h="756285">
                  <a:moveTo>
                    <a:pt x="446532" y="644651"/>
                  </a:moveTo>
                  <a:lnTo>
                    <a:pt x="431292" y="621029"/>
                  </a:lnTo>
                  <a:lnTo>
                    <a:pt x="406908" y="637031"/>
                  </a:lnTo>
                  <a:lnTo>
                    <a:pt x="422910" y="660653"/>
                  </a:lnTo>
                  <a:lnTo>
                    <a:pt x="446532" y="644651"/>
                  </a:lnTo>
                  <a:close/>
                </a:path>
                <a:path w="510539" h="756285">
                  <a:moveTo>
                    <a:pt x="415290" y="597407"/>
                  </a:moveTo>
                  <a:lnTo>
                    <a:pt x="399288" y="573785"/>
                  </a:lnTo>
                  <a:lnTo>
                    <a:pt x="375666" y="589787"/>
                  </a:lnTo>
                  <a:lnTo>
                    <a:pt x="391668" y="613409"/>
                  </a:lnTo>
                  <a:lnTo>
                    <a:pt x="415290" y="597407"/>
                  </a:lnTo>
                  <a:close/>
                </a:path>
                <a:path w="510539" h="756285">
                  <a:moveTo>
                    <a:pt x="383286" y="550163"/>
                  </a:moveTo>
                  <a:lnTo>
                    <a:pt x="367284" y="525779"/>
                  </a:lnTo>
                  <a:lnTo>
                    <a:pt x="343662" y="541781"/>
                  </a:lnTo>
                  <a:lnTo>
                    <a:pt x="359664" y="565403"/>
                  </a:lnTo>
                  <a:lnTo>
                    <a:pt x="383286" y="550163"/>
                  </a:lnTo>
                  <a:close/>
                </a:path>
                <a:path w="510539" h="756285">
                  <a:moveTo>
                    <a:pt x="352044" y="502157"/>
                  </a:moveTo>
                  <a:lnTo>
                    <a:pt x="336042" y="478535"/>
                  </a:lnTo>
                  <a:lnTo>
                    <a:pt x="312420" y="494537"/>
                  </a:lnTo>
                  <a:lnTo>
                    <a:pt x="327660" y="518159"/>
                  </a:lnTo>
                  <a:lnTo>
                    <a:pt x="352044" y="502157"/>
                  </a:lnTo>
                  <a:close/>
                </a:path>
                <a:path w="510539" h="756285">
                  <a:moveTo>
                    <a:pt x="320040" y="454913"/>
                  </a:moveTo>
                  <a:lnTo>
                    <a:pt x="304038" y="431291"/>
                  </a:lnTo>
                  <a:lnTo>
                    <a:pt x="280416" y="446531"/>
                  </a:lnTo>
                  <a:lnTo>
                    <a:pt x="296418" y="470915"/>
                  </a:lnTo>
                  <a:lnTo>
                    <a:pt x="320040" y="454913"/>
                  </a:lnTo>
                  <a:close/>
                </a:path>
                <a:path w="510539" h="756285">
                  <a:moveTo>
                    <a:pt x="288036" y="406907"/>
                  </a:moveTo>
                  <a:lnTo>
                    <a:pt x="272796" y="383285"/>
                  </a:lnTo>
                  <a:lnTo>
                    <a:pt x="248412" y="399287"/>
                  </a:lnTo>
                  <a:lnTo>
                    <a:pt x="264414" y="422909"/>
                  </a:lnTo>
                  <a:lnTo>
                    <a:pt x="288036" y="406907"/>
                  </a:lnTo>
                  <a:close/>
                </a:path>
                <a:path w="510539" h="756285">
                  <a:moveTo>
                    <a:pt x="256794" y="359663"/>
                  </a:moveTo>
                  <a:lnTo>
                    <a:pt x="240792" y="336041"/>
                  </a:lnTo>
                  <a:lnTo>
                    <a:pt x="217170" y="352043"/>
                  </a:lnTo>
                  <a:lnTo>
                    <a:pt x="233172" y="375665"/>
                  </a:lnTo>
                  <a:lnTo>
                    <a:pt x="256794" y="359663"/>
                  </a:lnTo>
                  <a:close/>
                </a:path>
                <a:path w="510539" h="756285">
                  <a:moveTo>
                    <a:pt x="224790" y="312419"/>
                  </a:moveTo>
                  <a:lnTo>
                    <a:pt x="208788" y="288035"/>
                  </a:lnTo>
                  <a:lnTo>
                    <a:pt x="185166" y="304037"/>
                  </a:lnTo>
                  <a:lnTo>
                    <a:pt x="201168" y="327659"/>
                  </a:lnTo>
                  <a:lnTo>
                    <a:pt x="224790" y="312419"/>
                  </a:lnTo>
                  <a:close/>
                </a:path>
                <a:path w="510539" h="756285">
                  <a:moveTo>
                    <a:pt x="193548" y="264413"/>
                  </a:moveTo>
                  <a:lnTo>
                    <a:pt x="177546" y="240791"/>
                  </a:lnTo>
                  <a:lnTo>
                    <a:pt x="153924" y="256793"/>
                  </a:lnTo>
                  <a:lnTo>
                    <a:pt x="169164" y="280415"/>
                  </a:lnTo>
                  <a:lnTo>
                    <a:pt x="193548" y="264413"/>
                  </a:lnTo>
                  <a:close/>
                </a:path>
                <a:path w="510539" h="756285">
                  <a:moveTo>
                    <a:pt x="161544" y="217169"/>
                  </a:moveTo>
                  <a:lnTo>
                    <a:pt x="145542" y="193547"/>
                  </a:lnTo>
                  <a:lnTo>
                    <a:pt x="121920" y="208787"/>
                  </a:lnTo>
                  <a:lnTo>
                    <a:pt x="137922" y="233171"/>
                  </a:lnTo>
                  <a:lnTo>
                    <a:pt x="161544" y="217169"/>
                  </a:lnTo>
                  <a:close/>
                </a:path>
                <a:path w="510539" h="756285">
                  <a:moveTo>
                    <a:pt x="129540" y="169163"/>
                  </a:moveTo>
                  <a:lnTo>
                    <a:pt x="114300" y="145541"/>
                  </a:lnTo>
                  <a:lnTo>
                    <a:pt x="89916" y="161543"/>
                  </a:lnTo>
                  <a:lnTo>
                    <a:pt x="105918" y="185165"/>
                  </a:lnTo>
                  <a:lnTo>
                    <a:pt x="129540" y="169163"/>
                  </a:lnTo>
                  <a:close/>
                </a:path>
                <a:path w="510539" h="756285">
                  <a:moveTo>
                    <a:pt x="98298" y="121919"/>
                  </a:moveTo>
                  <a:lnTo>
                    <a:pt x="82296" y="98297"/>
                  </a:lnTo>
                  <a:lnTo>
                    <a:pt x="58674" y="114299"/>
                  </a:lnTo>
                  <a:lnTo>
                    <a:pt x="74676" y="137921"/>
                  </a:lnTo>
                  <a:lnTo>
                    <a:pt x="98298" y="121919"/>
                  </a:lnTo>
                  <a:close/>
                </a:path>
                <a:path w="510539" h="756285">
                  <a:moveTo>
                    <a:pt x="83058" y="48005"/>
                  </a:moveTo>
                  <a:lnTo>
                    <a:pt x="0" y="0"/>
                  </a:lnTo>
                  <a:lnTo>
                    <a:pt x="11430" y="95249"/>
                  </a:lnTo>
                  <a:lnTo>
                    <a:pt x="27432" y="84695"/>
                  </a:lnTo>
                  <a:lnTo>
                    <a:pt x="27432" y="67817"/>
                  </a:lnTo>
                  <a:lnTo>
                    <a:pt x="51054" y="51815"/>
                  </a:lnTo>
                  <a:lnTo>
                    <a:pt x="59254" y="63706"/>
                  </a:lnTo>
                  <a:lnTo>
                    <a:pt x="83058" y="48005"/>
                  </a:lnTo>
                  <a:close/>
                </a:path>
                <a:path w="510539" h="756285">
                  <a:moveTo>
                    <a:pt x="59254" y="63706"/>
                  </a:moveTo>
                  <a:lnTo>
                    <a:pt x="51054" y="51815"/>
                  </a:lnTo>
                  <a:lnTo>
                    <a:pt x="27432" y="67817"/>
                  </a:lnTo>
                  <a:lnTo>
                    <a:pt x="35432" y="79418"/>
                  </a:lnTo>
                  <a:lnTo>
                    <a:pt x="59254" y="63706"/>
                  </a:lnTo>
                  <a:close/>
                </a:path>
                <a:path w="510539" h="756285">
                  <a:moveTo>
                    <a:pt x="35432" y="79418"/>
                  </a:moveTo>
                  <a:lnTo>
                    <a:pt x="27432" y="67817"/>
                  </a:lnTo>
                  <a:lnTo>
                    <a:pt x="27432" y="84695"/>
                  </a:lnTo>
                  <a:lnTo>
                    <a:pt x="35432" y="79418"/>
                  </a:lnTo>
                  <a:close/>
                </a:path>
                <a:path w="510539" h="756285">
                  <a:moveTo>
                    <a:pt x="66294" y="73913"/>
                  </a:moveTo>
                  <a:lnTo>
                    <a:pt x="59254" y="63706"/>
                  </a:lnTo>
                  <a:lnTo>
                    <a:pt x="35432" y="79418"/>
                  </a:lnTo>
                  <a:lnTo>
                    <a:pt x="42672" y="89915"/>
                  </a:lnTo>
                  <a:lnTo>
                    <a:pt x="66294" y="73913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114" y="1014475"/>
            <a:ext cx="6202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K-map</a:t>
            </a:r>
            <a:r>
              <a:rPr spc="-10" dirty="0"/>
              <a:t> </a:t>
            </a:r>
            <a:r>
              <a:rPr spc="-5" dirty="0"/>
              <a:t>Minimization 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2096" y="1786646"/>
            <a:ext cx="4663440" cy="44583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Larger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groups: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55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terms</a:t>
            </a:r>
            <a:endParaRPr sz="28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29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Fewer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variables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common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25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gates</a:t>
            </a:r>
            <a:endParaRPr sz="28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number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inputs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Fewer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groups: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50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Fewer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terms</a:t>
            </a:r>
            <a:endParaRPr sz="28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30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Fewer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gates</a:t>
            </a:r>
            <a:endParaRPr sz="2400">
              <a:latin typeface="Times New Roman"/>
              <a:cs typeface="Times New Roman"/>
            </a:endParaRPr>
          </a:p>
          <a:p>
            <a:pPr marL="1155065" lvl="2" indent="-228600">
              <a:lnSpc>
                <a:spcPct val="100000"/>
              </a:lnSpc>
              <a:spcBef>
                <a:spcPts val="2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Smaller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gate</a:t>
            </a:r>
            <a:endParaRPr sz="2400">
              <a:latin typeface="Times New Roman"/>
              <a:cs typeface="Times New Roman"/>
            </a:endParaRPr>
          </a:p>
          <a:p>
            <a:pPr marL="1612900" lvl="3" indent="-228600">
              <a:lnSpc>
                <a:spcPct val="100000"/>
              </a:lnSpc>
              <a:spcBef>
                <a:spcPts val="254"/>
              </a:spcBef>
              <a:buFont typeface="Wingdings"/>
              <a:buChar char=""/>
              <a:tabLst>
                <a:tab pos="1612900" algn="l"/>
              </a:tabLst>
            </a:pP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terms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number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inputs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3646" y="2368052"/>
            <a:ext cx="3317240" cy="36271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Alternate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method: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55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Group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0s</a:t>
            </a:r>
            <a:endParaRPr sz="2800">
              <a:latin typeface="Times New Roman"/>
              <a:cs typeface="Times New Roman"/>
            </a:endParaRPr>
          </a:p>
          <a:p>
            <a:pPr marL="1155700" marR="250825" lvl="2" indent="-228600">
              <a:lnSpc>
                <a:spcPts val="2590"/>
              </a:lnSpc>
              <a:spcBef>
                <a:spcPts val="625"/>
              </a:spcBef>
              <a:buChar char="•"/>
              <a:tabLst>
                <a:tab pos="1155700" algn="l"/>
              </a:tabLst>
            </a:pPr>
            <a:r>
              <a:rPr sz="2400" dirty="0">
                <a:latin typeface="Times New Roman"/>
                <a:cs typeface="Times New Roman"/>
              </a:rPr>
              <a:t>Could produce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fewer and/or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smaller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terms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SzPct val="96428"/>
              <a:buFont typeface="Wingdings"/>
              <a:buChar char="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Invert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output</a:t>
            </a:r>
            <a:endParaRPr sz="2800">
              <a:latin typeface="Times New Roman"/>
              <a:cs typeface="Times New Roman"/>
            </a:endParaRPr>
          </a:p>
          <a:p>
            <a:pPr marL="1155700" marR="17145" lvl="2" indent="-228600">
              <a:lnSpc>
                <a:spcPts val="2590"/>
              </a:lnSpc>
              <a:spcBef>
                <a:spcPts val="62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instead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gate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905" y="942848"/>
            <a:ext cx="41967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4-variable</a:t>
            </a:r>
            <a:r>
              <a:rPr spc="-45" dirty="0"/>
              <a:t> </a:t>
            </a:r>
            <a:r>
              <a:rPr spc="-5" dirty="0"/>
              <a:t>K-maps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396" y="1601977"/>
            <a:ext cx="6980555" cy="8305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Note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adjacency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corners</a:t>
            </a:r>
            <a:r>
              <a:rPr sz="2400" spc="-5" dirty="0">
                <a:latin typeface="Times New Roman"/>
                <a:cs typeface="Times New Roman"/>
              </a:rPr>
              <a:t> as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well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sides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Variable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ordering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minterm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numbering: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ABCD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19750" y="3067050"/>
          <a:ext cx="2510790" cy="1924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255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6034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8255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8575" algn="r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85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7"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89"/>
                        </a:lnSpc>
                      </a:pPr>
                      <a:r>
                        <a:rPr sz="16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89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280403" y="5053584"/>
            <a:ext cx="1210310" cy="228600"/>
          </a:xfrm>
          <a:custGeom>
            <a:avLst/>
            <a:gdLst/>
            <a:ahLst/>
            <a:cxnLst/>
            <a:rect l="l" t="t" r="r" b="b"/>
            <a:pathLst>
              <a:path w="1210309" h="228600">
                <a:moveTo>
                  <a:pt x="604962" y="184034"/>
                </a:moveTo>
                <a:lnTo>
                  <a:pt x="578642" y="130274"/>
                </a:lnTo>
                <a:lnTo>
                  <a:pt x="539496" y="107441"/>
                </a:lnTo>
                <a:lnTo>
                  <a:pt x="535686" y="107441"/>
                </a:lnTo>
                <a:lnTo>
                  <a:pt x="531876" y="106679"/>
                </a:lnTo>
                <a:lnTo>
                  <a:pt x="71628" y="106680"/>
                </a:lnTo>
                <a:lnTo>
                  <a:pt x="29887" y="75540"/>
                </a:lnTo>
                <a:lnTo>
                  <a:pt x="14610" y="39569"/>
                </a:lnTo>
                <a:lnTo>
                  <a:pt x="9906" y="11430"/>
                </a:lnTo>
                <a:lnTo>
                  <a:pt x="9906" y="0"/>
                </a:lnTo>
                <a:lnTo>
                  <a:pt x="0" y="0"/>
                </a:lnTo>
                <a:lnTo>
                  <a:pt x="4890" y="39620"/>
                </a:lnTo>
                <a:lnTo>
                  <a:pt x="31249" y="93543"/>
                </a:lnTo>
                <a:lnTo>
                  <a:pt x="61722" y="113538"/>
                </a:lnTo>
                <a:lnTo>
                  <a:pt x="61722" y="114300"/>
                </a:lnTo>
                <a:lnTo>
                  <a:pt x="62484" y="114300"/>
                </a:lnTo>
                <a:lnTo>
                  <a:pt x="69342" y="115823"/>
                </a:lnTo>
                <a:lnTo>
                  <a:pt x="121186" y="119845"/>
                </a:lnTo>
                <a:lnTo>
                  <a:pt x="173311" y="120716"/>
                </a:lnTo>
                <a:lnTo>
                  <a:pt x="225628" y="119374"/>
                </a:lnTo>
                <a:lnTo>
                  <a:pt x="278051" y="116756"/>
                </a:lnTo>
                <a:lnTo>
                  <a:pt x="330494" y="113800"/>
                </a:lnTo>
                <a:lnTo>
                  <a:pt x="382871" y="111443"/>
                </a:lnTo>
                <a:lnTo>
                  <a:pt x="435094" y="110624"/>
                </a:lnTo>
                <a:lnTo>
                  <a:pt x="487077" y="112280"/>
                </a:lnTo>
                <a:lnTo>
                  <a:pt x="538734" y="117347"/>
                </a:lnTo>
                <a:lnTo>
                  <a:pt x="544830" y="118702"/>
                </a:lnTo>
                <a:lnTo>
                  <a:pt x="544830" y="118109"/>
                </a:lnTo>
                <a:lnTo>
                  <a:pt x="587016" y="160439"/>
                </a:lnTo>
                <a:lnTo>
                  <a:pt x="599694" y="212597"/>
                </a:lnTo>
                <a:lnTo>
                  <a:pt x="600456" y="224027"/>
                </a:lnTo>
                <a:lnTo>
                  <a:pt x="600456" y="211835"/>
                </a:lnTo>
                <a:lnTo>
                  <a:pt x="604962" y="184034"/>
                </a:lnTo>
                <a:close/>
              </a:path>
              <a:path w="1210309" h="228600">
                <a:moveTo>
                  <a:pt x="545592" y="118871"/>
                </a:moveTo>
                <a:lnTo>
                  <a:pt x="544830" y="118109"/>
                </a:lnTo>
                <a:lnTo>
                  <a:pt x="544830" y="118702"/>
                </a:lnTo>
                <a:lnTo>
                  <a:pt x="545592" y="118871"/>
                </a:lnTo>
                <a:close/>
              </a:path>
              <a:path w="1210309" h="228600">
                <a:moveTo>
                  <a:pt x="609600" y="223265"/>
                </a:moveTo>
                <a:lnTo>
                  <a:pt x="609600" y="211835"/>
                </a:lnTo>
                <a:lnTo>
                  <a:pt x="604962" y="184034"/>
                </a:lnTo>
                <a:lnTo>
                  <a:pt x="600456" y="211835"/>
                </a:lnTo>
                <a:lnTo>
                  <a:pt x="600456" y="223265"/>
                </a:lnTo>
                <a:lnTo>
                  <a:pt x="609600" y="223265"/>
                </a:lnTo>
                <a:close/>
              </a:path>
              <a:path w="1210309" h="228600">
                <a:moveTo>
                  <a:pt x="609600" y="226313"/>
                </a:moveTo>
                <a:lnTo>
                  <a:pt x="609600" y="223265"/>
                </a:lnTo>
                <a:lnTo>
                  <a:pt x="600456" y="223265"/>
                </a:lnTo>
                <a:lnTo>
                  <a:pt x="600456" y="226313"/>
                </a:lnTo>
                <a:lnTo>
                  <a:pt x="602742" y="228599"/>
                </a:lnTo>
                <a:lnTo>
                  <a:pt x="607314" y="228599"/>
                </a:lnTo>
                <a:lnTo>
                  <a:pt x="609600" y="226313"/>
                </a:lnTo>
                <a:close/>
              </a:path>
              <a:path w="1210309" h="228600">
                <a:moveTo>
                  <a:pt x="1145286" y="114757"/>
                </a:moveTo>
                <a:lnTo>
                  <a:pt x="1145286" y="105155"/>
                </a:lnTo>
                <a:lnTo>
                  <a:pt x="1138428" y="106679"/>
                </a:lnTo>
                <a:lnTo>
                  <a:pt x="678180" y="106679"/>
                </a:lnTo>
                <a:lnTo>
                  <a:pt x="673608" y="107441"/>
                </a:lnTo>
                <a:lnTo>
                  <a:pt x="669798" y="107441"/>
                </a:lnTo>
                <a:lnTo>
                  <a:pt x="662178" y="109727"/>
                </a:lnTo>
                <a:lnTo>
                  <a:pt x="661416" y="109727"/>
                </a:lnTo>
                <a:lnTo>
                  <a:pt x="653796" y="112775"/>
                </a:lnTo>
                <a:lnTo>
                  <a:pt x="630947" y="130952"/>
                </a:lnTo>
                <a:lnTo>
                  <a:pt x="615005" y="155224"/>
                </a:lnTo>
                <a:lnTo>
                  <a:pt x="605123" y="183036"/>
                </a:lnTo>
                <a:lnTo>
                  <a:pt x="604962" y="184034"/>
                </a:lnTo>
                <a:lnTo>
                  <a:pt x="609600" y="211835"/>
                </a:lnTo>
                <a:lnTo>
                  <a:pt x="609600" y="224027"/>
                </a:lnTo>
                <a:lnTo>
                  <a:pt x="623087" y="159919"/>
                </a:lnTo>
                <a:lnTo>
                  <a:pt x="659130" y="121157"/>
                </a:lnTo>
                <a:lnTo>
                  <a:pt x="665226" y="118109"/>
                </a:lnTo>
                <a:lnTo>
                  <a:pt x="665226" y="118643"/>
                </a:lnTo>
                <a:lnTo>
                  <a:pt x="672084" y="116585"/>
                </a:lnTo>
                <a:lnTo>
                  <a:pt x="1135380" y="116585"/>
                </a:lnTo>
                <a:lnTo>
                  <a:pt x="1139952" y="115823"/>
                </a:lnTo>
                <a:lnTo>
                  <a:pt x="1145286" y="114757"/>
                </a:lnTo>
                <a:close/>
              </a:path>
              <a:path w="1210309" h="228600">
                <a:moveTo>
                  <a:pt x="665226" y="118643"/>
                </a:moveTo>
                <a:lnTo>
                  <a:pt x="665226" y="118109"/>
                </a:lnTo>
                <a:lnTo>
                  <a:pt x="664464" y="118871"/>
                </a:lnTo>
                <a:lnTo>
                  <a:pt x="665226" y="118643"/>
                </a:lnTo>
                <a:close/>
              </a:path>
              <a:path w="1210309" h="228600">
                <a:moveTo>
                  <a:pt x="1210056" y="0"/>
                </a:moveTo>
                <a:lnTo>
                  <a:pt x="1200150" y="0"/>
                </a:lnTo>
                <a:lnTo>
                  <a:pt x="1200150" y="10667"/>
                </a:lnTo>
                <a:lnTo>
                  <a:pt x="1196015" y="36442"/>
                </a:lnTo>
                <a:lnTo>
                  <a:pt x="1186962" y="62817"/>
                </a:lnTo>
                <a:lnTo>
                  <a:pt x="1172501" y="85977"/>
                </a:lnTo>
                <a:lnTo>
                  <a:pt x="1152144" y="102107"/>
                </a:lnTo>
                <a:lnTo>
                  <a:pt x="1144524" y="105155"/>
                </a:lnTo>
                <a:lnTo>
                  <a:pt x="1145286" y="105155"/>
                </a:lnTo>
                <a:lnTo>
                  <a:pt x="1145286" y="114757"/>
                </a:lnTo>
                <a:lnTo>
                  <a:pt x="1147572" y="114299"/>
                </a:lnTo>
                <a:lnTo>
                  <a:pt x="1148334" y="114299"/>
                </a:lnTo>
                <a:lnTo>
                  <a:pt x="1148334" y="113537"/>
                </a:lnTo>
                <a:lnTo>
                  <a:pt x="1155192" y="111251"/>
                </a:lnTo>
                <a:lnTo>
                  <a:pt x="1178254" y="93458"/>
                </a:lnTo>
                <a:lnTo>
                  <a:pt x="1194882" y="68741"/>
                </a:lnTo>
                <a:lnTo>
                  <a:pt x="1205191" y="40325"/>
                </a:lnTo>
                <a:lnTo>
                  <a:pt x="1209294" y="11429"/>
                </a:lnTo>
                <a:lnTo>
                  <a:pt x="1210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4300" y="5108558"/>
            <a:ext cx="830580" cy="939800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70"/>
              </a:spcBef>
            </a:pPr>
            <a:r>
              <a:rPr sz="2000" spc="-5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45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9074" y="2505708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01433" y="2794254"/>
            <a:ext cx="1209675" cy="228600"/>
          </a:xfrm>
          <a:custGeom>
            <a:avLst/>
            <a:gdLst/>
            <a:ahLst/>
            <a:cxnLst/>
            <a:rect l="l" t="t" r="r" b="b"/>
            <a:pathLst>
              <a:path w="1209675" h="228600">
                <a:moveTo>
                  <a:pt x="544830" y="119557"/>
                </a:moveTo>
                <a:lnTo>
                  <a:pt x="544830" y="109727"/>
                </a:lnTo>
                <a:lnTo>
                  <a:pt x="538734" y="111251"/>
                </a:lnTo>
                <a:lnTo>
                  <a:pt x="487020" y="115838"/>
                </a:lnTo>
                <a:lnTo>
                  <a:pt x="434987" y="117226"/>
                </a:lnTo>
                <a:lnTo>
                  <a:pt x="382724" y="116312"/>
                </a:lnTo>
                <a:lnTo>
                  <a:pt x="330321" y="113994"/>
                </a:lnTo>
                <a:lnTo>
                  <a:pt x="277867" y="111171"/>
                </a:lnTo>
                <a:lnTo>
                  <a:pt x="225453" y="108740"/>
                </a:lnTo>
                <a:lnTo>
                  <a:pt x="173167" y="107598"/>
                </a:lnTo>
                <a:lnTo>
                  <a:pt x="121100" y="108644"/>
                </a:lnTo>
                <a:lnTo>
                  <a:pt x="69341" y="112776"/>
                </a:lnTo>
                <a:lnTo>
                  <a:pt x="61721" y="114300"/>
                </a:lnTo>
                <a:lnTo>
                  <a:pt x="60959" y="114300"/>
                </a:lnTo>
                <a:lnTo>
                  <a:pt x="14592" y="160272"/>
                </a:lnTo>
                <a:lnTo>
                  <a:pt x="0" y="217170"/>
                </a:lnTo>
                <a:lnTo>
                  <a:pt x="0" y="228600"/>
                </a:lnTo>
                <a:lnTo>
                  <a:pt x="9144" y="228600"/>
                </a:lnTo>
                <a:lnTo>
                  <a:pt x="9906" y="217170"/>
                </a:lnTo>
                <a:lnTo>
                  <a:pt x="13613" y="191213"/>
                </a:lnTo>
                <a:lnTo>
                  <a:pt x="22969" y="164887"/>
                </a:lnTo>
                <a:lnTo>
                  <a:pt x="37986" y="141842"/>
                </a:lnTo>
                <a:lnTo>
                  <a:pt x="58673" y="125730"/>
                </a:lnTo>
                <a:lnTo>
                  <a:pt x="64007" y="123729"/>
                </a:lnTo>
                <a:lnTo>
                  <a:pt x="64007" y="123444"/>
                </a:lnTo>
                <a:lnTo>
                  <a:pt x="71627" y="121920"/>
                </a:lnTo>
                <a:lnTo>
                  <a:pt x="531114" y="121919"/>
                </a:lnTo>
                <a:lnTo>
                  <a:pt x="535686" y="121157"/>
                </a:lnTo>
                <a:lnTo>
                  <a:pt x="539496" y="121157"/>
                </a:lnTo>
                <a:lnTo>
                  <a:pt x="544830" y="119557"/>
                </a:lnTo>
                <a:close/>
              </a:path>
              <a:path w="1209675" h="228600">
                <a:moveTo>
                  <a:pt x="64769" y="123444"/>
                </a:moveTo>
                <a:lnTo>
                  <a:pt x="64007" y="123444"/>
                </a:lnTo>
                <a:lnTo>
                  <a:pt x="64007" y="123729"/>
                </a:lnTo>
                <a:lnTo>
                  <a:pt x="64769" y="123444"/>
                </a:lnTo>
                <a:close/>
              </a:path>
              <a:path w="1209675" h="228600">
                <a:moveTo>
                  <a:pt x="604692" y="45318"/>
                </a:moveTo>
                <a:lnTo>
                  <a:pt x="600456" y="16763"/>
                </a:lnTo>
                <a:lnTo>
                  <a:pt x="599694" y="5333"/>
                </a:lnTo>
                <a:lnTo>
                  <a:pt x="599694" y="16001"/>
                </a:lnTo>
                <a:lnTo>
                  <a:pt x="586635" y="68065"/>
                </a:lnTo>
                <a:lnTo>
                  <a:pt x="551688" y="107441"/>
                </a:lnTo>
                <a:lnTo>
                  <a:pt x="544068" y="109727"/>
                </a:lnTo>
                <a:lnTo>
                  <a:pt x="544830" y="109727"/>
                </a:lnTo>
                <a:lnTo>
                  <a:pt x="544830" y="119557"/>
                </a:lnTo>
                <a:lnTo>
                  <a:pt x="547116" y="118871"/>
                </a:lnTo>
                <a:lnTo>
                  <a:pt x="547878" y="118871"/>
                </a:lnTo>
                <a:lnTo>
                  <a:pt x="554736" y="115823"/>
                </a:lnTo>
                <a:lnTo>
                  <a:pt x="577507" y="99238"/>
                </a:lnTo>
                <a:lnTo>
                  <a:pt x="594317" y="73961"/>
                </a:lnTo>
                <a:lnTo>
                  <a:pt x="604692" y="45318"/>
                </a:lnTo>
                <a:close/>
              </a:path>
              <a:path w="1209675" h="228600">
                <a:moveTo>
                  <a:pt x="609600" y="5333"/>
                </a:moveTo>
                <a:lnTo>
                  <a:pt x="609600" y="2285"/>
                </a:lnTo>
                <a:lnTo>
                  <a:pt x="607314" y="0"/>
                </a:lnTo>
                <a:lnTo>
                  <a:pt x="601980" y="0"/>
                </a:lnTo>
                <a:lnTo>
                  <a:pt x="599694" y="2285"/>
                </a:lnTo>
                <a:lnTo>
                  <a:pt x="599694" y="5333"/>
                </a:lnTo>
                <a:lnTo>
                  <a:pt x="609600" y="5333"/>
                </a:lnTo>
                <a:close/>
              </a:path>
              <a:path w="1209675" h="228600">
                <a:moveTo>
                  <a:pt x="609600" y="5333"/>
                </a:moveTo>
                <a:lnTo>
                  <a:pt x="599694" y="5333"/>
                </a:lnTo>
                <a:lnTo>
                  <a:pt x="600456" y="16763"/>
                </a:lnTo>
                <a:lnTo>
                  <a:pt x="604692" y="45318"/>
                </a:lnTo>
                <a:lnTo>
                  <a:pt x="604861" y="44850"/>
                </a:lnTo>
                <a:lnTo>
                  <a:pt x="608838" y="16763"/>
                </a:lnTo>
                <a:lnTo>
                  <a:pt x="609600" y="5333"/>
                </a:lnTo>
                <a:close/>
              </a:path>
              <a:path w="1209675" h="228600">
                <a:moveTo>
                  <a:pt x="665226" y="109727"/>
                </a:moveTo>
                <a:lnTo>
                  <a:pt x="622854" y="68332"/>
                </a:lnTo>
                <a:lnTo>
                  <a:pt x="609600" y="16001"/>
                </a:lnTo>
                <a:lnTo>
                  <a:pt x="609600" y="5333"/>
                </a:lnTo>
                <a:lnTo>
                  <a:pt x="608838" y="16763"/>
                </a:lnTo>
                <a:lnTo>
                  <a:pt x="604861" y="44850"/>
                </a:lnTo>
                <a:lnTo>
                  <a:pt x="604692" y="45318"/>
                </a:lnTo>
                <a:lnTo>
                  <a:pt x="614672" y="73537"/>
                </a:lnTo>
                <a:lnTo>
                  <a:pt x="630865" y="98043"/>
                </a:lnTo>
                <a:lnTo>
                  <a:pt x="653796" y="115823"/>
                </a:lnTo>
                <a:lnTo>
                  <a:pt x="661416" y="118871"/>
                </a:lnTo>
                <a:lnTo>
                  <a:pt x="662178" y="118871"/>
                </a:lnTo>
                <a:lnTo>
                  <a:pt x="664464" y="119633"/>
                </a:lnTo>
                <a:lnTo>
                  <a:pt x="664464" y="109727"/>
                </a:lnTo>
                <a:lnTo>
                  <a:pt x="665226" y="109727"/>
                </a:lnTo>
                <a:close/>
              </a:path>
              <a:path w="1209675" h="228600">
                <a:moveTo>
                  <a:pt x="1209294" y="228599"/>
                </a:moveTo>
                <a:lnTo>
                  <a:pt x="1209294" y="217169"/>
                </a:lnTo>
                <a:lnTo>
                  <a:pt x="1204644" y="188533"/>
                </a:lnTo>
                <a:lnTo>
                  <a:pt x="1194406" y="160034"/>
                </a:lnTo>
                <a:lnTo>
                  <a:pt x="1178086" y="135147"/>
                </a:lnTo>
                <a:lnTo>
                  <a:pt x="1155192" y="117347"/>
                </a:lnTo>
                <a:lnTo>
                  <a:pt x="1148334" y="114299"/>
                </a:lnTo>
                <a:lnTo>
                  <a:pt x="1147572" y="114299"/>
                </a:lnTo>
                <a:lnTo>
                  <a:pt x="1139190" y="112775"/>
                </a:lnTo>
                <a:lnTo>
                  <a:pt x="1087961" y="108349"/>
                </a:lnTo>
                <a:lnTo>
                  <a:pt x="1036091" y="107265"/>
                </a:lnTo>
                <a:lnTo>
                  <a:pt x="983773" y="108545"/>
                </a:lnTo>
                <a:lnTo>
                  <a:pt x="931200" y="111215"/>
                </a:lnTo>
                <a:lnTo>
                  <a:pt x="878568" y="114298"/>
                </a:lnTo>
                <a:lnTo>
                  <a:pt x="826070" y="116820"/>
                </a:lnTo>
                <a:lnTo>
                  <a:pt x="773900" y="117803"/>
                </a:lnTo>
                <a:lnTo>
                  <a:pt x="722252" y="116272"/>
                </a:lnTo>
                <a:lnTo>
                  <a:pt x="671322" y="111251"/>
                </a:lnTo>
                <a:lnTo>
                  <a:pt x="664464" y="109727"/>
                </a:lnTo>
                <a:lnTo>
                  <a:pt x="664464" y="119633"/>
                </a:lnTo>
                <a:lnTo>
                  <a:pt x="669036" y="121157"/>
                </a:lnTo>
                <a:lnTo>
                  <a:pt x="673608" y="121157"/>
                </a:lnTo>
                <a:lnTo>
                  <a:pt x="677418" y="121919"/>
                </a:lnTo>
                <a:lnTo>
                  <a:pt x="1138428" y="121919"/>
                </a:lnTo>
                <a:lnTo>
                  <a:pt x="1145286" y="123443"/>
                </a:lnTo>
                <a:lnTo>
                  <a:pt x="1145286" y="123782"/>
                </a:lnTo>
                <a:lnTo>
                  <a:pt x="1151382" y="126491"/>
                </a:lnTo>
                <a:lnTo>
                  <a:pt x="1186924" y="165587"/>
                </a:lnTo>
                <a:lnTo>
                  <a:pt x="1199388" y="217931"/>
                </a:lnTo>
                <a:lnTo>
                  <a:pt x="1200150" y="228599"/>
                </a:lnTo>
                <a:lnTo>
                  <a:pt x="1209294" y="228599"/>
                </a:lnTo>
                <a:close/>
              </a:path>
              <a:path w="1209675" h="228600">
                <a:moveTo>
                  <a:pt x="1145286" y="123782"/>
                </a:moveTo>
                <a:lnTo>
                  <a:pt x="1145286" y="123443"/>
                </a:lnTo>
                <a:lnTo>
                  <a:pt x="1144524" y="123443"/>
                </a:lnTo>
                <a:lnTo>
                  <a:pt x="1145286" y="123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25686" y="3852163"/>
            <a:ext cx="19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2610" y="4345928"/>
            <a:ext cx="2089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67528" y="4050029"/>
            <a:ext cx="228600" cy="960119"/>
          </a:xfrm>
          <a:custGeom>
            <a:avLst/>
            <a:gdLst/>
            <a:ahLst/>
            <a:cxnLst/>
            <a:rect l="l" t="t" r="r" b="b"/>
            <a:pathLst>
              <a:path w="228600" h="960120">
                <a:moveTo>
                  <a:pt x="48794" y="479954"/>
                </a:moveTo>
                <a:lnTo>
                  <a:pt x="28193" y="477012"/>
                </a:lnTo>
                <a:lnTo>
                  <a:pt x="16763" y="475488"/>
                </a:lnTo>
                <a:lnTo>
                  <a:pt x="2285" y="475488"/>
                </a:lnTo>
                <a:lnTo>
                  <a:pt x="0" y="477774"/>
                </a:lnTo>
                <a:lnTo>
                  <a:pt x="0" y="483108"/>
                </a:lnTo>
                <a:lnTo>
                  <a:pt x="2285" y="484632"/>
                </a:lnTo>
                <a:lnTo>
                  <a:pt x="4571" y="485394"/>
                </a:lnTo>
                <a:lnTo>
                  <a:pt x="5333" y="485394"/>
                </a:lnTo>
                <a:lnTo>
                  <a:pt x="16763" y="484632"/>
                </a:lnTo>
                <a:lnTo>
                  <a:pt x="41086" y="481894"/>
                </a:lnTo>
                <a:lnTo>
                  <a:pt x="48794" y="479954"/>
                </a:lnTo>
                <a:close/>
              </a:path>
              <a:path w="228600" h="960120">
                <a:moveTo>
                  <a:pt x="126492" y="912876"/>
                </a:moveTo>
                <a:lnTo>
                  <a:pt x="123444" y="907542"/>
                </a:lnTo>
                <a:lnTo>
                  <a:pt x="123444" y="908304"/>
                </a:lnTo>
                <a:lnTo>
                  <a:pt x="121920" y="902208"/>
                </a:lnTo>
                <a:lnTo>
                  <a:pt x="121919" y="537972"/>
                </a:lnTo>
                <a:lnTo>
                  <a:pt x="121157" y="534924"/>
                </a:lnTo>
                <a:lnTo>
                  <a:pt x="121157" y="531114"/>
                </a:lnTo>
                <a:lnTo>
                  <a:pt x="118871" y="525018"/>
                </a:lnTo>
                <a:lnTo>
                  <a:pt x="118871" y="524256"/>
                </a:lnTo>
                <a:lnTo>
                  <a:pt x="115823" y="518922"/>
                </a:lnTo>
                <a:lnTo>
                  <a:pt x="115823" y="518160"/>
                </a:lnTo>
                <a:lnTo>
                  <a:pt x="109727" y="510366"/>
                </a:lnTo>
                <a:lnTo>
                  <a:pt x="69341" y="485394"/>
                </a:lnTo>
                <a:lnTo>
                  <a:pt x="59435" y="483108"/>
                </a:lnTo>
                <a:lnTo>
                  <a:pt x="49529" y="480060"/>
                </a:lnTo>
                <a:lnTo>
                  <a:pt x="48794" y="479954"/>
                </a:lnTo>
                <a:lnTo>
                  <a:pt x="41086" y="481894"/>
                </a:lnTo>
                <a:lnTo>
                  <a:pt x="16763" y="484632"/>
                </a:lnTo>
                <a:lnTo>
                  <a:pt x="5333" y="485394"/>
                </a:lnTo>
                <a:lnTo>
                  <a:pt x="16763" y="485474"/>
                </a:lnTo>
                <a:lnTo>
                  <a:pt x="40002" y="487925"/>
                </a:lnTo>
                <a:lnTo>
                  <a:pt x="63460" y="493637"/>
                </a:lnTo>
                <a:lnTo>
                  <a:pt x="85287" y="503419"/>
                </a:lnTo>
                <a:lnTo>
                  <a:pt x="104393" y="518160"/>
                </a:lnTo>
                <a:lnTo>
                  <a:pt x="108203" y="523494"/>
                </a:lnTo>
                <a:lnTo>
                  <a:pt x="108203" y="524827"/>
                </a:lnTo>
                <a:lnTo>
                  <a:pt x="110489" y="528828"/>
                </a:lnTo>
                <a:lnTo>
                  <a:pt x="110489" y="529844"/>
                </a:lnTo>
                <a:lnTo>
                  <a:pt x="112013" y="533400"/>
                </a:lnTo>
                <a:lnTo>
                  <a:pt x="112014" y="901446"/>
                </a:lnTo>
                <a:lnTo>
                  <a:pt x="112776" y="904494"/>
                </a:lnTo>
                <a:lnTo>
                  <a:pt x="112776" y="905256"/>
                </a:lnTo>
                <a:lnTo>
                  <a:pt x="114300" y="910590"/>
                </a:lnTo>
                <a:lnTo>
                  <a:pt x="114300" y="911352"/>
                </a:lnTo>
                <a:lnTo>
                  <a:pt x="115062" y="911352"/>
                </a:lnTo>
                <a:lnTo>
                  <a:pt x="117348" y="917448"/>
                </a:lnTo>
                <a:lnTo>
                  <a:pt x="118110" y="917448"/>
                </a:lnTo>
                <a:lnTo>
                  <a:pt x="121920" y="923544"/>
                </a:lnTo>
                <a:lnTo>
                  <a:pt x="125730" y="926674"/>
                </a:lnTo>
                <a:lnTo>
                  <a:pt x="125730" y="912114"/>
                </a:lnTo>
                <a:lnTo>
                  <a:pt x="126492" y="912876"/>
                </a:lnTo>
                <a:close/>
              </a:path>
              <a:path w="228600" h="960120">
                <a:moveTo>
                  <a:pt x="108203" y="450695"/>
                </a:moveTo>
                <a:lnTo>
                  <a:pt x="108203" y="436626"/>
                </a:lnTo>
                <a:lnTo>
                  <a:pt x="104393" y="441960"/>
                </a:lnTo>
                <a:lnTo>
                  <a:pt x="86494" y="456673"/>
                </a:lnTo>
                <a:lnTo>
                  <a:pt x="63660" y="466577"/>
                </a:lnTo>
                <a:lnTo>
                  <a:pt x="39094" y="472554"/>
                </a:lnTo>
                <a:lnTo>
                  <a:pt x="16001" y="475488"/>
                </a:lnTo>
                <a:lnTo>
                  <a:pt x="16763" y="475488"/>
                </a:lnTo>
                <a:lnTo>
                  <a:pt x="28193" y="477012"/>
                </a:lnTo>
                <a:lnTo>
                  <a:pt x="48794" y="479954"/>
                </a:lnTo>
                <a:lnTo>
                  <a:pt x="67970" y="475130"/>
                </a:lnTo>
                <a:lnTo>
                  <a:pt x="92873" y="463974"/>
                </a:lnTo>
                <a:lnTo>
                  <a:pt x="108203" y="450695"/>
                </a:lnTo>
                <a:close/>
              </a:path>
              <a:path w="228600" h="960120">
                <a:moveTo>
                  <a:pt x="110489" y="448715"/>
                </a:moveTo>
                <a:lnTo>
                  <a:pt x="110489" y="432054"/>
                </a:lnTo>
                <a:lnTo>
                  <a:pt x="107441" y="437388"/>
                </a:lnTo>
                <a:lnTo>
                  <a:pt x="108203" y="436626"/>
                </a:lnTo>
                <a:lnTo>
                  <a:pt x="108203" y="450695"/>
                </a:lnTo>
                <a:lnTo>
                  <a:pt x="110489" y="448715"/>
                </a:lnTo>
                <a:close/>
              </a:path>
              <a:path w="228600" h="960120">
                <a:moveTo>
                  <a:pt x="108203" y="524827"/>
                </a:moveTo>
                <a:lnTo>
                  <a:pt x="108203" y="523494"/>
                </a:lnTo>
                <a:lnTo>
                  <a:pt x="107441" y="523494"/>
                </a:lnTo>
                <a:lnTo>
                  <a:pt x="108203" y="524827"/>
                </a:lnTo>
                <a:close/>
              </a:path>
              <a:path w="228600" h="960120">
                <a:moveTo>
                  <a:pt x="228599" y="9906"/>
                </a:moveTo>
                <a:lnTo>
                  <a:pt x="228599" y="0"/>
                </a:lnTo>
                <a:lnTo>
                  <a:pt x="217169" y="0"/>
                </a:lnTo>
                <a:lnTo>
                  <a:pt x="165639" y="9972"/>
                </a:lnTo>
                <a:lnTo>
                  <a:pt x="121919" y="37338"/>
                </a:lnTo>
                <a:lnTo>
                  <a:pt x="118109" y="42672"/>
                </a:lnTo>
                <a:lnTo>
                  <a:pt x="118109" y="43434"/>
                </a:lnTo>
                <a:lnTo>
                  <a:pt x="117347" y="43434"/>
                </a:lnTo>
                <a:lnTo>
                  <a:pt x="115061" y="48768"/>
                </a:lnTo>
                <a:lnTo>
                  <a:pt x="115061" y="49530"/>
                </a:lnTo>
                <a:lnTo>
                  <a:pt x="114299" y="49530"/>
                </a:lnTo>
                <a:lnTo>
                  <a:pt x="112775" y="55626"/>
                </a:lnTo>
                <a:lnTo>
                  <a:pt x="112775" y="56388"/>
                </a:lnTo>
                <a:lnTo>
                  <a:pt x="112013" y="59436"/>
                </a:lnTo>
                <a:lnTo>
                  <a:pt x="112013" y="426720"/>
                </a:lnTo>
                <a:lnTo>
                  <a:pt x="109727" y="432816"/>
                </a:lnTo>
                <a:lnTo>
                  <a:pt x="110489" y="432054"/>
                </a:lnTo>
                <a:lnTo>
                  <a:pt x="110489" y="448715"/>
                </a:lnTo>
                <a:lnTo>
                  <a:pt x="111251" y="448056"/>
                </a:lnTo>
                <a:lnTo>
                  <a:pt x="115823" y="441960"/>
                </a:lnTo>
                <a:lnTo>
                  <a:pt x="118871" y="435864"/>
                </a:lnTo>
                <a:lnTo>
                  <a:pt x="118871" y="435102"/>
                </a:lnTo>
                <a:lnTo>
                  <a:pt x="121157" y="429768"/>
                </a:lnTo>
                <a:lnTo>
                  <a:pt x="121157" y="425958"/>
                </a:lnTo>
                <a:lnTo>
                  <a:pt x="121919" y="422148"/>
                </a:lnTo>
                <a:lnTo>
                  <a:pt x="121919" y="57912"/>
                </a:lnTo>
                <a:lnTo>
                  <a:pt x="123443" y="52578"/>
                </a:lnTo>
                <a:lnTo>
                  <a:pt x="123443" y="53340"/>
                </a:lnTo>
                <a:lnTo>
                  <a:pt x="125729" y="49339"/>
                </a:lnTo>
                <a:lnTo>
                  <a:pt x="125729" y="48006"/>
                </a:lnTo>
                <a:lnTo>
                  <a:pt x="129539" y="42672"/>
                </a:lnTo>
                <a:lnTo>
                  <a:pt x="148435" y="27729"/>
                </a:lnTo>
                <a:lnTo>
                  <a:pt x="170349" y="18002"/>
                </a:lnTo>
                <a:lnTo>
                  <a:pt x="193956" y="12418"/>
                </a:lnTo>
                <a:lnTo>
                  <a:pt x="217169" y="9985"/>
                </a:lnTo>
                <a:lnTo>
                  <a:pt x="228599" y="9906"/>
                </a:lnTo>
                <a:close/>
              </a:path>
              <a:path w="228600" h="960120">
                <a:moveTo>
                  <a:pt x="110489" y="529844"/>
                </a:moveTo>
                <a:lnTo>
                  <a:pt x="110489" y="528828"/>
                </a:lnTo>
                <a:lnTo>
                  <a:pt x="109727" y="528066"/>
                </a:lnTo>
                <a:lnTo>
                  <a:pt x="110489" y="529844"/>
                </a:lnTo>
                <a:close/>
              </a:path>
              <a:path w="228600" h="960120">
                <a:moveTo>
                  <a:pt x="112013" y="426720"/>
                </a:moveTo>
                <a:lnTo>
                  <a:pt x="112013" y="424434"/>
                </a:lnTo>
                <a:lnTo>
                  <a:pt x="111251" y="427482"/>
                </a:lnTo>
                <a:lnTo>
                  <a:pt x="112013" y="426720"/>
                </a:lnTo>
                <a:close/>
              </a:path>
              <a:path w="228600" h="960120">
                <a:moveTo>
                  <a:pt x="112013" y="535686"/>
                </a:moveTo>
                <a:lnTo>
                  <a:pt x="112013" y="533400"/>
                </a:lnTo>
                <a:lnTo>
                  <a:pt x="111251" y="533400"/>
                </a:lnTo>
                <a:lnTo>
                  <a:pt x="112013" y="535686"/>
                </a:lnTo>
                <a:close/>
              </a:path>
              <a:path w="228600" h="960120">
                <a:moveTo>
                  <a:pt x="126491" y="48006"/>
                </a:moveTo>
                <a:lnTo>
                  <a:pt x="125729" y="48006"/>
                </a:lnTo>
                <a:lnTo>
                  <a:pt x="125729" y="49339"/>
                </a:lnTo>
                <a:lnTo>
                  <a:pt x="126491" y="48006"/>
                </a:lnTo>
                <a:close/>
              </a:path>
              <a:path w="228600" h="960120">
                <a:moveTo>
                  <a:pt x="228600" y="960120"/>
                </a:moveTo>
                <a:lnTo>
                  <a:pt x="228600" y="950976"/>
                </a:lnTo>
                <a:lnTo>
                  <a:pt x="217170" y="950976"/>
                </a:lnTo>
                <a:lnTo>
                  <a:pt x="193811" y="947927"/>
                </a:lnTo>
                <a:lnTo>
                  <a:pt x="169411" y="941846"/>
                </a:lnTo>
                <a:lnTo>
                  <a:pt x="146793" y="931757"/>
                </a:lnTo>
                <a:lnTo>
                  <a:pt x="128778" y="916686"/>
                </a:lnTo>
                <a:lnTo>
                  <a:pt x="125730" y="912114"/>
                </a:lnTo>
                <a:lnTo>
                  <a:pt x="125730" y="926674"/>
                </a:lnTo>
                <a:lnTo>
                  <a:pt x="141637" y="939746"/>
                </a:lnTo>
                <a:lnTo>
                  <a:pt x="165777" y="950680"/>
                </a:lnTo>
                <a:lnTo>
                  <a:pt x="191801" y="957191"/>
                </a:lnTo>
                <a:lnTo>
                  <a:pt x="217170" y="960120"/>
                </a:lnTo>
                <a:lnTo>
                  <a:pt x="228600" y="960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86928" y="3560826"/>
            <a:ext cx="228600" cy="961390"/>
          </a:xfrm>
          <a:custGeom>
            <a:avLst/>
            <a:gdLst/>
            <a:ahLst/>
            <a:cxnLst/>
            <a:rect l="l" t="t" r="r" b="b"/>
            <a:pathLst>
              <a:path w="228600" h="961389">
                <a:moveTo>
                  <a:pt x="224027" y="475487"/>
                </a:moveTo>
                <a:lnTo>
                  <a:pt x="165034" y="466782"/>
                </a:lnTo>
                <a:lnTo>
                  <a:pt x="124205" y="441959"/>
                </a:lnTo>
                <a:lnTo>
                  <a:pt x="121157" y="436625"/>
                </a:lnTo>
                <a:lnTo>
                  <a:pt x="121157" y="437387"/>
                </a:lnTo>
                <a:lnTo>
                  <a:pt x="118871" y="432053"/>
                </a:lnTo>
                <a:lnTo>
                  <a:pt x="118871" y="432815"/>
                </a:lnTo>
                <a:lnTo>
                  <a:pt x="117347" y="426719"/>
                </a:lnTo>
                <a:lnTo>
                  <a:pt x="117347" y="427481"/>
                </a:lnTo>
                <a:lnTo>
                  <a:pt x="116585" y="425195"/>
                </a:lnTo>
                <a:lnTo>
                  <a:pt x="116585" y="56387"/>
                </a:lnTo>
                <a:lnTo>
                  <a:pt x="115823" y="56387"/>
                </a:lnTo>
                <a:lnTo>
                  <a:pt x="115823" y="55625"/>
                </a:lnTo>
                <a:lnTo>
                  <a:pt x="114299" y="50291"/>
                </a:lnTo>
                <a:lnTo>
                  <a:pt x="114299" y="49529"/>
                </a:lnTo>
                <a:lnTo>
                  <a:pt x="87579" y="21228"/>
                </a:lnTo>
                <a:lnTo>
                  <a:pt x="38097" y="3874"/>
                </a:lnTo>
                <a:lnTo>
                  <a:pt x="0" y="0"/>
                </a:lnTo>
                <a:lnTo>
                  <a:pt x="0" y="9905"/>
                </a:lnTo>
                <a:lnTo>
                  <a:pt x="12191" y="9997"/>
                </a:lnTo>
                <a:lnTo>
                  <a:pt x="34528" y="12673"/>
                </a:lnTo>
                <a:lnTo>
                  <a:pt x="58802" y="18621"/>
                </a:lnTo>
                <a:lnTo>
                  <a:pt x="81297" y="28594"/>
                </a:lnTo>
                <a:lnTo>
                  <a:pt x="99059" y="43433"/>
                </a:lnTo>
                <a:lnTo>
                  <a:pt x="102869" y="48767"/>
                </a:lnTo>
                <a:lnTo>
                  <a:pt x="102869" y="48005"/>
                </a:lnTo>
                <a:lnTo>
                  <a:pt x="105155" y="53339"/>
                </a:lnTo>
                <a:lnTo>
                  <a:pt x="105155" y="52577"/>
                </a:lnTo>
                <a:lnTo>
                  <a:pt x="106679" y="58673"/>
                </a:lnTo>
                <a:lnTo>
                  <a:pt x="106679" y="57911"/>
                </a:lnTo>
                <a:lnTo>
                  <a:pt x="107441" y="60197"/>
                </a:lnTo>
                <a:lnTo>
                  <a:pt x="107441" y="425957"/>
                </a:lnTo>
                <a:lnTo>
                  <a:pt x="108203" y="429005"/>
                </a:lnTo>
                <a:lnTo>
                  <a:pt x="108203" y="429767"/>
                </a:lnTo>
                <a:lnTo>
                  <a:pt x="109727" y="435863"/>
                </a:lnTo>
                <a:lnTo>
                  <a:pt x="110489" y="436625"/>
                </a:lnTo>
                <a:lnTo>
                  <a:pt x="112775" y="441959"/>
                </a:lnTo>
                <a:lnTo>
                  <a:pt x="113537" y="442721"/>
                </a:lnTo>
                <a:lnTo>
                  <a:pt x="117347" y="448055"/>
                </a:lnTo>
                <a:lnTo>
                  <a:pt x="137092" y="464595"/>
                </a:lnTo>
                <a:lnTo>
                  <a:pt x="161029" y="475578"/>
                </a:lnTo>
                <a:lnTo>
                  <a:pt x="181359" y="480573"/>
                </a:lnTo>
                <a:lnTo>
                  <a:pt x="187687" y="478981"/>
                </a:lnTo>
                <a:lnTo>
                  <a:pt x="211835" y="476249"/>
                </a:lnTo>
                <a:lnTo>
                  <a:pt x="224027" y="475487"/>
                </a:lnTo>
                <a:close/>
              </a:path>
              <a:path w="228600" h="961389">
                <a:moveTo>
                  <a:pt x="105918" y="924189"/>
                </a:moveTo>
                <a:lnTo>
                  <a:pt x="105918" y="907541"/>
                </a:lnTo>
                <a:lnTo>
                  <a:pt x="102870" y="912875"/>
                </a:lnTo>
                <a:lnTo>
                  <a:pt x="102870" y="912113"/>
                </a:lnTo>
                <a:lnTo>
                  <a:pt x="58993" y="942270"/>
                </a:lnTo>
                <a:lnTo>
                  <a:pt x="12192" y="950884"/>
                </a:lnTo>
                <a:lnTo>
                  <a:pt x="0" y="950975"/>
                </a:lnTo>
                <a:lnTo>
                  <a:pt x="0" y="960881"/>
                </a:lnTo>
                <a:lnTo>
                  <a:pt x="11430" y="960119"/>
                </a:lnTo>
                <a:lnTo>
                  <a:pt x="36917" y="957517"/>
                </a:lnTo>
                <a:lnTo>
                  <a:pt x="63026" y="951133"/>
                </a:lnTo>
                <a:lnTo>
                  <a:pt x="87150" y="940097"/>
                </a:lnTo>
                <a:lnTo>
                  <a:pt x="105918" y="924189"/>
                </a:lnTo>
                <a:close/>
              </a:path>
              <a:path w="228600" h="961389">
                <a:moveTo>
                  <a:pt x="224027" y="485393"/>
                </a:moveTo>
                <a:lnTo>
                  <a:pt x="212597" y="484631"/>
                </a:lnTo>
                <a:lnTo>
                  <a:pt x="186938" y="481944"/>
                </a:lnTo>
                <a:lnTo>
                  <a:pt x="181359" y="480573"/>
                </a:lnTo>
                <a:lnTo>
                  <a:pt x="160243" y="485884"/>
                </a:lnTo>
                <a:lnTo>
                  <a:pt x="134974" y="497304"/>
                </a:lnTo>
                <a:lnTo>
                  <a:pt x="117347" y="513587"/>
                </a:lnTo>
                <a:lnTo>
                  <a:pt x="113537" y="518921"/>
                </a:lnTo>
                <a:lnTo>
                  <a:pt x="112775" y="518921"/>
                </a:lnTo>
                <a:lnTo>
                  <a:pt x="110489" y="525017"/>
                </a:lnTo>
                <a:lnTo>
                  <a:pt x="109727" y="525017"/>
                </a:lnTo>
                <a:lnTo>
                  <a:pt x="109727" y="525779"/>
                </a:lnTo>
                <a:lnTo>
                  <a:pt x="108203" y="531113"/>
                </a:lnTo>
                <a:lnTo>
                  <a:pt x="108203" y="531875"/>
                </a:lnTo>
                <a:lnTo>
                  <a:pt x="107441" y="535685"/>
                </a:lnTo>
                <a:lnTo>
                  <a:pt x="107442" y="899921"/>
                </a:lnTo>
                <a:lnTo>
                  <a:pt x="106680" y="902969"/>
                </a:lnTo>
                <a:lnTo>
                  <a:pt x="106680" y="902207"/>
                </a:lnTo>
                <a:lnTo>
                  <a:pt x="105155" y="908303"/>
                </a:lnTo>
                <a:lnTo>
                  <a:pt x="105918" y="907541"/>
                </a:lnTo>
                <a:lnTo>
                  <a:pt x="105918" y="924189"/>
                </a:lnTo>
                <a:lnTo>
                  <a:pt x="106680" y="923543"/>
                </a:lnTo>
                <a:lnTo>
                  <a:pt x="111252" y="918209"/>
                </a:lnTo>
                <a:lnTo>
                  <a:pt x="111252" y="917447"/>
                </a:lnTo>
                <a:lnTo>
                  <a:pt x="114300" y="912113"/>
                </a:lnTo>
                <a:lnTo>
                  <a:pt x="114300" y="911351"/>
                </a:lnTo>
                <a:lnTo>
                  <a:pt x="115823" y="905255"/>
                </a:lnTo>
                <a:lnTo>
                  <a:pt x="115823" y="904493"/>
                </a:lnTo>
                <a:lnTo>
                  <a:pt x="116586" y="904493"/>
                </a:lnTo>
                <a:lnTo>
                  <a:pt x="116585" y="538733"/>
                </a:lnTo>
                <a:lnTo>
                  <a:pt x="117347" y="535685"/>
                </a:lnTo>
                <a:lnTo>
                  <a:pt x="117347" y="534161"/>
                </a:lnTo>
                <a:lnTo>
                  <a:pt x="118871" y="528065"/>
                </a:lnTo>
                <a:lnTo>
                  <a:pt x="118871" y="528827"/>
                </a:lnTo>
                <a:lnTo>
                  <a:pt x="121157" y="523493"/>
                </a:lnTo>
                <a:lnTo>
                  <a:pt x="121157" y="524255"/>
                </a:lnTo>
                <a:lnTo>
                  <a:pt x="124967" y="518921"/>
                </a:lnTo>
                <a:lnTo>
                  <a:pt x="141983" y="504303"/>
                </a:lnTo>
                <a:lnTo>
                  <a:pt x="165149" y="494166"/>
                </a:lnTo>
                <a:lnTo>
                  <a:pt x="190131" y="488025"/>
                </a:lnTo>
                <a:lnTo>
                  <a:pt x="211835" y="485483"/>
                </a:lnTo>
                <a:lnTo>
                  <a:pt x="224027" y="485393"/>
                </a:lnTo>
                <a:close/>
              </a:path>
              <a:path w="228600" h="961389">
                <a:moveTo>
                  <a:pt x="228599" y="483107"/>
                </a:moveTo>
                <a:lnTo>
                  <a:pt x="228599" y="477773"/>
                </a:lnTo>
                <a:lnTo>
                  <a:pt x="227075" y="475487"/>
                </a:lnTo>
                <a:lnTo>
                  <a:pt x="224027" y="475487"/>
                </a:lnTo>
                <a:lnTo>
                  <a:pt x="211835" y="476249"/>
                </a:lnTo>
                <a:lnTo>
                  <a:pt x="187687" y="478981"/>
                </a:lnTo>
                <a:lnTo>
                  <a:pt x="181359" y="480573"/>
                </a:lnTo>
                <a:lnTo>
                  <a:pt x="186938" y="481944"/>
                </a:lnTo>
                <a:lnTo>
                  <a:pt x="212597" y="484631"/>
                </a:lnTo>
                <a:lnTo>
                  <a:pt x="224027" y="485393"/>
                </a:lnTo>
                <a:lnTo>
                  <a:pt x="227075" y="485393"/>
                </a:lnTo>
                <a:lnTo>
                  <a:pt x="228599" y="483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78150" y="5543804"/>
            <a:ext cx="830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form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97557" y="2734055"/>
            <a:ext cx="349250" cy="349885"/>
          </a:xfrm>
          <a:custGeom>
            <a:avLst/>
            <a:gdLst/>
            <a:ahLst/>
            <a:cxnLst/>
            <a:rect l="l" t="t" r="r" b="b"/>
            <a:pathLst>
              <a:path w="349250" h="349885">
                <a:moveTo>
                  <a:pt x="348996" y="342900"/>
                </a:moveTo>
                <a:lnTo>
                  <a:pt x="6096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8996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89705" y="2556763"/>
            <a:ext cx="2997835" cy="525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2120">
              <a:lnSpc>
                <a:spcPts val="197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CD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ts val="1970"/>
              </a:lnSpc>
              <a:tabLst>
                <a:tab pos="862330" algn="l"/>
                <a:tab pos="1476375" algn="l"/>
                <a:tab pos="2090420" algn="l"/>
                <a:tab pos="2704465" algn="l"/>
              </a:tabLst>
            </a:pPr>
            <a:r>
              <a:rPr sz="3000" spc="-7" baseline="-15277" dirty="0">
                <a:latin typeface="Times New Roman"/>
                <a:cs typeface="Times New Roman"/>
              </a:rPr>
              <a:t>AB	</a:t>
            </a:r>
            <a:r>
              <a:rPr sz="2000" spc="-5" dirty="0">
                <a:latin typeface="Times New Roman"/>
                <a:cs typeface="Times New Roman"/>
              </a:rPr>
              <a:t>00	01	</a:t>
            </a:r>
            <a:r>
              <a:rPr sz="2000" spc="-40" dirty="0">
                <a:latin typeface="Times New Roman"/>
                <a:cs typeface="Times New Roman"/>
              </a:rPr>
              <a:t>11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1232" y="2965649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2133600" y="3072383"/>
          <a:ext cx="2510790" cy="1921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0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255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6034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9">
                <a:tc>
                  <a:txBody>
                    <a:bodyPr/>
                    <a:lstStyle/>
                    <a:p>
                      <a:pPr marR="8255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8575" algn="r">
                        <a:lnSpc>
                          <a:spcPts val="1839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ts val="1839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9"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900"/>
                        </a:lnSpc>
                      </a:pPr>
                      <a:r>
                        <a:rPr sz="16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9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110" y="798068"/>
            <a:ext cx="39782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5-variable</a:t>
            </a:r>
            <a:r>
              <a:rPr spc="-40" dirty="0"/>
              <a:t> </a:t>
            </a:r>
            <a:r>
              <a:rPr spc="-10" dirty="0"/>
              <a:t>K-map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396" y="1548708"/>
            <a:ext cx="7024370" cy="177228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Note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adjacency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between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maps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overlayed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distance=1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Variable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order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minterm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numbering: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A,B,C,D,E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(A 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MSB,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LSB)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0626" y="3646932"/>
            <a:ext cx="349885" cy="349250"/>
          </a:xfrm>
          <a:custGeom>
            <a:avLst/>
            <a:gdLst/>
            <a:ahLst/>
            <a:cxnLst/>
            <a:rect l="l" t="t" r="r" b="b"/>
            <a:pathLst>
              <a:path w="349885" h="349250">
                <a:moveTo>
                  <a:pt x="349758" y="342900"/>
                </a:moveTo>
                <a:lnTo>
                  <a:pt x="6857" y="0"/>
                </a:lnTo>
                <a:lnTo>
                  <a:pt x="0" y="6096"/>
                </a:lnTo>
                <a:lnTo>
                  <a:pt x="342900" y="348996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4314" y="3878505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97429" y="3985259"/>
          <a:ext cx="2510154" cy="1920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745"/>
                <a:gridCol w="628649"/>
                <a:gridCol w="627380"/>
                <a:gridCol w="627380"/>
              </a:tblGrid>
              <a:tr h="48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89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667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87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8890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9209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10"/>
                        </a:lnSpc>
                      </a:pPr>
                      <a:r>
                        <a:rPr sz="16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267709" y="5939280"/>
            <a:ext cx="570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61253" y="3643121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17599" y="3664699"/>
            <a:ext cx="50095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3512185" algn="l"/>
                <a:tab pos="4126865" algn="l"/>
                <a:tab pos="4741545" algn="l"/>
              </a:tabLst>
            </a:pPr>
            <a:r>
              <a:rPr sz="2000" spc="-5" dirty="0">
                <a:latin typeface="Times New Roman"/>
                <a:cs typeface="Times New Roman"/>
              </a:rPr>
              <a:t>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01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04941" y="3875458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98058" y="3981450"/>
          <a:ext cx="2510790" cy="1920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7">
                <a:tc>
                  <a:txBody>
                    <a:bodyPr/>
                    <a:lstStyle/>
                    <a:p>
                      <a:pPr marR="27940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222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712467" y="3516883"/>
            <a:ext cx="46094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550920" algn="l"/>
              </a:tabLst>
            </a:pPr>
            <a:r>
              <a:rPr sz="3000" spc="-15" baseline="-40277" dirty="0">
                <a:latin typeface="Times New Roman"/>
                <a:cs typeface="Times New Roman"/>
              </a:rPr>
              <a:t>B</a:t>
            </a:r>
            <a:r>
              <a:rPr sz="3000" spc="-7" baseline="-40277" dirty="0">
                <a:latin typeface="Times New Roman"/>
                <a:cs typeface="Times New Roman"/>
              </a:rPr>
              <a:t>C</a:t>
            </a:r>
            <a:r>
              <a:rPr sz="3000" spc="-270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r>
              <a:rPr sz="3000" baseline="-31944" dirty="0">
                <a:latin typeface="Times New Roman"/>
                <a:cs typeface="Times New Roman"/>
              </a:rPr>
              <a:t>	</a:t>
            </a:r>
            <a:r>
              <a:rPr sz="3000" spc="-15" baseline="-40277" dirty="0">
                <a:latin typeface="Times New Roman"/>
                <a:cs typeface="Times New Roman"/>
              </a:rPr>
              <a:t>B</a:t>
            </a:r>
            <a:r>
              <a:rPr sz="3000" spc="-7" baseline="-40277" dirty="0">
                <a:latin typeface="Times New Roman"/>
                <a:cs typeface="Times New Roman"/>
              </a:rPr>
              <a:t>C</a:t>
            </a:r>
            <a:r>
              <a:rPr sz="3000" spc="-277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endParaRPr sz="3000" baseline="-3194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68336" y="5935471"/>
            <a:ext cx="570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A=1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110" y="798068"/>
            <a:ext cx="39782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5-variable</a:t>
            </a:r>
            <a:r>
              <a:rPr spc="-40" dirty="0"/>
              <a:t> </a:t>
            </a:r>
            <a:r>
              <a:rPr spc="-10" dirty="0"/>
              <a:t>K-map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396" y="1592833"/>
            <a:ext cx="7359650" cy="17094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665480" indent="-342900">
              <a:lnSpc>
                <a:spcPts val="302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Changing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variable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separate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maps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changes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minterm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numbering</a:t>
            </a:r>
            <a:endParaRPr sz="28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2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Same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variable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order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minterm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numbering: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A,B,C,D,E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(A 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MSB,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LSB)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0626" y="3646932"/>
            <a:ext cx="349885" cy="349250"/>
          </a:xfrm>
          <a:custGeom>
            <a:avLst/>
            <a:gdLst/>
            <a:ahLst/>
            <a:cxnLst/>
            <a:rect l="l" t="t" r="r" b="b"/>
            <a:pathLst>
              <a:path w="349885" h="349250">
                <a:moveTo>
                  <a:pt x="349758" y="342900"/>
                </a:moveTo>
                <a:lnTo>
                  <a:pt x="6857" y="0"/>
                </a:lnTo>
                <a:lnTo>
                  <a:pt x="0" y="6096"/>
                </a:lnTo>
                <a:lnTo>
                  <a:pt x="342900" y="348996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4314" y="3878505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97429" y="3985259"/>
          <a:ext cx="2510154" cy="1920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745"/>
                <a:gridCol w="628649"/>
                <a:gridCol w="627380"/>
                <a:gridCol w="627380"/>
              </a:tblGrid>
              <a:tr h="48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89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159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8890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9209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267709" y="5939280"/>
            <a:ext cx="536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61253" y="3643121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17599" y="3664699"/>
            <a:ext cx="50095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3512185" algn="l"/>
                <a:tab pos="4126865" algn="l"/>
                <a:tab pos="4741545" algn="l"/>
              </a:tabLst>
            </a:pPr>
            <a:r>
              <a:rPr sz="2000" spc="-5" dirty="0">
                <a:latin typeface="Times New Roman"/>
                <a:cs typeface="Times New Roman"/>
              </a:rPr>
              <a:t>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01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04941" y="3875458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98058" y="3981450"/>
          <a:ext cx="2510790" cy="1920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4635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476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7">
                <a:tc>
                  <a:txBody>
                    <a:bodyPr/>
                    <a:lstStyle/>
                    <a:p>
                      <a:pPr marR="4635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845"/>
                        </a:lnSpc>
                      </a:pPr>
                      <a:r>
                        <a:rPr sz="16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222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712467" y="3516883"/>
            <a:ext cx="46094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550920" algn="l"/>
              </a:tabLst>
            </a:pPr>
            <a:r>
              <a:rPr sz="3000" spc="-15" baseline="-40277" dirty="0">
                <a:latin typeface="Times New Roman"/>
                <a:cs typeface="Times New Roman"/>
              </a:rPr>
              <a:t>A</a:t>
            </a:r>
            <a:r>
              <a:rPr sz="3000" spc="-7" baseline="-40277" dirty="0">
                <a:latin typeface="Times New Roman"/>
                <a:cs typeface="Times New Roman"/>
              </a:rPr>
              <a:t>B</a:t>
            </a:r>
            <a:r>
              <a:rPr sz="3000" spc="-427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150" dirty="0">
                <a:latin typeface="Times New Roman"/>
                <a:cs typeface="Times New Roman"/>
              </a:rPr>
              <a:t>D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r>
              <a:rPr sz="3000" baseline="-31944" dirty="0">
                <a:latin typeface="Times New Roman"/>
                <a:cs typeface="Times New Roman"/>
              </a:rPr>
              <a:t>	</a:t>
            </a:r>
            <a:r>
              <a:rPr sz="3000" spc="-15" baseline="-40277" dirty="0">
                <a:latin typeface="Times New Roman"/>
                <a:cs typeface="Times New Roman"/>
              </a:rPr>
              <a:t>A</a:t>
            </a:r>
            <a:r>
              <a:rPr sz="3000" spc="-7" baseline="-40277" dirty="0">
                <a:latin typeface="Times New Roman"/>
                <a:cs typeface="Times New Roman"/>
              </a:rPr>
              <a:t>B</a:t>
            </a:r>
            <a:r>
              <a:rPr sz="3000" spc="-442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160" dirty="0">
                <a:latin typeface="Times New Roman"/>
                <a:cs typeface="Times New Roman"/>
              </a:rPr>
              <a:t>D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endParaRPr sz="3000" baseline="-3194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68336" y="5935471"/>
            <a:ext cx="536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E=1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110" y="664718"/>
            <a:ext cx="39782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6-variable</a:t>
            </a:r>
            <a:r>
              <a:rPr spc="-40" dirty="0"/>
              <a:t> </a:t>
            </a:r>
            <a:r>
              <a:rPr spc="-10" dirty="0"/>
              <a:t>K-map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3367" y="1251457"/>
            <a:ext cx="71297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Variable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order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minterm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numbers: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ABCDEF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9957" y="1774698"/>
            <a:ext cx="349250" cy="349885"/>
          </a:xfrm>
          <a:custGeom>
            <a:avLst/>
            <a:gdLst/>
            <a:ahLst/>
            <a:cxnLst/>
            <a:rect l="l" t="t" r="r" b="b"/>
            <a:pathLst>
              <a:path w="349250" h="349885">
                <a:moveTo>
                  <a:pt x="348996" y="342900"/>
                </a:moveTo>
                <a:lnTo>
                  <a:pt x="6096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8996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93645" y="2007058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000" y="2113026"/>
          <a:ext cx="2510790" cy="192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255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6034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8255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ts val="175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1590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685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8"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810"/>
                        </a:lnSpc>
                      </a:pPr>
                      <a:r>
                        <a:rPr sz="16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257041" y="6402578"/>
            <a:ext cx="554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49823" y="1771650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06169" y="1793252"/>
            <a:ext cx="50095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  <a:tab pos="3512820" algn="l"/>
                <a:tab pos="4126865" algn="l"/>
                <a:tab pos="4741545" algn="l"/>
              </a:tabLst>
            </a:pPr>
            <a:r>
              <a:rPr sz="2000" spc="-5" dirty="0">
                <a:latin typeface="Times New Roman"/>
                <a:cs typeface="Times New Roman"/>
              </a:rPr>
              <a:t>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01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3511" y="2004746"/>
            <a:ext cx="281940" cy="1910714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86628" y="2109977"/>
          <a:ext cx="2510154" cy="192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6744"/>
                <a:gridCol w="627380"/>
              </a:tblGrid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8575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ts val="19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9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8575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39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839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8">
                <a:tc>
                  <a:txBody>
                    <a:bodyPr/>
                    <a:lstStyle/>
                    <a:p>
                      <a:pPr marR="2222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701038" y="1645412"/>
            <a:ext cx="46094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550920" algn="l"/>
              </a:tabLst>
            </a:pPr>
            <a:r>
              <a:rPr sz="3000" spc="-15" baseline="-40277" dirty="0">
                <a:latin typeface="Times New Roman"/>
                <a:cs typeface="Times New Roman"/>
              </a:rPr>
              <a:t>C</a:t>
            </a:r>
            <a:r>
              <a:rPr sz="3000" spc="-7" baseline="-40277" dirty="0">
                <a:latin typeface="Times New Roman"/>
                <a:cs typeface="Times New Roman"/>
              </a:rPr>
              <a:t>D</a:t>
            </a:r>
            <a:r>
              <a:rPr sz="3000" spc="-434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F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r>
              <a:rPr sz="3000" baseline="-31944" dirty="0">
                <a:latin typeface="Times New Roman"/>
                <a:cs typeface="Times New Roman"/>
              </a:rPr>
              <a:t>	</a:t>
            </a:r>
            <a:r>
              <a:rPr sz="3000" spc="-15" baseline="-40277" dirty="0">
                <a:latin typeface="Times New Roman"/>
                <a:cs typeface="Times New Roman"/>
              </a:rPr>
              <a:t>C</a:t>
            </a:r>
            <a:r>
              <a:rPr sz="3000" spc="-7" baseline="-40277" dirty="0">
                <a:latin typeface="Times New Roman"/>
                <a:cs typeface="Times New Roman"/>
              </a:rPr>
              <a:t>D</a:t>
            </a:r>
            <a:r>
              <a:rPr sz="3000" spc="-434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F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endParaRPr sz="3000" baseline="-3194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57669" y="6399529"/>
            <a:ext cx="554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B=1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6791" y="2863850"/>
            <a:ext cx="570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6791" y="5239004"/>
            <a:ext cx="570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A=1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24050" y="4164329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349758" y="342900"/>
                </a:moveTo>
                <a:lnTo>
                  <a:pt x="6857" y="0"/>
                </a:lnTo>
                <a:lnTo>
                  <a:pt x="0" y="6858"/>
                </a:lnTo>
                <a:lnTo>
                  <a:pt x="342900" y="349758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81023" y="4182097"/>
            <a:ext cx="15087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6745" algn="l"/>
                <a:tab pos="1240790" algn="l"/>
              </a:tabLst>
            </a:pPr>
            <a:r>
              <a:rPr sz="2000" spc="-5" dirty="0">
                <a:latin typeface="Times New Roman"/>
                <a:cs typeface="Times New Roman"/>
              </a:rPr>
              <a:t>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7738" y="4395903"/>
            <a:ext cx="281940" cy="191262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260854" y="4502658"/>
          <a:ext cx="2510154" cy="192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745"/>
                <a:gridCol w="628649"/>
                <a:gridCol w="627380"/>
                <a:gridCol w="627380"/>
              </a:tblGrid>
              <a:tr h="48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678">
                <a:tc>
                  <a:txBody>
                    <a:bodyPr/>
                    <a:lstStyle/>
                    <a:p>
                      <a:pPr marR="27940" algn="r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6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9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9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2225" algn="r">
                        <a:lnSpc>
                          <a:spcPts val="1839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839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0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688592" y="4035044"/>
            <a:ext cx="10833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000" spc="-15" baseline="-40277" dirty="0">
                <a:latin typeface="Times New Roman"/>
                <a:cs typeface="Times New Roman"/>
              </a:rPr>
              <a:t>C</a:t>
            </a:r>
            <a:r>
              <a:rPr sz="3000" spc="-7" baseline="-40277" dirty="0">
                <a:latin typeface="Times New Roman"/>
                <a:cs typeface="Times New Roman"/>
              </a:rPr>
              <a:t>D</a:t>
            </a:r>
            <a:r>
              <a:rPr sz="3000" spc="-434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F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endParaRPr sz="3000" baseline="-31944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24678" y="4161282"/>
            <a:ext cx="349885" cy="349250"/>
          </a:xfrm>
          <a:custGeom>
            <a:avLst/>
            <a:gdLst/>
            <a:ahLst/>
            <a:cxnLst/>
            <a:rect l="l" t="t" r="r" b="b"/>
            <a:pathLst>
              <a:path w="349885" h="349250">
                <a:moveTo>
                  <a:pt x="349758" y="342900"/>
                </a:moveTo>
                <a:lnTo>
                  <a:pt x="6857" y="0"/>
                </a:lnTo>
                <a:lnTo>
                  <a:pt x="0" y="6096"/>
                </a:lnTo>
                <a:lnTo>
                  <a:pt x="342900" y="348996"/>
                </a:lnTo>
                <a:lnTo>
                  <a:pt x="349758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80889" y="4179049"/>
            <a:ext cx="15093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7380" algn="l"/>
                <a:tab pos="1241425" algn="l"/>
              </a:tabLst>
            </a:pPr>
            <a:r>
              <a:rPr sz="2000" spc="-5" dirty="0">
                <a:latin typeface="Times New Roman"/>
                <a:cs typeface="Times New Roman"/>
              </a:rPr>
              <a:t>01	</a:t>
            </a:r>
            <a:r>
              <a:rPr sz="2000" spc="-75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68365" y="4392855"/>
            <a:ext cx="281940" cy="191198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000" spc="-5" dirty="0">
                <a:latin typeface="Times New Roman"/>
                <a:cs typeface="Times New Roman"/>
              </a:rPr>
              <a:t>00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01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5"/>
              </a:spcBef>
            </a:pPr>
            <a:r>
              <a:rPr sz="2000" spc="-7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761482" y="4499609"/>
          <a:ext cx="2510790" cy="1920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628650"/>
                <a:gridCol w="627380"/>
                <a:gridCol w="627380"/>
              </a:tblGrid>
              <a:tr h="480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349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7940" algn="r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77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2225" algn="r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89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7940" algn="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pPr marR="22225" algn="r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845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810"/>
                        </a:lnSpc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5189220" y="4031233"/>
            <a:ext cx="10833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000" spc="-15" baseline="-40277" dirty="0">
                <a:latin typeface="Times New Roman"/>
                <a:cs typeface="Times New Roman"/>
              </a:rPr>
              <a:t>C</a:t>
            </a:r>
            <a:r>
              <a:rPr sz="3000" spc="-7" baseline="-40277" dirty="0">
                <a:latin typeface="Times New Roman"/>
                <a:cs typeface="Times New Roman"/>
              </a:rPr>
              <a:t>D</a:t>
            </a:r>
            <a:r>
              <a:rPr sz="3000" spc="-434" baseline="-40277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5" dirty="0">
                <a:latin typeface="Times New Roman"/>
                <a:cs typeface="Times New Roman"/>
              </a:rPr>
              <a:t>F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3000" spc="-7" baseline="-31944" dirty="0">
                <a:latin typeface="Times New Roman"/>
                <a:cs typeface="Times New Roman"/>
              </a:rPr>
              <a:t>00</a:t>
            </a:r>
            <a:endParaRPr sz="3000" baseline="-31944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1878</Words>
  <Application>Microsoft Office PowerPoint</Application>
  <PresentationFormat>Custom</PresentationFormat>
  <Paragraphs>1254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Karnaugh Maps (K-map)</vt:lpstr>
      <vt:lpstr>Karnaugh Maps (K-map)</vt:lpstr>
      <vt:lpstr>K-mapping &amp; Minimization Steps</vt:lpstr>
      <vt:lpstr>K-map Minimization Example</vt:lpstr>
      <vt:lpstr>K-map Minimization Goals</vt:lpstr>
      <vt:lpstr>4-variable K-maps</vt:lpstr>
      <vt:lpstr>5-variable K-map</vt:lpstr>
      <vt:lpstr>5-variable K-map</vt:lpstr>
      <vt:lpstr>6-variable K-map</vt:lpstr>
      <vt:lpstr>Don’t Care Conditions</vt:lpstr>
      <vt:lpstr>Don’t Care Conditions</vt:lpstr>
      <vt:lpstr>Design Example</vt:lpstr>
      <vt:lpstr>HEX to 7-seg Design Example</vt:lpstr>
      <vt:lpstr>HEX to 7-seg Design Example</vt:lpstr>
      <vt:lpstr>HEX to 7-seg Design Example</vt:lpstr>
      <vt:lpstr>HEX to 7-seg Design Example</vt:lpstr>
      <vt:lpstr>HEX to 7-seg Design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elec2200-6.ppt [Compatibility Mode]</dc:title>
  <dc:creator>STROUCE</dc:creator>
  <cp:lastModifiedBy>alok</cp:lastModifiedBy>
  <cp:revision>1</cp:revision>
  <dcterms:created xsi:type="dcterms:W3CDTF">2022-09-26T12:40:09Z</dcterms:created>
  <dcterms:modified xsi:type="dcterms:W3CDTF">2022-09-26T12:45:16Z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2022-09-26T00:00:00Z</vt:filetime>
  </property>
</Properties>
</file>