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110" d="100"/>
          <a:sy n="110" d="100"/>
        </p:scale>
        <p:origin x="4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12/5/2022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12/5/2022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12/5/2022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12/5/2022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12/5/2022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8B44-F1B1-C728-2BC3-1267C8AC3D90}"/>
              </a:ext>
            </a:extLst>
          </p:cNvPr>
          <p:cNvSpPr>
            <a:spLocks noGrp="1"/>
          </p:cNvSpPr>
          <p:nvPr>
            <p:ph type="ctrTitle"/>
          </p:nvPr>
        </p:nvSpPr>
        <p:spPr/>
        <p:txBody>
          <a:bodyPr/>
          <a:lstStyle/>
          <a:p>
            <a:r>
              <a:rPr lang="en-IN" dirty="0"/>
              <a:t>Maslow’s need </a:t>
            </a:r>
            <a:r>
              <a:rPr lang="en-IN" dirty="0" err="1"/>
              <a:t>hierarcy</a:t>
            </a:r>
            <a:endParaRPr lang="en-IN" dirty="0"/>
          </a:p>
        </p:txBody>
      </p:sp>
      <p:sp>
        <p:nvSpPr>
          <p:cNvPr id="3" name="Subtitle 2">
            <a:extLst>
              <a:ext uri="{FF2B5EF4-FFF2-40B4-BE49-F238E27FC236}">
                <a16:creationId xmlns:a16="http://schemas.microsoft.com/office/drawing/2014/main" id="{DBC72F30-A68E-BFE4-569A-35C44AA9A74E}"/>
              </a:ext>
            </a:extLst>
          </p:cNvPr>
          <p:cNvSpPr>
            <a:spLocks noGrp="1"/>
          </p:cNvSpPr>
          <p:nvPr>
            <p:ph type="subTitle" idx="1"/>
          </p:nvPr>
        </p:nvSpPr>
        <p:spPr/>
        <p:txBody>
          <a:bodyPr>
            <a:normAutofit fontScale="85000" lnSpcReduction="20000"/>
          </a:bodyPr>
          <a:lstStyle/>
          <a:p>
            <a:r>
              <a:rPr lang="en-IN" dirty="0" err="1"/>
              <a:t>Er.Somesh</a:t>
            </a:r>
            <a:r>
              <a:rPr lang="en-IN" dirty="0"/>
              <a:t> Kumar Malhotra</a:t>
            </a:r>
          </a:p>
          <a:p>
            <a:r>
              <a:rPr lang="en-IN" dirty="0" err="1"/>
              <a:t>Asisistant</a:t>
            </a:r>
            <a:r>
              <a:rPr lang="en-IN" dirty="0"/>
              <a:t> </a:t>
            </a:r>
            <a:r>
              <a:rPr lang="en-IN" dirty="0" err="1"/>
              <a:t>Prpfessor,ECE</a:t>
            </a:r>
            <a:r>
              <a:rPr lang="en-IN" dirty="0"/>
              <a:t> Department, UIET,CSJM University.</a:t>
            </a:r>
          </a:p>
        </p:txBody>
      </p:sp>
    </p:spTree>
    <p:extLst>
      <p:ext uri="{BB962C8B-B14F-4D97-AF65-F5344CB8AC3E}">
        <p14:creationId xmlns:p14="http://schemas.microsoft.com/office/powerpoint/2010/main" val="39997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37594-22ED-BD54-2884-CEAF63493697}"/>
              </a:ext>
            </a:extLst>
          </p:cNvPr>
          <p:cNvSpPr>
            <a:spLocks noGrp="1"/>
          </p:cNvSpPr>
          <p:nvPr>
            <p:ph type="title"/>
          </p:nvPr>
        </p:nvSpPr>
        <p:spPr/>
        <p:txBody>
          <a:bodyPr/>
          <a:lstStyle/>
          <a:p>
            <a:r>
              <a:rPr lang="en-IN" dirty="0"/>
              <a:t>Maslow’s need hierarchy</a:t>
            </a:r>
          </a:p>
        </p:txBody>
      </p:sp>
      <p:sp>
        <p:nvSpPr>
          <p:cNvPr id="3" name="Content Placeholder 2">
            <a:extLst>
              <a:ext uri="{FF2B5EF4-FFF2-40B4-BE49-F238E27FC236}">
                <a16:creationId xmlns:a16="http://schemas.microsoft.com/office/drawing/2014/main" id="{F85443A5-8DEA-3619-7CD1-3A06B07EDB4B}"/>
              </a:ext>
            </a:extLst>
          </p:cNvPr>
          <p:cNvSpPr>
            <a:spLocks noGrp="1"/>
          </p:cNvSpPr>
          <p:nvPr>
            <p:ph idx="1"/>
          </p:nvPr>
        </p:nvSpPr>
        <p:spPr/>
        <p:txBody>
          <a:bodyPr>
            <a:normAutofit/>
          </a:bodyPr>
          <a:lstStyle/>
          <a:p>
            <a:r>
              <a:rPr lang="en-IN" dirty="0"/>
              <a:t>The behaviour of an individual at a particular moment is usually determined by his strongest needs.</a:t>
            </a:r>
          </a:p>
          <a:p>
            <a:r>
              <a:rPr lang="en-IN" dirty="0"/>
              <a:t>Psychologist claim that need have a certain priority.</a:t>
            </a:r>
          </a:p>
          <a:p>
            <a:r>
              <a:rPr lang="en-IN" dirty="0"/>
              <a:t>The more basic needs are satisfied, an individual seeks to satisfy the higher </a:t>
            </a:r>
            <a:r>
              <a:rPr lang="en-IN" dirty="0" err="1"/>
              <a:t>needs.If</a:t>
            </a:r>
            <a:r>
              <a:rPr lang="en-IN" dirty="0"/>
              <a:t> his basic needs are not met, effort to satisfy the higher needs should be postponed.</a:t>
            </a:r>
          </a:p>
          <a:p>
            <a:r>
              <a:rPr lang="en-IN" dirty="0"/>
              <a:t>A.H. Maslow , a famous social scientist, has given a framework that helps to explain the strength of certain needs. According to him, there seems to be hierarchy into which human needs are arranged as shown in Fig.</a:t>
            </a:r>
          </a:p>
        </p:txBody>
      </p:sp>
    </p:spTree>
    <p:extLst>
      <p:ext uri="{BB962C8B-B14F-4D97-AF65-F5344CB8AC3E}">
        <p14:creationId xmlns:p14="http://schemas.microsoft.com/office/powerpoint/2010/main" val="902562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slow's surprisingly interesting Need Hierarchy Theory of Motivation -  Careershodh">
            <a:extLst>
              <a:ext uri="{FF2B5EF4-FFF2-40B4-BE49-F238E27FC236}">
                <a16:creationId xmlns:a16="http://schemas.microsoft.com/office/drawing/2014/main" id="{D8C13BCB-E10D-3EFB-7809-606A95894D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816" y="477804"/>
            <a:ext cx="10067109" cy="5902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85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F0E1-0B21-0083-E27A-F8708274BEA6}"/>
              </a:ext>
            </a:extLst>
          </p:cNvPr>
          <p:cNvSpPr>
            <a:spLocks noGrp="1"/>
          </p:cNvSpPr>
          <p:nvPr>
            <p:ph type="title"/>
          </p:nvPr>
        </p:nvSpPr>
        <p:spPr/>
        <p:txBody>
          <a:bodyPr/>
          <a:lstStyle/>
          <a:p>
            <a:r>
              <a:rPr lang="en-IN" dirty="0"/>
              <a:t>Physiological needs</a:t>
            </a:r>
          </a:p>
        </p:txBody>
      </p:sp>
      <p:sp>
        <p:nvSpPr>
          <p:cNvPr id="3" name="Content Placeholder 2">
            <a:extLst>
              <a:ext uri="{FF2B5EF4-FFF2-40B4-BE49-F238E27FC236}">
                <a16:creationId xmlns:a16="http://schemas.microsoft.com/office/drawing/2014/main" id="{A4885CB9-D6A6-FE92-6565-F5FDAF7DCE23}"/>
              </a:ext>
            </a:extLst>
          </p:cNvPr>
          <p:cNvSpPr>
            <a:spLocks noGrp="1"/>
          </p:cNvSpPr>
          <p:nvPr>
            <p:ph idx="1"/>
          </p:nvPr>
        </p:nvSpPr>
        <p:spPr/>
        <p:txBody>
          <a:bodyPr>
            <a:noAutofit/>
          </a:bodyPr>
          <a:lstStyle/>
          <a:p>
            <a:pPr algn="just"/>
            <a:r>
              <a:rPr lang="en-IN" sz="3200" dirty="0"/>
              <a:t>The physiological needs are at the top of the hierarchy because they tend to have the highest strength until they are reasonably satisfied.</a:t>
            </a:r>
          </a:p>
          <a:p>
            <a:pPr algn="just"/>
            <a:r>
              <a:rPr lang="en-IN" sz="3200" dirty="0"/>
              <a:t>Until these needs are satisfied to the degree needed for the efficient operation of the body, the majority of the person’s activities will probably be at this level, and the other levels will provide him with little motivation .</a:t>
            </a:r>
          </a:p>
          <a:p>
            <a:pPr algn="just"/>
            <a:r>
              <a:rPr lang="en-IN" sz="3200" dirty="0"/>
              <a:t>Human being first try to acquire necessities for their survival.</a:t>
            </a:r>
          </a:p>
        </p:txBody>
      </p:sp>
    </p:spTree>
    <p:extLst>
      <p:ext uri="{BB962C8B-B14F-4D97-AF65-F5344CB8AC3E}">
        <p14:creationId xmlns:p14="http://schemas.microsoft.com/office/powerpoint/2010/main" val="287858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31A2-EF34-E9B4-E1AB-B3A18E351C0D}"/>
              </a:ext>
            </a:extLst>
          </p:cNvPr>
          <p:cNvSpPr>
            <a:spLocks noGrp="1"/>
          </p:cNvSpPr>
          <p:nvPr>
            <p:ph type="title"/>
          </p:nvPr>
        </p:nvSpPr>
        <p:spPr/>
        <p:txBody>
          <a:bodyPr/>
          <a:lstStyle/>
          <a:p>
            <a:r>
              <a:rPr lang="en-IN" dirty="0"/>
              <a:t>Safety Needs</a:t>
            </a:r>
          </a:p>
        </p:txBody>
      </p:sp>
      <p:sp>
        <p:nvSpPr>
          <p:cNvPr id="3" name="Content Placeholder 2">
            <a:extLst>
              <a:ext uri="{FF2B5EF4-FFF2-40B4-BE49-F238E27FC236}">
                <a16:creationId xmlns:a16="http://schemas.microsoft.com/office/drawing/2014/main" id="{7852F3FD-5A2D-246E-29A7-B67A42F80F80}"/>
              </a:ext>
            </a:extLst>
          </p:cNvPr>
          <p:cNvSpPr>
            <a:spLocks noGrp="1"/>
          </p:cNvSpPr>
          <p:nvPr>
            <p:ph idx="1"/>
          </p:nvPr>
        </p:nvSpPr>
        <p:spPr/>
        <p:txBody>
          <a:bodyPr>
            <a:normAutofit/>
          </a:bodyPr>
          <a:lstStyle/>
          <a:p>
            <a:pPr algn="just"/>
            <a:r>
              <a:rPr lang="en-IN" sz="2000" dirty="0"/>
              <a:t>In hierarchy come the need for safety, that is need for being free of physical danger or self preservation.</a:t>
            </a:r>
          </a:p>
          <a:p>
            <a:pPr algn="just"/>
            <a:r>
              <a:rPr lang="en-IN" sz="2000" dirty="0"/>
              <a:t>In industrial society, safety needs may take considerable importance in the context of the dependent relationship of employees to employers.</a:t>
            </a:r>
          </a:p>
          <a:p>
            <a:pPr algn="just"/>
            <a:r>
              <a:rPr lang="en-IN" sz="2000" dirty="0"/>
              <a:t>As pointed out by </a:t>
            </a:r>
            <a:r>
              <a:rPr lang="en-IN" sz="2000" dirty="0" err="1"/>
              <a:t>Mcgregor</a:t>
            </a:r>
            <a:r>
              <a:rPr lang="en-IN" sz="2000" dirty="0"/>
              <a:t>, the safety needs may serve as motivator in such circumstances as arbitrary management action ,behaviour which arises uncertainty </a:t>
            </a:r>
            <a:r>
              <a:rPr lang="en-IN" sz="2000" dirty="0" err="1"/>
              <a:t>w.r.t.</a:t>
            </a:r>
            <a:r>
              <a:rPr lang="en-IN" sz="2000" dirty="0"/>
              <a:t> continued unemployment and unpredictable administration of policy.</a:t>
            </a:r>
          </a:p>
          <a:p>
            <a:pPr algn="just"/>
            <a:r>
              <a:rPr lang="en-IN" sz="2000" dirty="0"/>
              <a:t>Peter F Ducker has suggested that one’s attitude toward security is an important consideration in choosing job.</a:t>
            </a:r>
          </a:p>
          <a:p>
            <a:pPr algn="just"/>
            <a:r>
              <a:rPr lang="en-IN" sz="2000" dirty="0"/>
              <a:t>Organisation can influence these security needs either positively- through pension plan, insurance plan, etc. – or negatively by arousing fear of being fired or laid off, or demoted.</a:t>
            </a:r>
          </a:p>
        </p:txBody>
      </p:sp>
    </p:spTree>
    <p:extLst>
      <p:ext uri="{BB962C8B-B14F-4D97-AF65-F5344CB8AC3E}">
        <p14:creationId xmlns:p14="http://schemas.microsoft.com/office/powerpoint/2010/main" val="194401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E8231-CF2D-DABA-B1B4-E82C59DC2909}"/>
              </a:ext>
            </a:extLst>
          </p:cNvPr>
          <p:cNvSpPr>
            <a:spLocks noGrp="1"/>
          </p:cNvSpPr>
          <p:nvPr>
            <p:ph type="title"/>
          </p:nvPr>
        </p:nvSpPr>
        <p:spPr/>
        <p:txBody>
          <a:bodyPr/>
          <a:lstStyle/>
          <a:p>
            <a:r>
              <a:rPr lang="en-IN" dirty="0"/>
              <a:t>Social needs</a:t>
            </a:r>
          </a:p>
        </p:txBody>
      </p:sp>
      <p:sp>
        <p:nvSpPr>
          <p:cNvPr id="3" name="Content Placeholder 2">
            <a:extLst>
              <a:ext uri="{FF2B5EF4-FFF2-40B4-BE49-F238E27FC236}">
                <a16:creationId xmlns:a16="http://schemas.microsoft.com/office/drawing/2014/main" id="{C596F1F4-1E56-E78A-74FF-1A141372B219}"/>
              </a:ext>
            </a:extLst>
          </p:cNvPr>
          <p:cNvSpPr>
            <a:spLocks noGrp="1"/>
          </p:cNvSpPr>
          <p:nvPr>
            <p:ph idx="1"/>
          </p:nvPr>
        </p:nvSpPr>
        <p:spPr/>
        <p:txBody>
          <a:bodyPr>
            <a:normAutofit/>
          </a:bodyPr>
          <a:lstStyle/>
          <a:p>
            <a:r>
              <a:rPr lang="en-IN" sz="2000" dirty="0"/>
              <a:t>Since man is a social being, he has need to belong and to be accepted by various groups.</a:t>
            </a:r>
          </a:p>
          <a:p>
            <a:r>
              <a:rPr lang="en-IN" sz="2000" dirty="0"/>
              <a:t>When social needs become dominant, a person will strive for meaningful relations with others.</a:t>
            </a:r>
          </a:p>
          <a:p>
            <a:r>
              <a:rPr lang="en-IN" sz="2000" dirty="0"/>
              <a:t>If the opportunity for association with other people is reduced, men often take </a:t>
            </a:r>
            <a:r>
              <a:rPr lang="en-IN" sz="2000" dirty="0" err="1"/>
              <a:t>vigrous</a:t>
            </a:r>
            <a:r>
              <a:rPr lang="en-IN" sz="2000" dirty="0"/>
              <a:t> action  against the obstacle in social intercourse.</a:t>
            </a:r>
          </a:p>
          <a:p>
            <a:r>
              <a:rPr lang="en-IN" sz="2000" dirty="0"/>
              <a:t>In the organisation, workers form informal group environment. Such environment develops where the work </a:t>
            </a:r>
            <a:r>
              <a:rPr lang="en-IN" sz="2000" dirty="0" err="1"/>
              <a:t>routine,tedious</a:t>
            </a:r>
            <a:r>
              <a:rPr lang="en-IN" sz="2000" dirty="0"/>
              <a:t> or over-simplified.</a:t>
            </a:r>
          </a:p>
          <a:p>
            <a:r>
              <a:rPr lang="en-IN" sz="2000" dirty="0"/>
              <a:t>This situation is made worse when worker are closely supervised and </a:t>
            </a:r>
            <a:r>
              <a:rPr lang="en-IN" sz="2000" dirty="0" err="1"/>
              <a:t>controlled,but</a:t>
            </a:r>
            <a:r>
              <a:rPr lang="en-IN" sz="2000" dirty="0"/>
              <a:t> no </a:t>
            </a:r>
            <a:r>
              <a:rPr lang="en-IN" sz="2000" dirty="0" err="1"/>
              <a:t>cear</a:t>
            </a:r>
            <a:r>
              <a:rPr lang="en-IN" sz="2000" dirty="0"/>
              <a:t> channel of communication with management.</a:t>
            </a:r>
          </a:p>
          <a:p>
            <a:r>
              <a:rPr lang="en-IN" sz="2000" dirty="0"/>
              <a:t>In this type of environment, worker depends on informal groups for support of unfulfilled social needs such as affiliation.</a:t>
            </a:r>
          </a:p>
        </p:txBody>
      </p:sp>
    </p:spTree>
    <p:extLst>
      <p:ext uri="{BB962C8B-B14F-4D97-AF65-F5344CB8AC3E}">
        <p14:creationId xmlns:p14="http://schemas.microsoft.com/office/powerpoint/2010/main" val="1215490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D8D6F-E368-5E13-3D03-FF0BD3C1C09B}"/>
              </a:ext>
            </a:extLst>
          </p:cNvPr>
          <p:cNvSpPr>
            <a:spLocks noGrp="1"/>
          </p:cNvSpPr>
          <p:nvPr>
            <p:ph type="title"/>
          </p:nvPr>
        </p:nvSpPr>
        <p:spPr/>
        <p:txBody>
          <a:bodyPr/>
          <a:lstStyle/>
          <a:p>
            <a:r>
              <a:rPr lang="en-IN" dirty="0"/>
              <a:t>Esteem Needs</a:t>
            </a:r>
          </a:p>
        </p:txBody>
      </p:sp>
      <p:sp>
        <p:nvSpPr>
          <p:cNvPr id="3" name="Content Placeholder 2">
            <a:extLst>
              <a:ext uri="{FF2B5EF4-FFF2-40B4-BE49-F238E27FC236}">
                <a16:creationId xmlns:a16="http://schemas.microsoft.com/office/drawing/2014/main" id="{4BA73CA9-165A-3393-AEA0-7F73873AA640}"/>
              </a:ext>
            </a:extLst>
          </p:cNvPr>
          <p:cNvSpPr>
            <a:spLocks noGrp="1"/>
          </p:cNvSpPr>
          <p:nvPr>
            <p:ph idx="1"/>
          </p:nvPr>
        </p:nvSpPr>
        <p:spPr/>
        <p:txBody>
          <a:bodyPr/>
          <a:lstStyle/>
          <a:p>
            <a:pPr algn="just"/>
            <a:r>
              <a:rPr lang="en-IN" sz="2400" dirty="0"/>
              <a:t>Esteem needs are concerned with self respect, self confidence, a feeling of personal worth, feeling of being unique and recognition.</a:t>
            </a:r>
          </a:p>
          <a:p>
            <a:pPr algn="just"/>
            <a:r>
              <a:rPr lang="en-IN" sz="2400" dirty="0"/>
              <a:t>Satisfaction of these needs produce feelings of self confidence, prestige, power and control.</a:t>
            </a:r>
          </a:p>
          <a:p>
            <a:pPr algn="just"/>
            <a:r>
              <a:rPr lang="en-IN" sz="2400" dirty="0"/>
              <a:t>The satisfaction of esteem needs is not always obtained through mature or adaptive behaviour. It is sometime generated by disruptive and irresponsible actions..</a:t>
            </a:r>
          </a:p>
          <a:p>
            <a:pPr algn="just"/>
            <a:r>
              <a:rPr lang="en-IN" sz="2400" dirty="0"/>
              <a:t>Some of the social problems have their roots in the frustration of the esteem needs.</a:t>
            </a:r>
          </a:p>
          <a:p>
            <a:endParaRPr lang="en-IN" dirty="0"/>
          </a:p>
        </p:txBody>
      </p:sp>
    </p:spTree>
    <p:extLst>
      <p:ext uri="{BB962C8B-B14F-4D97-AF65-F5344CB8AC3E}">
        <p14:creationId xmlns:p14="http://schemas.microsoft.com/office/powerpoint/2010/main" val="67589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025E6-5DCB-78C2-918D-B16C58051330}"/>
              </a:ext>
            </a:extLst>
          </p:cNvPr>
          <p:cNvSpPr>
            <a:spLocks noGrp="1"/>
          </p:cNvSpPr>
          <p:nvPr>
            <p:ph type="title"/>
          </p:nvPr>
        </p:nvSpPr>
        <p:spPr/>
        <p:txBody>
          <a:bodyPr/>
          <a:lstStyle/>
          <a:p>
            <a:r>
              <a:rPr lang="en-IN" dirty="0"/>
              <a:t>Self-actualisation needs</a:t>
            </a:r>
          </a:p>
        </p:txBody>
      </p:sp>
      <p:sp>
        <p:nvSpPr>
          <p:cNvPr id="3" name="Content Placeholder 2">
            <a:extLst>
              <a:ext uri="{FF2B5EF4-FFF2-40B4-BE49-F238E27FC236}">
                <a16:creationId xmlns:a16="http://schemas.microsoft.com/office/drawing/2014/main" id="{8A275D62-012F-4565-5D8D-40518984EE54}"/>
              </a:ext>
            </a:extLst>
          </p:cNvPr>
          <p:cNvSpPr>
            <a:spLocks noGrp="1"/>
          </p:cNvSpPr>
          <p:nvPr>
            <p:ph idx="1"/>
          </p:nvPr>
        </p:nvSpPr>
        <p:spPr/>
        <p:txBody>
          <a:bodyPr/>
          <a:lstStyle/>
          <a:p>
            <a:r>
              <a:rPr lang="en-IN" sz="2400" dirty="0"/>
              <a:t>Self actualisation is the need to maximise one’s potential, whatever it may be.</a:t>
            </a:r>
          </a:p>
          <a:p>
            <a:r>
              <a:rPr lang="en-IN" sz="2400" dirty="0"/>
              <a:t>This is related with the development of intrinsic  capabilities which lead people to seek situation that can utilise  their potential. This includes competence which implies control over environmental factors, both physical and social, and achievement.</a:t>
            </a:r>
          </a:p>
          <a:p>
            <a:r>
              <a:rPr lang="en-IN" sz="2400" dirty="0"/>
              <a:t>A man with high intensity of achievement needs will be restless unless he can find fulfilment in doing what he is fit to do.</a:t>
            </a:r>
          </a:p>
          <a:p>
            <a:r>
              <a:rPr lang="en-IN" sz="2400" dirty="0"/>
              <a:t>As Maslow has put it, “this needs might be phrased as desire to become more and more what one is, to become everything that one is capable of becoming.”</a:t>
            </a:r>
          </a:p>
          <a:p>
            <a:endParaRPr lang="en-IN" dirty="0"/>
          </a:p>
        </p:txBody>
      </p:sp>
    </p:spTree>
    <p:extLst>
      <p:ext uri="{BB962C8B-B14F-4D97-AF65-F5344CB8AC3E}">
        <p14:creationId xmlns:p14="http://schemas.microsoft.com/office/powerpoint/2010/main" val="2205696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Savon</Template>
  <TotalTime>0</TotalTime>
  <Words>663</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Garamond</vt:lpstr>
      <vt:lpstr>Savon</vt:lpstr>
      <vt:lpstr>Maslow’s need hierarcy</vt:lpstr>
      <vt:lpstr>Maslow’s need hierarchy</vt:lpstr>
      <vt:lpstr>PowerPoint Presentation</vt:lpstr>
      <vt:lpstr>Physiological needs</vt:lpstr>
      <vt:lpstr>Safety Needs</vt:lpstr>
      <vt:lpstr>Social needs</vt:lpstr>
      <vt:lpstr>Esteem Needs</vt:lpstr>
      <vt:lpstr>Self-actualisation needs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Maslow’s need hierarcy</dc:title>
  <dc:creator>Ashish Verma</dc:creator>
  <cp:lastModifiedBy>Ashish Verma</cp:lastModifiedBy>
  <cp:revision>3</cp:revision>
  <dcterms:created xsi:type="dcterms:W3CDTF">2022-12-05T15:29:59Z</dcterms:created>
  <dcterms:modified xsi:type="dcterms:W3CDTF">2022-12-05T16:39:13Z</dcterms:modified>
</cp:coreProperties>
</file>