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0B43-733E-1DCF-75E8-259B4263D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0C05-3610-16EE-7201-2600AD328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7A110-F914-CA14-E228-7184A3B4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76832-8059-58EB-295C-01AFA86A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BFFB-1B54-96C8-42EC-453D4326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15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AAFA-56B6-CEDA-FB8A-59D1D396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B74D7-014D-CC13-122A-89CD4687C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4CD61-0299-3AA9-E054-67EE5F7A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8680-65E7-BE51-0F39-95271677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EF2BD-2026-7382-F0D6-057D95FE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83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D2C87-4986-2E99-E9F0-74361F152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55168-2DAA-DBBB-F58F-8BFFC10EE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726C2-73CC-475A-A6CE-F81D3F44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F46D7-ABA4-CCFA-A9D4-C8D757CA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AC493-52D7-0E58-F246-04909109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8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50C5-733E-1204-C1BD-B7AB7699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F476-F785-F7B7-46A7-C7A3F0A2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8C825-A26E-554F-7E1A-8C6C73CC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A7A52-5459-ECC0-5720-2D63830F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C4D12-AFD2-1EFF-2213-CD9D15FE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1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D68D1-6AA6-17BF-FA3E-C9D9E8D6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F8F86-40F3-FB65-5AFC-559DBF85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6044B-DFCA-4335-4C95-55F5A61A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70DC5-8BCC-0A36-EAC6-1BC044AF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83257-5607-8343-D83C-9F72429E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21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F3DE-2DE3-0F5F-C238-78E1A50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1C62-0D71-B7A6-9521-DD27757F2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816C1-9D82-9DC1-E64E-8B7C04F4D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61840-A294-3926-F9CE-4A9CB389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87758-B5F7-0BE1-7344-E2A95F4C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96E50-1D02-44A6-3497-1A97733F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43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93A6B-1E23-3AA5-E53D-330A4DC7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17BDD-F4F4-DC0F-88B8-B435081CF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0C974-6059-2810-B8DB-3441FDAEA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71901-0AA9-B0EB-365F-1D9B935CF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8D470-3579-6B60-6FF9-2B29885A2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ECBDE-E58C-DA4A-9944-F5F80836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01F52B-6996-E5E1-E480-ECA86247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86394-FD3A-0DB8-E42D-2EA43711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9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A3E0-2BCE-8AB1-9F57-0E9DE3CE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CD90B-D0D0-C06A-64BA-8E0CA518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94D3A-FFF6-4B95-5F1D-594A7814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BAAE8-8B16-EAFA-112C-13DA66D8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50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01A3A-2B32-615A-3181-5924E82E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B5F81-ED25-ADD2-F24B-E930EDAB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09459-D190-F0D7-3DF6-04D8BAA3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55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7195-AFC4-DDD3-94F8-F2A2258D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68D0A-5554-0BBF-DBED-8D2A64E32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63C02-6945-CD0C-A373-C08F696B4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9679F-AE44-0EFD-5A70-E386EB85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B539F-A5EE-EFBD-959F-B18B9881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03CDF-0D58-B34B-7420-59770912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12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A3F6-354E-E668-ED4B-A2738EE7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6B5B1-E8D1-CB30-1E48-7A694D49F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06EFE-49D7-03C5-3E7B-0F738D0E9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3D906-DE36-8D2A-CCE0-0EBBA950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CC87F-27D5-BE28-B5A8-130171DE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D5518-C57A-B601-C722-9B070B20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362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1F9DD-5443-4BC0-C2CD-2C024DA2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D43DA-DDBB-0A93-EAF6-C81A8A60F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0035-CDA5-AE79-ACCD-36B38D7C3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645C-7E9A-4DFC-9D0A-97A2659A8054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BA4FE-3A14-DBB9-0437-EB5F83AE0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AE19-A402-668C-AB98-A02AFD479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35D8-BD70-416E-A7BE-7CD2F975A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24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F014-1192-67AB-F1FF-F027BE8314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Microbial Genetics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01FCE-78E2-F71F-4099-66B8B30A3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MIC 3002</a:t>
            </a:r>
          </a:p>
          <a:p>
            <a:r>
              <a:rPr lang="en-IN" dirty="0"/>
              <a:t>Lecture 2</a:t>
            </a:r>
          </a:p>
          <a:p>
            <a:r>
              <a:rPr lang="en-IN" dirty="0"/>
              <a:t>By Dr Manishi Tripathi</a:t>
            </a:r>
          </a:p>
        </p:txBody>
      </p:sp>
    </p:spTree>
    <p:extLst>
      <p:ext uri="{BB962C8B-B14F-4D97-AF65-F5344CB8AC3E}">
        <p14:creationId xmlns:p14="http://schemas.microsoft.com/office/powerpoint/2010/main" val="428600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99BA-6D85-3814-0501-972FD069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GENETIC NOMENCLATURE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C9F27-1862-139F-2542-C9F9F51C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mutation is any change in the DNA sequence compared with the wild-type strain.</a:t>
            </a:r>
          </a:p>
          <a:p>
            <a:r>
              <a:rPr lang="en-US" dirty="0"/>
              <a:t> A strain with a mutation is called a mutant.</a:t>
            </a:r>
          </a:p>
          <a:p>
            <a:r>
              <a:rPr lang="en-US" dirty="0"/>
              <a:t> The mutation may or may not affect some observable property or phenotype compared with the wild-type or parent strain.</a:t>
            </a:r>
          </a:p>
          <a:p>
            <a:r>
              <a:rPr lang="en-US" dirty="0"/>
              <a:t>Genotype refers to the genetic composition of an organism.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698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4645-BA2C-356D-D60E-6031EB23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637F3-FB4B-1E82-1B55-33DD11E04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Phenotypes are indicated by three roman letters with the first letter capitalized and the superscript + or - to denote presence or absence of the designated character or the superscript “s” for sensitivity or “r” for resistance.</a:t>
            </a:r>
          </a:p>
          <a:p>
            <a:pPr marL="0" indent="0">
              <a:buNone/>
            </a:pPr>
            <a:r>
              <a:rPr lang="en-US" dirty="0"/>
              <a:t> 2. Genotypes are indicated by three lowercase letters and with a fourth capitalized letter to indicate specific genes. All components of the genotype are italicized.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512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B5FA-0084-9CC3-FF34-377700B0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MUTANTS AND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CB3D-05DE-AA93-920A-71D01DC63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mutant is an organism whose genotype (or, more precisely, its DNA base sequence) differs from the wild-type. </a:t>
            </a:r>
          </a:p>
          <a:p>
            <a:r>
              <a:rPr lang="en-US" dirty="0"/>
              <a:t>Mutations are the raw material of evolution, providing the changes on which selection can act. </a:t>
            </a:r>
          </a:p>
          <a:p>
            <a:r>
              <a:rPr lang="en-US" dirty="0"/>
              <a:t>For the microbial geneticist, mutations are tools; for example, genetic markers can be used to identify a particular chromosome or a specific region of a chromosome.</a:t>
            </a:r>
          </a:p>
          <a:p>
            <a:r>
              <a:rPr lang="en-US" dirty="0"/>
              <a:t>The process of generating mutations is called mutagenesis.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spontaneous mutagenesis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Induced mutagenesis</a:t>
            </a:r>
          </a:p>
        </p:txBody>
      </p:sp>
    </p:spTree>
    <p:extLst>
      <p:ext uri="{BB962C8B-B14F-4D97-AF65-F5344CB8AC3E}">
        <p14:creationId xmlns:p14="http://schemas.microsoft.com/office/powerpoint/2010/main" val="417036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3283-626D-3BC8-433F-F649F77F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Mutants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348B7-911D-4349-9789-2D49B29B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A nonconditional mutant</a:t>
            </a:r>
          </a:p>
          <a:p>
            <a:endParaRPr lang="en-IN" sz="3200" dirty="0"/>
          </a:p>
          <a:p>
            <a:r>
              <a:rPr lang="en-IN" sz="3200" dirty="0"/>
              <a:t>A conditional mutant</a:t>
            </a:r>
          </a:p>
          <a:p>
            <a:r>
              <a:rPr lang="en-IN" sz="3200" dirty="0"/>
              <a:t> </a:t>
            </a:r>
            <a:r>
              <a:rPr lang="en-IN" sz="3200" dirty="0" err="1"/>
              <a:t>eg.</a:t>
            </a:r>
            <a:r>
              <a:rPr lang="en-IN" sz="2000" dirty="0"/>
              <a:t> </a:t>
            </a:r>
            <a:r>
              <a:rPr lang="en-IN" sz="3200" dirty="0"/>
              <a:t>temperature-sensitive (Ts) mutant</a:t>
            </a:r>
          </a:p>
        </p:txBody>
      </p:sp>
    </p:spTree>
    <p:extLst>
      <p:ext uri="{BB962C8B-B14F-4D97-AF65-F5344CB8AC3E}">
        <p14:creationId xmlns:p14="http://schemas.microsoft.com/office/powerpoint/2010/main" val="170255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28C7-5F44-BF85-A392-F1FF11293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Uses of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16F93-11B7-09C8-1BF8-15A77AD91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Mutations can elucidate functions.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Mutations can introduce biochemical blocks that aid in the elucidation of metabolic pathways.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Mutants enable one to learn about metabolic regulation.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Mutations allow an in vitro biochemical activity to be correlated with an in vivo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Mutations can identify the site of action of external agents.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Mutations can indicate relations between apparently unrelated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Mutations can indicate that two proteins interact.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84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Microbial Genetics</vt:lpstr>
      <vt:lpstr>GENETIC NOMENCLATURE</vt:lpstr>
      <vt:lpstr>PowerPoint Presentation</vt:lpstr>
      <vt:lpstr>MUTANTS AND MUTATIONS</vt:lpstr>
      <vt:lpstr>Types of Mutants</vt:lpstr>
      <vt:lpstr>Uses of Mutations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Manishi</dc:creator>
  <cp:lastModifiedBy>Manishi</cp:lastModifiedBy>
  <cp:revision>1</cp:revision>
  <dcterms:created xsi:type="dcterms:W3CDTF">2022-08-20T10:18:56Z</dcterms:created>
  <dcterms:modified xsi:type="dcterms:W3CDTF">2022-08-20T10:33:56Z</dcterms:modified>
</cp:coreProperties>
</file>