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82E89-169B-A78F-504D-C8F511F5F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961B3-A1E6-8AC7-E642-34CF3C8CE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6333F-6C53-7C90-F655-57874391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05A-1384-3DEA-369E-A21A3579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2E86C-999B-9553-EF1E-32880DEB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96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B71C-0091-C333-DAB6-BF727288A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2080FD-2CC0-3C88-CB43-C3BFE3E7C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9CF65-70F7-F1EF-AB6F-081177AB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3928A-1CDB-6315-EA9C-1A568E9F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41203-A6B0-3B6F-8049-59BCEEA1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2FC50C-FDAF-3652-54D6-66C63139C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08F6D-D0F0-9331-2250-79DEA40C1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6BE1E-1C8D-AC39-349B-D1E5F37A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D4127-A6F4-B6A4-0170-851A2AD4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CEA58-DF31-D6E9-AB52-D3142211F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16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E62F-141D-B79D-C414-02CC3BEE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D474-0095-C392-3C6E-5AF4CBCDB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40AA4-4231-D20D-A04F-0377FBDF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4777B-9CAA-6492-05DC-0DC4FFA6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C0BAC-B342-B87B-D848-23431B14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75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4F90-A844-708F-E32A-6DDA3543B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34116-55BB-0695-3F46-DA631CC57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6E1F0-ABC9-12FD-F3EB-7C9F3948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07BF8-318A-15DB-BDCF-7C97F2C1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306EC-73B1-3E60-9B20-701A069B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888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824C5-AD0A-284C-D33B-E2A9B1CD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3A0E1-F32F-C4A0-5339-0556F0175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B07D9-DB92-1E78-CBF9-91767E709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47B16-E8BA-9195-4B94-422FD4FE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B9A0C-C59F-E048-E67F-FC5F7622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F198B-E74B-6EF6-7E03-6BABD0F8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915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9F477-8D33-B2ED-48C6-046639463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032BA-1427-A23F-F1BF-2220D13AE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45C15-3D73-1788-C0CA-A4CD84547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13B8D0-1552-83D7-6650-6DCB206EB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3A01A8-8822-CC3A-5667-23113CBE4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FC53E4-0A09-8AC0-ED0A-2B270806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C001E0-34B0-1CF6-FABF-26E7ADBF9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B0608F-1884-4D93-9104-545643105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222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7BD6-9C31-4E1E-CC5C-9B1557A5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0BD11-914D-FB5D-DCC1-BC444B1D0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C6C2D-3D77-661B-F0F9-7D006977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222A4-9E8E-B513-83D5-26376624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349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80980-E265-DA2D-722F-4B086F83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FAEC6-7CA4-7985-5F8F-5E072D90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1BA84-B476-C9B0-D413-2C955A3A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775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02208-BF15-4EAD-0274-D6F02578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FDD76-6912-4336-4ABA-B693AE5D5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43A06-B7D1-7AE6-A1EF-4509269A8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31FDC-5761-3F2A-63DA-9691FD48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435EA-A639-22F6-5A24-2761BBDA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3E821-CDD7-5D92-F127-CB68C16E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62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863B-19F0-9B88-F43B-069BFB9F3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4AD9A-24E8-6B01-0BA9-72A1E70E78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253C6-3ACE-3D66-B434-3E8C508D8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96532-5F88-100F-B006-E1A97D771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D993C-FEEF-D2E9-FE64-B8B3ED7D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12C80-200E-9ABC-6D6A-172577B6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22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6671C-1E7F-3218-3F28-151B32ACE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DDD62-DEB1-3E88-44C1-9339A821E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C4394-6EBA-955F-FF71-B154984B6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28F50-64D2-47CA-A3FA-2CA83DA47873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2C4D5-D852-5489-A5F7-4C17D8BBD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BEDB4-1780-24C2-F407-9135EC98E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EA1C-B730-475E-B822-11FCA353C4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274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C456-4B2C-1B18-8F15-940A112AE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Microbial Genetics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88595-88A5-7C97-2C03-7299AC45D4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MIC 3002</a:t>
            </a:r>
          </a:p>
          <a:p>
            <a:r>
              <a:rPr lang="en-IN" dirty="0"/>
              <a:t>Lecture 4</a:t>
            </a:r>
          </a:p>
          <a:p>
            <a:r>
              <a:rPr lang="en-IN" dirty="0"/>
              <a:t>By Dr Manishi Tripathi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128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27E6C-E478-27D8-D262-CCA2FC39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GENETIC ANALYSIS OF MUTANTS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BBF0B-FA3D-7B0A-76F5-EA9BDC1E0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Genetic Recombination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complementation</a:t>
            </a:r>
          </a:p>
        </p:txBody>
      </p:sp>
    </p:spTree>
    <p:extLst>
      <p:ext uri="{BB962C8B-B14F-4D97-AF65-F5344CB8AC3E}">
        <p14:creationId xmlns:p14="http://schemas.microsoft.com/office/powerpoint/2010/main" val="364081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9FA2-7C17-60C5-4C64-AFC3FAC6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Genetic Recombination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86A1B-2151-92A9-F4B3-EBEC3B0F6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recombinant phage/ Number of total phage is called the recombination frequency.</a:t>
            </a:r>
          </a:p>
          <a:p>
            <a:r>
              <a:rPr lang="en-IN" dirty="0"/>
              <a:t>Genetic Mapping</a:t>
            </a:r>
            <a:endParaRPr lang="en-US" dirty="0"/>
          </a:p>
          <a:p>
            <a:r>
              <a:rPr lang="en-IN" dirty="0"/>
              <a:t>Linkage and Multifactor Crosses</a:t>
            </a:r>
          </a:p>
          <a:p>
            <a:r>
              <a:rPr lang="en-IN" dirty="0"/>
              <a:t>Complementation</a:t>
            </a:r>
          </a:p>
        </p:txBody>
      </p:sp>
    </p:spTree>
    <p:extLst>
      <p:ext uri="{BB962C8B-B14F-4D97-AF65-F5344CB8AC3E}">
        <p14:creationId xmlns:p14="http://schemas.microsoft.com/office/powerpoint/2010/main" val="117420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8AE36-E161-A7A2-2DE0-13DA8FBB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A9ECD-FD35-B732-B7B2-8F5A8DF5C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Microbial Genetics</a:t>
            </a:r>
          </a:p>
          <a:p>
            <a:r>
              <a:rPr lang="en-IN" dirty="0"/>
              <a:t>Stanley </a:t>
            </a:r>
            <a:r>
              <a:rPr lang="en-IN" dirty="0" err="1"/>
              <a:t>Rv</a:t>
            </a:r>
            <a:r>
              <a:rPr lang="en-IN" dirty="0"/>
              <a:t> </a:t>
            </a:r>
            <a:r>
              <a:rPr lang="en-IN" dirty="0" err="1"/>
              <a:t>Maloy</a:t>
            </a:r>
            <a:r>
              <a:rPr lang="en-IN" dirty="0"/>
              <a:t> John E. </a:t>
            </a:r>
            <a:r>
              <a:rPr lang="en-IN" dirty="0" err="1"/>
              <a:t>Cronan</a:t>
            </a:r>
            <a:r>
              <a:rPr lang="en-IN" dirty="0"/>
              <a:t>, Jr. David </a:t>
            </a:r>
            <a:r>
              <a:rPr lang="en-IN" dirty="0" err="1"/>
              <a:t>Freifelder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2601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Microbial Genetics</vt:lpstr>
      <vt:lpstr>GENETIC ANALYSIS OF MUTANTS</vt:lpstr>
      <vt:lpstr>Genetic Recombination</vt:lpstr>
      <vt:lpstr>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Genetics</dc:title>
  <dc:creator>Manishi</dc:creator>
  <cp:lastModifiedBy>Manishi</cp:lastModifiedBy>
  <cp:revision>1</cp:revision>
  <dcterms:created xsi:type="dcterms:W3CDTF">2022-08-23T10:46:53Z</dcterms:created>
  <dcterms:modified xsi:type="dcterms:W3CDTF">2022-08-23T10:47:10Z</dcterms:modified>
</cp:coreProperties>
</file>