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91E4-B2EE-4815-A2AD-C2FD0235EF09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FA7C-731B-4527-A4C1-E01609A269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954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91E4-B2EE-4815-A2AD-C2FD0235EF09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FA7C-731B-4527-A4C1-E01609A269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414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91E4-B2EE-4815-A2AD-C2FD0235EF09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FA7C-731B-4527-A4C1-E01609A269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986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91E4-B2EE-4815-A2AD-C2FD0235EF09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FA7C-731B-4527-A4C1-E01609A269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128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91E4-B2EE-4815-A2AD-C2FD0235EF09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FA7C-731B-4527-A4C1-E01609A269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4083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91E4-B2EE-4815-A2AD-C2FD0235EF09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FA7C-731B-4527-A4C1-E01609A269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6007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91E4-B2EE-4815-A2AD-C2FD0235EF09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FA7C-731B-4527-A4C1-E01609A269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204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91E4-B2EE-4815-A2AD-C2FD0235EF09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FA7C-731B-4527-A4C1-E01609A269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554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91E4-B2EE-4815-A2AD-C2FD0235EF09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FA7C-731B-4527-A4C1-E01609A269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250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91E4-B2EE-4815-A2AD-C2FD0235EF09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FA7C-731B-4527-A4C1-E01609A269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8871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91E4-B2EE-4815-A2AD-C2FD0235EF09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FA7C-731B-4527-A4C1-E01609A269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0222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991E4-B2EE-4815-A2AD-C2FD0235EF09}" type="datetimeFigureOut">
              <a:rPr lang="en-IN" smtClean="0"/>
              <a:t>29-08-2022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BFA7C-731B-4527-A4C1-E01609A269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2750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Microbial Genetics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LT-6</a:t>
            </a:r>
          </a:p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Manishi</a:t>
            </a:r>
            <a:r>
              <a:rPr lang="en-US" dirty="0" smtClean="0"/>
              <a:t> </a:t>
            </a:r>
            <a:r>
              <a:rPr lang="en-US" dirty="0" err="1" smtClean="0"/>
              <a:t>Tripathi</a:t>
            </a: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82924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>Plasmids </a:t>
            </a:r>
            <a:br>
              <a:rPr lang="en-IN" dirty="0" smtClean="0"/>
            </a:b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endParaRPr lang="en-IN" dirty="0"/>
          </a:p>
          <a:p>
            <a:r>
              <a:rPr lang="en-US" dirty="0"/>
              <a:t>Plasmids are circular, supercoiled </a:t>
            </a:r>
            <a:r>
              <a:rPr lang="en-US" dirty="0" smtClean="0"/>
              <a:t>DNA molecules present </a:t>
            </a:r>
            <a:r>
              <a:rPr lang="en-US" dirty="0"/>
              <a:t>in most species, but not all strains, of bacteria. Most plasmids are small, from about 0.2 to 4% the size of the bacterial chromosome </a:t>
            </a:r>
            <a:r>
              <a:rPr lang="en-US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50836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>TYPES OF PLASMIDS 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IN" dirty="0"/>
          </a:p>
          <a:p>
            <a:endParaRPr lang="en-IN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F, </a:t>
            </a:r>
            <a:r>
              <a:rPr lang="en-US" dirty="0" smtClean="0"/>
              <a:t>the fertility </a:t>
            </a:r>
            <a:r>
              <a:rPr lang="en-US" dirty="0"/>
              <a:t>or sex plasmids. These plasmids mediate the ability to </a:t>
            </a:r>
            <a:r>
              <a:rPr lang="en-US" dirty="0" smtClean="0"/>
              <a:t>transfer </a:t>
            </a:r>
            <a:r>
              <a:rPr lang="en-US" dirty="0"/>
              <a:t>chromosomal genes (that is, genes not carried on the plasmid) from a cell containing an F plasmid to one that does not. The F plasmid itself can also be transferred to a cell lacking the plasmid.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R, the drug-resistance plasmids. These plasmids make the host cell </a:t>
            </a:r>
            <a:r>
              <a:rPr lang="en-US" dirty="0" smtClean="0"/>
              <a:t>resistant </a:t>
            </a:r>
            <a:r>
              <a:rPr lang="en-US" dirty="0"/>
              <a:t>to one or more antibiotics, and many R plasmids can transfer the resistance to cells lacking R.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Col, the </a:t>
            </a:r>
            <a:r>
              <a:rPr lang="en-US" dirty="0" err="1"/>
              <a:t>colicinogenic</a:t>
            </a:r>
            <a:r>
              <a:rPr lang="en-US" dirty="0"/>
              <a:t> plasmids. Col plasmids synthesize proteins, </a:t>
            </a:r>
            <a:r>
              <a:rPr lang="en-US" dirty="0" smtClean="0"/>
              <a:t>collectively </a:t>
            </a:r>
            <a:r>
              <a:rPr lang="en-US" dirty="0"/>
              <a:t>called </a:t>
            </a:r>
            <a:r>
              <a:rPr lang="en-US" dirty="0" err="1"/>
              <a:t>colicins</a:t>
            </a:r>
            <a:r>
              <a:rPr lang="en-US" dirty="0"/>
              <a:t>, that can kill closely related bacterial strains that lack a Col plasmid of the same type. The mechanism of killing is </a:t>
            </a:r>
            <a:r>
              <a:rPr lang="en-US" dirty="0" smtClean="0"/>
              <a:t>different </a:t>
            </a:r>
            <a:r>
              <a:rPr lang="en-US" dirty="0"/>
              <a:t>for different types of Col plasmids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78270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>DETECTION OF PLASMIDS 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r>
              <a:rPr lang="en-US" dirty="0" smtClean="0"/>
              <a:t>Selective </a:t>
            </a:r>
            <a:r>
              <a:rPr lang="en-IN" dirty="0" smtClean="0"/>
              <a:t>marker</a:t>
            </a:r>
            <a:endParaRPr lang="en-IN" dirty="0"/>
          </a:p>
          <a:p>
            <a:r>
              <a:rPr lang="en-IN" dirty="0" err="1" smtClean="0"/>
              <a:t>counterselective</a:t>
            </a:r>
            <a:r>
              <a:rPr lang="en-IN" dirty="0" smtClean="0"/>
              <a:t> </a:t>
            </a:r>
            <a:r>
              <a:rPr lang="en-IN" dirty="0"/>
              <a:t>marker. </a:t>
            </a:r>
          </a:p>
        </p:txBody>
      </p:sp>
    </p:spTree>
    <p:extLst>
      <p:ext uri="{BB962C8B-B14F-4D97-AF65-F5344CB8AC3E}">
        <p14:creationId xmlns:p14="http://schemas.microsoft.com/office/powerpoint/2010/main" val="1531842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>TRANSFER OF PLASMID DNA 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endParaRPr lang="en-IN" dirty="0"/>
          </a:p>
          <a:p>
            <a:pPr marL="0" indent="0">
              <a:buNone/>
            </a:pPr>
            <a:r>
              <a:rPr lang="en-US" dirty="0" smtClean="0"/>
              <a:t>1.Formation </a:t>
            </a:r>
            <a:r>
              <a:rPr lang="en-US" dirty="0"/>
              <a:t>of specific donor-recipient pairs (effective contact). </a:t>
            </a:r>
          </a:p>
          <a:p>
            <a:pPr marL="0" indent="0">
              <a:buNone/>
            </a:pPr>
            <a:r>
              <a:rPr lang="en-IN" dirty="0"/>
              <a:t>2. Preparation for DNA transfer (mobilization). </a:t>
            </a:r>
          </a:p>
          <a:p>
            <a:pPr marL="0" indent="0">
              <a:buNone/>
            </a:pPr>
            <a:r>
              <a:rPr lang="en-IN" dirty="0"/>
              <a:t>3. DNA transfer. </a:t>
            </a:r>
          </a:p>
          <a:p>
            <a:pPr marL="0" indent="0">
              <a:buNone/>
            </a:pPr>
            <a:r>
              <a:rPr lang="en-US" dirty="0"/>
              <a:t>4. Formation of a replicative functional plasmid in the recipient.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38623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218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Microbial Genetics</vt:lpstr>
      <vt:lpstr> Plasmids   </vt:lpstr>
      <vt:lpstr> TYPES OF PLASMIDS  </vt:lpstr>
      <vt:lpstr> DETECTION OF PLASMIDS  </vt:lpstr>
      <vt:lpstr> TRANSFER OF PLASMID DNA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Microbial Genetics</dc:title>
  <dc:creator>USER</dc:creator>
  <cp:lastModifiedBy>USER</cp:lastModifiedBy>
  <cp:revision>4</cp:revision>
  <dcterms:created xsi:type="dcterms:W3CDTF">2022-08-29T08:47:15Z</dcterms:created>
  <dcterms:modified xsi:type="dcterms:W3CDTF">2022-08-29T09:14:19Z</dcterms:modified>
</cp:coreProperties>
</file>