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F6813A-097E-440A-91D7-A3F133B5E239}">
          <p14:sldIdLst>
            <p14:sldId id="256"/>
            <p14:sldId id="258"/>
            <p14:sldId id="260"/>
            <p14:sldId id="261"/>
            <p14:sldId id="262"/>
            <p14:sldId id="263"/>
          </p14:sldIdLst>
        </p14:section>
        <p14:section name="Untitled Section" id="{5656C7BD-2697-4C00-9912-ECB59E4BC4F9}">
          <p14:sldIdLst>
            <p14:sldId id="264"/>
          </p14:sldIdLst>
        </p14:section>
        <p14:section name="Untitled Section" id="{12EADC2A-9B1B-45E1-BEE3-F0E513E01FB0}">
          <p14:sldIdLst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3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MEANING OF SPORTS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LECTURE 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1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is sports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/>
          <a:lstStyle/>
          <a:p>
            <a:pPr algn="just"/>
            <a:r>
              <a:rPr lang="en-IN" dirty="0" smtClean="0"/>
              <a:t>Sports management is any combination of skill related to planning ,organising ,</a:t>
            </a:r>
            <a:r>
              <a:rPr lang="en-IN" dirty="0" smtClean="0"/>
              <a:t>directing, controlling, budgeting </a:t>
            </a:r>
            <a:r>
              <a:rPr lang="en-IN" dirty="0" smtClean="0"/>
              <a:t>leading and evaluating with in the context of an organisation or product or service is  related to sport and /or physical activity.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05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Definition of sports management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93" y="2286000"/>
            <a:ext cx="438370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2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  of management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62000" y="1905001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An </a:t>
            </a:r>
            <a:r>
              <a:rPr lang="en-IN" dirty="0"/>
              <a:t>art of getting the things done through the efforts others’ – Henry </a:t>
            </a:r>
            <a:r>
              <a:rPr lang="en-IN" dirty="0" err="1"/>
              <a:t>Foyal</a:t>
            </a:r>
            <a:r>
              <a:rPr lang="en-IN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1" y="3244334"/>
            <a:ext cx="5736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‘What a manager does?’ – </a:t>
            </a:r>
            <a:r>
              <a:rPr lang="en-IN" dirty="0" err="1" smtClean="0"/>
              <a:t>Luies</a:t>
            </a:r>
            <a:r>
              <a:rPr lang="en-IN" dirty="0" smtClean="0"/>
              <a:t>  Allen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57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Definition of sports management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990600" y="175260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pPr algn="just"/>
            <a:r>
              <a:rPr lang="en-IN" dirty="0" smtClean="0"/>
              <a:t>Sports </a:t>
            </a:r>
            <a:r>
              <a:rPr lang="en-IN" dirty="0"/>
              <a:t>Management refers to all people, activities, businesses, and organisations involved in producing, facilitating, promoting, or </a:t>
            </a:r>
            <a:r>
              <a:rPr lang="en-IN" dirty="0" smtClean="0"/>
              <a:t>organising </a:t>
            </a:r>
            <a:r>
              <a:rPr lang="en-IN" dirty="0"/>
              <a:t>any product that is sport, fitness, and recreation related – Pitts and </a:t>
            </a:r>
            <a:r>
              <a:rPr lang="en-IN" dirty="0" err="1" smtClean="0"/>
              <a:t>Stotlar</a:t>
            </a:r>
            <a:r>
              <a:rPr lang="en-IN" dirty="0" smtClean="0"/>
              <a:t> (</a:t>
            </a:r>
            <a:r>
              <a:rPr lang="en-IN" dirty="0"/>
              <a:t>2002).</a:t>
            </a:r>
          </a:p>
        </p:txBody>
      </p:sp>
    </p:spTree>
    <p:extLst>
      <p:ext uri="{BB962C8B-B14F-4D97-AF65-F5344CB8AC3E}">
        <p14:creationId xmlns:p14="http://schemas.microsoft.com/office/powerpoint/2010/main" val="23154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Scope of sports management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78486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Sports Management involves </a:t>
            </a:r>
            <a:r>
              <a:rPr lang="en-IN" b="1" dirty="0" smtClean="0"/>
              <a:t>handling all the administrative aspects of sports teams, sports clubs, athletes, sportspersons, sports venues, and sports events</a:t>
            </a:r>
            <a:r>
              <a:rPr lang="en-IN" dirty="0" smtClean="0"/>
              <a:t>. Sports Management is required at all levels where sports are played – from schools to colleges and from local, national to international levels.</a:t>
            </a:r>
          </a:p>
          <a:p>
            <a:endParaRPr lang="en-IN" dirty="0"/>
          </a:p>
          <a:p>
            <a:r>
              <a:rPr lang="en-IN" dirty="0"/>
              <a:t> </a:t>
            </a:r>
            <a:r>
              <a:rPr lang="en-IN" sz="2800" dirty="0">
                <a:latin typeface="+mj-lt"/>
              </a:rPr>
              <a:t>Sports Analyst</a:t>
            </a:r>
          </a:p>
          <a:p>
            <a:r>
              <a:rPr lang="en-IN" dirty="0"/>
              <a:t>Sports Analysts are responsible for evaluating diverse factors of sports performances – right from an individual athlete to different teams including clubs, etc. They often forecast the probable conclusion of a tournament. Furthermore, Sports Analyst instructs sports instructors, provides assistance to staff members, and evaluates the opponent contestants.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33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 </a:t>
            </a:r>
            <a:r>
              <a:rPr lang="en-IN" sz="2400" dirty="0">
                <a:latin typeface="+mj-lt"/>
              </a:rPr>
              <a:t>Sports Marketing</a:t>
            </a:r>
          </a:p>
          <a:p>
            <a:r>
              <a:rPr lang="en-IN" dirty="0"/>
              <a:t>The task involves the marketing of sporting tournaments, events, leagues, etc. Further, the ensure ticket sales, TV advertising, Social Media advertising, etc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sz="2400" dirty="0" smtClean="0">
                <a:latin typeface="+mj-lt"/>
              </a:rPr>
              <a:t>Event Coordinating</a:t>
            </a:r>
            <a:endParaRPr lang="en-IN" sz="2400" dirty="0">
              <a:latin typeface="+mj-lt"/>
            </a:endParaRPr>
          </a:p>
          <a:p>
            <a:r>
              <a:rPr lang="en-IN" dirty="0"/>
              <a:t>The job includes drawing sponsorships for sporting events. Also, sports marketing, commodity sales (team jerseys, caps with the team’s logo, sports posters, etc</a:t>
            </a:r>
            <a:r>
              <a:rPr lang="en-IN" dirty="0" smtClean="0"/>
              <a:t>.)</a:t>
            </a:r>
          </a:p>
          <a:p>
            <a:endParaRPr lang="en-IN" dirty="0"/>
          </a:p>
          <a:p>
            <a:r>
              <a:rPr lang="en-IN" sz="2400" dirty="0">
                <a:latin typeface="+mj-lt"/>
              </a:rPr>
              <a:t>Sports Communication</a:t>
            </a:r>
          </a:p>
          <a:p>
            <a:r>
              <a:rPr lang="en-IN" dirty="0"/>
              <a:t>The task comprises overseeing associations with the media and press. Additionally, the role involves sports journalism, sports commentary, etc.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94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307</TotalTime>
  <Words>135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PowerPoint Presentation</vt:lpstr>
      <vt:lpstr>MEANING OF SPORTS MANAGEMENT</vt:lpstr>
      <vt:lpstr>What is sports management</vt:lpstr>
      <vt:lpstr>Definition of sports management</vt:lpstr>
      <vt:lpstr>Definition  of management</vt:lpstr>
      <vt:lpstr>Definition of sports management</vt:lpstr>
      <vt:lpstr>Scope of sports management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</dc:creator>
  <cp:lastModifiedBy>Admin</cp:lastModifiedBy>
  <cp:revision>13</cp:revision>
  <dcterms:created xsi:type="dcterms:W3CDTF">2006-08-16T00:00:00Z</dcterms:created>
  <dcterms:modified xsi:type="dcterms:W3CDTF">2022-08-24T06:07:26Z</dcterms:modified>
</cp:coreProperties>
</file>