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071F-EB1E-4BB5-A198-F572CBCD1E41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5753" y="2554069"/>
            <a:ext cx="38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Isolation of Plasmid</a:t>
            </a:r>
            <a:endParaRPr lang="en-US" sz="36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196405"/>
            <a:ext cx="678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By </a:t>
            </a:r>
            <a:r>
              <a:rPr lang="en-US" sz="2800" b="1" dirty="0" err="1" smtClean="0">
                <a:solidFill>
                  <a:srgbClr val="FF0000"/>
                </a:solidFill>
              </a:rPr>
              <a:t>isopycnic</a:t>
            </a:r>
            <a:r>
              <a:rPr lang="en-US" sz="2800" b="1" dirty="0" smtClean="0"/>
              <a:t> </a:t>
            </a:r>
            <a:r>
              <a:rPr lang="en-US" sz="2800" b="1" dirty="0"/>
              <a:t>centrifugation in a </a:t>
            </a:r>
            <a:r>
              <a:rPr lang="en-US" sz="2800" b="1" dirty="0" err="1" smtClean="0"/>
              <a:t>CsCl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EtBr</a:t>
            </a:r>
            <a:r>
              <a:rPr lang="en-US" sz="2800" b="1" dirty="0" smtClean="0"/>
              <a:t> gradient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Alkaline </a:t>
            </a:r>
            <a:r>
              <a:rPr lang="en-US" sz="2800" b="1" dirty="0" err="1" smtClean="0"/>
              <a:t>lysis</a:t>
            </a:r>
            <a:r>
              <a:rPr lang="en-US" sz="2800" b="1" dirty="0" smtClean="0"/>
              <a:t> method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47675"/>
            <a:ext cx="51054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614041" y="2743200"/>
            <a:ext cx="1844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Old and Primrose</a:t>
            </a:r>
          </a:p>
          <a:p>
            <a:pPr algn="ctr"/>
            <a:r>
              <a:rPr lang="en-US" b="1" dirty="0" smtClean="0"/>
              <a:t>Chapter 4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3994"/>
          <a:stretch>
            <a:fillRect/>
          </a:stretch>
        </p:blipFill>
        <p:spPr bwMode="auto">
          <a:xfrm>
            <a:off x="228600" y="457200"/>
            <a:ext cx="51054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614041" y="2743200"/>
            <a:ext cx="1844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Old and Primrose</a:t>
            </a:r>
          </a:p>
          <a:p>
            <a:pPr algn="ctr"/>
            <a:r>
              <a:rPr lang="en-US" b="1" dirty="0" smtClean="0"/>
              <a:t>Chapter 4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2</cp:revision>
  <dcterms:created xsi:type="dcterms:W3CDTF">2022-09-15T10:35:20Z</dcterms:created>
  <dcterms:modified xsi:type="dcterms:W3CDTF">2022-09-15T10:46:39Z</dcterms:modified>
</cp:coreProperties>
</file>