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EECB-C8AB-4917-9C9F-867A0F0F062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EECB-C8AB-4917-9C9F-867A0F0F0624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96B6-FE45-420B-BA91-930A85D3F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1120" t="3957"/>
          <a:stretch>
            <a:fillRect/>
          </a:stretch>
        </p:blipFill>
        <p:spPr bwMode="auto">
          <a:xfrm>
            <a:off x="609600" y="381000"/>
            <a:ext cx="3324225" cy="554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11661" r="50000" b="42332"/>
          <a:stretch>
            <a:fillRect/>
          </a:stretch>
        </p:blipFill>
        <p:spPr bwMode="auto">
          <a:xfrm>
            <a:off x="4448175" y="1676400"/>
            <a:ext cx="3400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0" y="4916269"/>
            <a:ext cx="1844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Old and Primrose</a:t>
            </a:r>
          </a:p>
          <a:p>
            <a:pPr algn="ctr"/>
            <a:r>
              <a:rPr lang="en-US" b="1" dirty="0" smtClean="0"/>
              <a:t>Chapter 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7320635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1</cp:revision>
  <dcterms:created xsi:type="dcterms:W3CDTF">2008-10-15T18:31:44Z</dcterms:created>
  <dcterms:modified xsi:type="dcterms:W3CDTF">2022-09-16T13:07:35Z</dcterms:modified>
</cp:coreProperties>
</file>