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B561-512B-4A59-A1C8-9076C659DA77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F16E-04D3-422D-8167-D6D6A6A367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475" r="50900" b="7987"/>
          <a:stretch>
            <a:fillRect/>
          </a:stretch>
        </p:blipFill>
        <p:spPr bwMode="auto">
          <a:xfrm>
            <a:off x="2438400" y="609600"/>
            <a:ext cx="449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733800" y="152400"/>
            <a:ext cx="2204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Plasmid Biology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7484741" y="240268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UNIT 2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9820" r="47627" b="32109"/>
          <a:stretch>
            <a:fillRect/>
          </a:stretch>
        </p:blipFill>
        <p:spPr bwMode="auto">
          <a:xfrm>
            <a:off x="1905000" y="677008"/>
            <a:ext cx="5791200" cy="473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3445" y="609601"/>
            <a:ext cx="540795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Plasmid vs. Vector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Cryptic </a:t>
            </a:r>
            <a:r>
              <a:rPr lang="en-US" sz="3600" b="1" dirty="0" smtClean="0">
                <a:solidFill>
                  <a:srgbClr val="00B050"/>
                </a:solidFill>
              </a:rPr>
              <a:t>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Conjugative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Non-conjugative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Relaxed Plasmid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Stringent Plasmid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High Copy Number 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Low Copy Number Plasmid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Partitioning Function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Incompatibility of Plasmids</a:t>
            </a:r>
          </a:p>
          <a:p>
            <a:endParaRPr lang="en-US" sz="3600" b="1" dirty="0" smtClean="0">
              <a:solidFill>
                <a:srgbClr val="00B050"/>
              </a:solidFill>
            </a:endParaRPr>
          </a:p>
          <a:p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2</cp:revision>
  <dcterms:created xsi:type="dcterms:W3CDTF">2022-08-30T11:14:48Z</dcterms:created>
  <dcterms:modified xsi:type="dcterms:W3CDTF">2022-09-01T08:09:00Z</dcterms:modified>
</cp:coreProperties>
</file>