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302-7DA4-4D79-BCB4-E709790AC34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E02F-9547-4442-AFD6-18596FA41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302-7DA4-4D79-BCB4-E709790AC34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E02F-9547-4442-AFD6-18596FA41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302-7DA4-4D79-BCB4-E709790AC34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E02F-9547-4442-AFD6-18596FA41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302-7DA4-4D79-BCB4-E709790AC34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E02F-9547-4442-AFD6-18596FA41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302-7DA4-4D79-BCB4-E709790AC34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E02F-9547-4442-AFD6-18596FA41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302-7DA4-4D79-BCB4-E709790AC34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E02F-9547-4442-AFD6-18596FA41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302-7DA4-4D79-BCB4-E709790AC34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E02F-9547-4442-AFD6-18596FA41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302-7DA4-4D79-BCB4-E709790AC34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E02F-9547-4442-AFD6-18596FA41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302-7DA4-4D79-BCB4-E709790AC34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E02F-9547-4442-AFD6-18596FA41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302-7DA4-4D79-BCB4-E709790AC34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E02F-9547-4442-AFD6-18596FA41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302-7DA4-4D79-BCB4-E709790AC34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E02F-9547-4442-AFD6-18596FA41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A3302-7DA4-4D79-BCB4-E709790AC34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5E02F-9547-4442-AFD6-18596FA41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scherichia_coli" TargetMode="External"/><Relationship Id="rId3" Type="http://schemas.openxmlformats.org/officeDocument/2006/relationships/hyperlink" Target="https://en.wikipedia.org/wiki/Plasmid" TargetMode="External"/><Relationship Id="rId7" Type="http://schemas.openxmlformats.org/officeDocument/2006/relationships/hyperlink" Target="https://en.wikipedia.org/wiki/Bacteria" TargetMode="External"/><Relationship Id="rId2" Type="http://schemas.openxmlformats.org/officeDocument/2006/relationships/hyperlink" Target="https://en.wikipedia.org/wiki/DNA_construc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Cloning" TargetMode="External"/><Relationship Id="rId5" Type="http://schemas.openxmlformats.org/officeDocument/2006/relationships/hyperlink" Target="https://en.wikipedia.org/wiki/Transformation_(genetics)" TargetMode="External"/><Relationship Id="rId10" Type="http://schemas.openxmlformats.org/officeDocument/2006/relationships/hyperlink" Target="https://en.wikipedia.org/wiki/P1-derived_artificial_chromosome" TargetMode="External"/><Relationship Id="rId4" Type="http://schemas.openxmlformats.org/officeDocument/2006/relationships/hyperlink" Target="https://en.wikipedia.org/wiki/F-plasmid" TargetMode="External"/><Relationship Id="rId9" Type="http://schemas.openxmlformats.org/officeDocument/2006/relationships/hyperlink" Target="https://en.wikipedia.org/wiki/Cloning_vecto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15412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 </a:t>
            </a:r>
            <a:r>
              <a:rPr lang="en-US" b="1" dirty="0"/>
              <a:t>bacterial artificial chromosome</a:t>
            </a:r>
            <a:r>
              <a:rPr lang="en-US" dirty="0"/>
              <a:t> (</a:t>
            </a:r>
            <a:r>
              <a:rPr lang="en-US" b="1" dirty="0"/>
              <a:t>BAC</a:t>
            </a:r>
            <a:r>
              <a:rPr lang="en-US" dirty="0"/>
              <a:t>) is a </a:t>
            </a:r>
            <a:r>
              <a:rPr lang="en-US" dirty="0">
                <a:hlinkClick r:id="rId2" tooltip="DNA construct"/>
              </a:rPr>
              <a:t>DNA construct</a:t>
            </a:r>
            <a:r>
              <a:rPr lang="en-US" dirty="0"/>
              <a:t>, based on a functional fertility </a:t>
            </a:r>
            <a:r>
              <a:rPr lang="en-US" dirty="0">
                <a:hlinkClick r:id="rId3" tooltip="Plasmid"/>
              </a:rPr>
              <a:t>plasmid</a:t>
            </a:r>
            <a:r>
              <a:rPr lang="en-US" dirty="0"/>
              <a:t> (or </a:t>
            </a:r>
            <a:r>
              <a:rPr lang="en-US" dirty="0">
                <a:hlinkClick r:id="rId4" tooltip="F-plasmid"/>
              </a:rPr>
              <a:t>F-plasmid</a:t>
            </a:r>
            <a:r>
              <a:rPr lang="en-US" dirty="0"/>
              <a:t>), used for </a:t>
            </a:r>
            <a:r>
              <a:rPr lang="en-US" dirty="0">
                <a:hlinkClick r:id="rId5" tooltip="Transformation (genetics)"/>
              </a:rPr>
              <a:t>transforming</a:t>
            </a:r>
            <a:r>
              <a:rPr lang="en-US" dirty="0"/>
              <a:t> and </a:t>
            </a:r>
            <a:r>
              <a:rPr lang="en-US" dirty="0">
                <a:hlinkClick r:id="rId6" tooltip="Cloning"/>
              </a:rPr>
              <a:t>cloning</a:t>
            </a:r>
            <a:r>
              <a:rPr lang="en-US" dirty="0"/>
              <a:t> in </a:t>
            </a:r>
            <a:r>
              <a:rPr lang="en-US" dirty="0">
                <a:hlinkClick r:id="rId7" tooltip="Bacteria"/>
              </a:rPr>
              <a:t>bacteria</a:t>
            </a:r>
            <a:r>
              <a:rPr lang="en-US" dirty="0"/>
              <a:t>, usually </a:t>
            </a:r>
            <a:r>
              <a:rPr lang="en-US" i="1" dirty="0">
                <a:hlinkClick r:id="rId8" tooltip="Escherichia coli"/>
              </a:rPr>
              <a:t>E. </a:t>
            </a:r>
            <a:r>
              <a:rPr lang="en-US" i="1" dirty="0" smtClean="0">
                <a:hlinkClick r:id="rId8" tooltip="Escherichia coli"/>
              </a:rPr>
              <a:t>coli</a:t>
            </a:r>
            <a:r>
              <a:rPr lang="en-US" dirty="0" smtClean="0"/>
              <a:t>.</a:t>
            </a:r>
            <a:endParaRPr lang="en-US" baseline="30000" dirty="0"/>
          </a:p>
          <a:p>
            <a:endParaRPr lang="en-US" baseline="30000" dirty="0" smtClean="0"/>
          </a:p>
          <a:p>
            <a:r>
              <a:rPr lang="en-US" dirty="0" smtClean="0"/>
              <a:t>F-plasmids </a:t>
            </a:r>
            <a:r>
              <a:rPr lang="en-US" dirty="0"/>
              <a:t>play a crucial role because they contain partition genes that promote the even distribution of plasmids after bacterial cell division.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bacterial artificial chromosome's usual insert size is </a:t>
            </a:r>
            <a:r>
              <a:rPr lang="en-US" dirty="0" smtClean="0"/>
              <a:t>50–350</a:t>
            </a:r>
            <a:r>
              <a:rPr lang="en-US" dirty="0"/>
              <a:t> </a:t>
            </a:r>
            <a:r>
              <a:rPr lang="en-US" dirty="0" smtClean="0"/>
              <a:t>kb.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similar </a:t>
            </a:r>
            <a:r>
              <a:rPr lang="en-US" dirty="0">
                <a:hlinkClick r:id="rId9" tooltip="Cloning vector"/>
              </a:rPr>
              <a:t>cloning vector</a:t>
            </a:r>
            <a:r>
              <a:rPr lang="en-US" dirty="0"/>
              <a:t> called a </a:t>
            </a:r>
            <a:r>
              <a:rPr lang="en-US" dirty="0">
                <a:hlinkClick r:id="rId10" tooltip="P1-derived artificial chromosome"/>
              </a:rPr>
              <a:t>PAC</a:t>
            </a:r>
            <a:r>
              <a:rPr lang="en-US" dirty="0"/>
              <a:t> has also been produced from the DNA of P1 </a:t>
            </a:r>
            <a:r>
              <a:rPr lang="en-US" dirty="0" err="1"/>
              <a:t>bacteriophage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4514671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BACs are capable of maintaining </a:t>
            </a:r>
            <a:r>
              <a:rPr lang="en-US" b="1" dirty="0" smtClean="0"/>
              <a:t>human and </a:t>
            </a:r>
            <a:r>
              <a:rPr lang="en-US" b="1" dirty="0"/>
              <a:t>plant genomic fragments of </a:t>
            </a:r>
            <a:r>
              <a:rPr lang="en-US" b="1" dirty="0" smtClean="0"/>
              <a:t>little greater </a:t>
            </a:r>
            <a:r>
              <a:rPr lang="en-US" b="1" dirty="0"/>
              <a:t>than 300 </a:t>
            </a:r>
            <a:r>
              <a:rPr lang="en-US" b="1" dirty="0" smtClean="0"/>
              <a:t>kb for </a:t>
            </a:r>
            <a:r>
              <a:rPr lang="en-US" b="1" dirty="0"/>
              <a:t>over 100 generations with a high degree </a:t>
            </a:r>
            <a:r>
              <a:rPr lang="en-US" b="1" dirty="0" smtClean="0"/>
              <a:t>of stability </a:t>
            </a:r>
            <a:r>
              <a:rPr lang="en-US" b="1" dirty="0"/>
              <a:t>(Woo </a:t>
            </a:r>
            <a:r>
              <a:rPr lang="en-US" b="1" i="1" dirty="0"/>
              <a:t>et al. 1994) and have been used </a:t>
            </a:r>
            <a:r>
              <a:rPr lang="en-US" b="1" i="1" dirty="0" smtClean="0"/>
              <a:t>to </a:t>
            </a:r>
            <a:r>
              <a:rPr lang="en-US" b="1" dirty="0" smtClean="0"/>
              <a:t>construct </a:t>
            </a:r>
            <a:r>
              <a:rPr lang="en-US" b="1" dirty="0"/>
              <a:t>genome libraries with an average </a:t>
            </a:r>
            <a:r>
              <a:rPr lang="en-US" b="1" dirty="0" smtClean="0"/>
              <a:t>insert size </a:t>
            </a:r>
            <a:r>
              <a:rPr lang="en-US" b="1" dirty="0"/>
              <a:t>of 125 kb (Wang </a:t>
            </a:r>
            <a:r>
              <a:rPr lang="en-US" b="1" i="1" dirty="0"/>
              <a:t>et al. 1995a).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terial Artificial Chromosomes (BACs) Featu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775" y="304800"/>
            <a:ext cx="4467225" cy="58959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2754868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BAC Vector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074736"/>
          <a:ext cx="8229600" cy="448786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Vector 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Host cell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Insert capacity (kb)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Plasmid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E. coli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0.1-10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Bacteriophage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E. coli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5-25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Cosmid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E. coli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35-45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Bacteriophage 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E. coli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0-100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BAC (bacterial artificial chromosome)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E. coli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50-300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P1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bacteriophage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-derived AC (PAC)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E. coli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100-300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76400" y="2286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Cloning vectors and their insert capacities</a:t>
            </a:r>
            <a:endParaRPr lang="en-US" sz="24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117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Alok Pandey</dc:creator>
  <cp:lastModifiedBy>Alok Pandey</cp:lastModifiedBy>
  <cp:revision>3</cp:revision>
  <dcterms:created xsi:type="dcterms:W3CDTF">2022-09-30T03:01:55Z</dcterms:created>
  <dcterms:modified xsi:type="dcterms:W3CDTF">2008-10-15T18:39:21Z</dcterms:modified>
</cp:coreProperties>
</file>