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C78B2-2E44-71FF-E106-61D5608B8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CAB23-20E5-8CA9-3E39-C20D6F9C8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2F6A9-728E-E5DE-0AF7-06046579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B3E79-AA0C-9C70-39E2-42885412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18386-B2F4-30FA-64AF-E7F472F7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87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304E-7AFB-DCBE-F01B-A8CFCC69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33E80-05D6-6C96-B3AB-6A194469E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6A091-E313-3EB3-81BC-83231482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A06EE-A759-B8FF-A633-A4678533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2D3E6-B02E-024A-8399-9B112CDC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39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41E3A-2F2B-72F3-90E1-E8D195DF0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DDB53-89C1-3201-558E-1250B88AB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32D46-1A5B-12B0-700E-CECA7E35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4F3F-E317-B336-C93D-333E5A5B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4B4A-BEF7-5453-612E-1097D820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390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570-4179-4298-3C1A-987AD177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3AC2-A7E1-2F35-C3FD-9CDFE546F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34E5B-21CA-0AAF-9B6F-B779A3CD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4DF0E-7643-7C16-28C3-F7E15044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94ECE-D1FC-C5AE-189F-0FD25447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18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1B484-513D-D714-9A21-BE51BA90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EAA75-0304-029F-A9A4-06CB85866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98BC8-ADAF-FC3D-AC92-EC670F86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ABBEE-5644-F8C8-5D8D-EFB49BA5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5552E-088D-E43D-EAFC-A3ED6173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21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152F-7F30-4106-6E09-B4758D95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EE3E3-F3D8-2D6E-B2D5-58DEF0CCB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3776F-79A2-BA56-84F9-B52285B56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D727D-75AD-CC31-C5A7-09B5F1DBE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92A61-B2C4-78D5-0040-74E07B63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98EEC-BA2E-B1B8-8D9E-1E6EE49B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86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5ADE-D613-4D1A-EE95-395C4B634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95AE1-8069-C304-9504-CBE03E2DB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43546-2F63-37CA-7C5B-EFC7C395C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0DC330-A7F6-BE46-1EC4-4AA3C8B38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0E70D-0281-5AFC-E5FE-AE3A0EF09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7E090-0C1C-627F-87A9-61165177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3C51D-82A2-FCE1-C0C4-D759E13C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65967-E240-F458-5765-E25D592B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545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88DC-A250-D6CA-3B82-0309E4A6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6CDC6-D4DE-F1E2-2BD7-FBA360EFB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436E9-303E-B7D9-5C84-4C359B26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2E61-8279-7D18-20E9-C5229448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292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F8AFEA-E690-6E57-1486-9B3570CB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5B403-8101-8CD0-9E3F-A4666E02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25C11-B7F7-2DFA-7420-D79671CC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949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49B6-D622-59DB-3D1A-24617192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27322-B83C-FFCF-67EE-97F6589C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810BA-C6C5-270A-6795-72B2CC915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2EA15-5DAC-1401-BB06-6E8BDB1F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53365-A70A-550A-8CBB-B69BCFB0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A74E1-FCB3-46D8-83BE-174DEAFC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16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5B71-C627-61BC-0690-305AB163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D9C03-6DEC-1B97-8106-38E79620E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F29B9-3629-2B26-A4A0-96A5DBC3D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73F81-59CC-7B60-1B19-061C1DCF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7D96C-52D9-A8E0-204A-81082F96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A059D-8186-F581-4641-50EAF437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23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3A106-263C-2476-29D1-F14A05FF4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97FD6-F773-B85A-87A2-7D3FEEF86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649-7D50-E2DA-1E18-9EEF18CFD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E35A-6739-4EFB-AB81-6ECF1D216955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617D-2F4F-EABB-3EA8-00B9D76B7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52A06-2656-21FB-1A9B-1A2773170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9CDD-16B4-49CB-93D8-92D111A890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36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A96D90-0DBC-2EE3-3855-174452247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IN" dirty="0"/>
              <a:t>Python Program [ Functions ]</a:t>
            </a:r>
          </a:p>
        </p:txBody>
      </p:sp>
    </p:spTree>
    <p:extLst>
      <p:ext uri="{BB962C8B-B14F-4D97-AF65-F5344CB8AC3E}">
        <p14:creationId xmlns:p14="http://schemas.microsoft.com/office/powerpoint/2010/main" val="149581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8D9311-A257-24E1-F9B1-18CD19460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351" y="506626"/>
            <a:ext cx="11528854" cy="6549081"/>
          </a:xfrm>
        </p:spPr>
      </p:pic>
    </p:spTree>
    <p:extLst>
      <p:ext uri="{BB962C8B-B14F-4D97-AF65-F5344CB8AC3E}">
        <p14:creationId xmlns:p14="http://schemas.microsoft.com/office/powerpoint/2010/main" val="233435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3EDE4-E756-5F8B-FA76-9A9966DA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9B42EF-326A-FF7F-712D-ED1AAE056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5" y="-98854"/>
            <a:ext cx="10787449" cy="7463481"/>
          </a:xfrm>
        </p:spPr>
      </p:pic>
    </p:spTree>
    <p:extLst>
      <p:ext uri="{BB962C8B-B14F-4D97-AF65-F5344CB8AC3E}">
        <p14:creationId xmlns:p14="http://schemas.microsoft.com/office/powerpoint/2010/main" val="66354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94FC03-7D6C-976E-A1B3-5C620E761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270"/>
            <a:ext cx="11726561" cy="5682693"/>
          </a:xfrm>
        </p:spPr>
      </p:pic>
    </p:spTree>
    <p:extLst>
      <p:ext uri="{BB962C8B-B14F-4D97-AF65-F5344CB8AC3E}">
        <p14:creationId xmlns:p14="http://schemas.microsoft.com/office/powerpoint/2010/main" val="166098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A3C7A5-D063-A22E-4411-FB5B79983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9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373F93-2D22-6A36-5810-E348FD8F9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A0F0DE-7DAF-E05E-1BC4-1F8D76DD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B19C87-06D4-A9E0-66AE-42466CED0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46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Python Program [ Functions 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 [ Functions ]</dc:title>
  <dc:creator>Sudhanshu singh</dc:creator>
  <cp:lastModifiedBy>Sudhanshu singh</cp:lastModifiedBy>
  <cp:revision>1</cp:revision>
  <dcterms:created xsi:type="dcterms:W3CDTF">2022-10-13T10:09:25Z</dcterms:created>
  <dcterms:modified xsi:type="dcterms:W3CDTF">2022-10-13T10:09:25Z</dcterms:modified>
</cp:coreProperties>
</file>