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00EE03-82E7-4305-AF8B-F7D7626C5FDD}" type="datetimeFigureOut">
              <a:rPr lang="en-US" smtClean="0"/>
              <a:pPr/>
              <a:t>6/10/2022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A4A4C6-BC49-4927-BFF0-364FA96786A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TEAM-WORK </a:t>
            </a:r>
            <a:endParaRPr lang="en-IN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400" b="1" dirty="0" smtClean="0">
                <a:latin typeface="Arial Black" pitchFamily="34" charset="0"/>
              </a:rPr>
              <a:t>DR. RICHA </a:t>
            </a:r>
            <a:r>
              <a:rPr lang="en-US" sz="1400" b="1" dirty="0" smtClean="0">
                <a:latin typeface="Arial Black" pitchFamily="34" charset="0"/>
              </a:rPr>
              <a:t>SHUKLA</a:t>
            </a:r>
          </a:p>
          <a:p>
            <a:r>
              <a:rPr lang="en-US" sz="1400" b="1" smtClean="0">
                <a:latin typeface="Arial Black" pitchFamily="34" charset="0"/>
                <a:cs typeface="Aharoni" pitchFamily="2" charset="-79"/>
              </a:rPr>
              <a:t>ASSISTANT PROFESSOR</a:t>
            </a:r>
            <a:endParaRPr lang="en-US" sz="14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1400" b="1" dirty="0" smtClean="0">
                <a:latin typeface="Arial Black" pitchFamily="34" charset="0"/>
              </a:rPr>
              <a:t>DEPARTMENT OF ENGLISH AND MODERN EUROPEAN </a:t>
            </a:r>
          </a:p>
          <a:p>
            <a:r>
              <a:rPr lang="en-US" sz="1400" b="1" dirty="0" smtClean="0">
                <a:latin typeface="Arial Black" pitchFamily="34" charset="0"/>
              </a:rPr>
              <a:t>AND OTHER FOREIGN LANGUAGES</a:t>
            </a:r>
            <a:r>
              <a:rPr lang="en-IN" sz="1400" b="1" dirty="0" smtClean="0">
                <a:latin typeface="Arial Black" pitchFamily="34" charset="0"/>
              </a:rPr>
              <a:t>,</a:t>
            </a:r>
          </a:p>
          <a:p>
            <a:r>
              <a:rPr lang="en-US" sz="1400" b="1" dirty="0" smtClean="0">
                <a:latin typeface="Arial Black" pitchFamily="34" charset="0"/>
              </a:rPr>
              <a:t>CSJM UNIVERSITY, </a:t>
            </a:r>
          </a:p>
          <a:p>
            <a:r>
              <a:rPr lang="en-US" sz="1400" b="1" dirty="0" smtClean="0">
                <a:latin typeface="Arial Black" pitchFamily="34" charset="0"/>
              </a:rPr>
              <a:t>KANPUR, U.P.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		</a:t>
            </a:r>
          </a:p>
          <a:p>
            <a:pPr>
              <a:buNone/>
            </a:pPr>
            <a:endParaRPr lang="en-US" b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		Teamwork is the collaborative effort of a group to achieve a common goal or to complete a task in the most effective way.</a:t>
            </a:r>
            <a:endParaRPr lang="en-IN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>
                <a:effectLst/>
                <a:latin typeface="Aharoni" pitchFamily="2" charset="-79"/>
                <a:cs typeface="Aharoni" pitchFamily="2" charset="-79"/>
              </a:rPr>
              <a:t>TEAMWORK</a:t>
            </a:r>
            <a:endParaRPr lang="en-IN" sz="4000" u="sng" dirty="0"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T-  	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TOGETHER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E-	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EVERYONE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-	</a:t>
            </a:r>
            <a:r>
              <a:rPr lang="en-IN" sz="2000" dirty="0" smtClean="0">
                <a:latin typeface="Aharoni" pitchFamily="2" charset="-79"/>
                <a:cs typeface="Aharoni" pitchFamily="2" charset="-79"/>
              </a:rPr>
              <a:t>ACHIEVES</a:t>
            </a:r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M-	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MORE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MEANING OF TEAMWORK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TRUST-</a:t>
            </a:r>
          </a:p>
          <a:p>
            <a:endParaRPr lang="en-US" b="1" dirty="0" smtClean="0"/>
          </a:p>
          <a:p>
            <a:r>
              <a:rPr lang="en-US" b="1" dirty="0" smtClean="0"/>
              <a:t>TOLERANCE-</a:t>
            </a:r>
          </a:p>
          <a:p>
            <a:endParaRPr lang="en-US" b="1" dirty="0" smtClean="0"/>
          </a:p>
          <a:p>
            <a:r>
              <a:rPr lang="en-US" b="1" dirty="0" smtClean="0"/>
              <a:t>SELF-AWARENESS-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IMPORTANT SKILLS FOR TW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BETTER PROBLEM SOLVING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INCREASED POTENTIAL FOR INNOVATION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HAPPIER TEAM MEMBERS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ENHANCED PERSONAL GROWTH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LESS BURNOUT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MORE OPPORTUNITIES FOR GROWTH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BOOSTED PRODUCTIVITY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SMARTER RISK TAKING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FEWER MISTAKES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EXPANDED CREATIVITY</a:t>
            </a:r>
          </a:p>
          <a:p>
            <a:endParaRPr lang="en-IN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BENFITS OF TEAMWORK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TEAMWORK IS EFFICIENT WORK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TEAMS SELF MONITOR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TEAMS INNOVATE FASTER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TEAMMATES LEARN FROM EACH OTHER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TEAMWORK CAN CREATE A HEALTHY COMPETITION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TEAMWORK PROMOTES STRONG WORKING RELATIONSHIPS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IMPORTANCE OF TEAMWORK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BUILD DIVERSE AND INCLUSIVE TEAMS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CLEARLY DEFINE ROLES AND RESPONSIBILITIES FOR EVERY TEAM MEMBER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BUILD TRUST WITHIN THE TEAM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ENCOURAGE CLEAR, FREQUENT COMMUNICATION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algn="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CONTD.</a:t>
            </a:r>
            <a:endParaRPr lang="en-IN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WAYS TO ENHANCE TEAMWORK 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GIVE TEAMS AUTONOMY IN DECISION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MANAGE TEAM MEETINGS WISELY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DON’T BE AFRAID TO RECOGNIZE TEAM DYNAMICS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PROVIDE THE TEAM WITH LEARNING OPPORTUNITIES</a:t>
            </a:r>
            <a:endParaRPr lang="en-IN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WAYS TO ENANCE TEAMWORK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4011618"/>
          </a:xfrm>
        </p:spPr>
        <p:txBody>
          <a:bodyPr/>
          <a:lstStyle/>
          <a:p>
            <a:pPr algn="ctr"/>
            <a:r>
              <a:rPr lang="en-US" smtClean="0">
                <a:latin typeface="Aharoni" pitchFamily="2" charset="-79"/>
                <a:cs typeface="Aharoni" pitchFamily="2" charset="-79"/>
              </a:rPr>
              <a:t>THANK YOU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469</TotalTime>
  <Words>155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TEAM-WORK </vt:lpstr>
      <vt:lpstr>TEAMWORK</vt:lpstr>
      <vt:lpstr>MEANING OF TEAMWORK</vt:lpstr>
      <vt:lpstr>IMPORTANT SKILLS FOR TW</vt:lpstr>
      <vt:lpstr>BENFITS OF TEAMWORK</vt:lpstr>
      <vt:lpstr>IMPORTANCE OF TEAMWORK</vt:lpstr>
      <vt:lpstr>WAYS TO ENHANCE TEAMWORK </vt:lpstr>
      <vt:lpstr>WAYS TO ENANCE TEAMWORK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TEAM-WORK </dc:title>
  <dc:creator>Compaq</dc:creator>
  <cp:lastModifiedBy>Compaq</cp:lastModifiedBy>
  <cp:revision>13</cp:revision>
  <dcterms:created xsi:type="dcterms:W3CDTF">2022-06-08T11:29:43Z</dcterms:created>
  <dcterms:modified xsi:type="dcterms:W3CDTF">2022-06-10T09:31:47Z</dcterms:modified>
</cp:coreProperties>
</file>