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9CC6756-7A6A-4B2E-B305-C49A26D4B28F}" type="datetimeFigureOut">
              <a:rPr lang="en-US" smtClean="0"/>
              <a:t>8/31/2022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C5BBE01-F8B0-4890-A214-2E071D276E4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CC6756-7A6A-4B2E-B305-C49A26D4B28F}" type="datetimeFigureOut">
              <a:rPr lang="en-US" smtClean="0"/>
              <a:t>8/31/2022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5BBE01-F8B0-4890-A214-2E071D276E4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CC6756-7A6A-4B2E-B305-C49A26D4B28F}" type="datetimeFigureOut">
              <a:rPr lang="en-US" smtClean="0"/>
              <a:t>8/31/2022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5BBE01-F8B0-4890-A214-2E071D276E4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CC6756-7A6A-4B2E-B305-C49A26D4B28F}" type="datetimeFigureOut">
              <a:rPr lang="en-US" smtClean="0"/>
              <a:t>8/31/2022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5BBE01-F8B0-4890-A214-2E071D276E4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9CC6756-7A6A-4B2E-B305-C49A26D4B28F}" type="datetimeFigureOut">
              <a:rPr lang="en-US" smtClean="0"/>
              <a:t>8/31/2022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5BBE01-F8B0-4890-A214-2E071D276E4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9CC6756-7A6A-4B2E-B305-C49A26D4B28F}" type="datetimeFigureOut">
              <a:rPr lang="en-US" smtClean="0"/>
              <a:t>8/31/2022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5BBE01-F8B0-4890-A214-2E071D276E4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9CC6756-7A6A-4B2E-B305-C49A26D4B28F}" type="datetimeFigureOut">
              <a:rPr lang="en-US" smtClean="0"/>
              <a:t>8/31/2022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5BBE01-F8B0-4890-A214-2E071D276E4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9CC6756-7A6A-4B2E-B305-C49A26D4B28F}" type="datetimeFigureOut">
              <a:rPr lang="en-US" smtClean="0"/>
              <a:t>8/31/2022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5BBE01-F8B0-4890-A214-2E071D276E4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CC6756-7A6A-4B2E-B305-C49A26D4B28F}" type="datetimeFigureOut">
              <a:rPr lang="en-US" smtClean="0"/>
              <a:t>8/31/2022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5BBE01-F8B0-4890-A214-2E071D276E4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9CC6756-7A6A-4B2E-B305-C49A26D4B28F}" type="datetimeFigureOut">
              <a:rPr lang="en-US" smtClean="0"/>
              <a:t>8/31/2022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5BBE01-F8B0-4890-A214-2E071D276E4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9CC6756-7A6A-4B2E-B305-C49A26D4B28F}" type="datetimeFigureOut">
              <a:rPr lang="en-US" smtClean="0"/>
              <a:t>8/31/2022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C5BBE01-F8B0-4890-A214-2E071D276E4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9CC6756-7A6A-4B2E-B305-C49A26D4B28F}" type="datetimeFigureOut">
              <a:rPr lang="en-US" smtClean="0"/>
              <a:t>8/31/2022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C5BBE01-F8B0-4890-A214-2E071D276E4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dirty="0" smtClean="0"/>
              <a:t>TOPIC – </a:t>
            </a:r>
            <a:r>
              <a:rPr lang="en-US" smtClean="0"/>
              <a:t>SPORTS TRAINING</a:t>
            </a:r>
            <a:endParaRPr lang="en-US" dirty="0"/>
          </a:p>
        </p:txBody>
      </p:sp>
      <p:sp>
        <p:nvSpPr>
          <p:cNvPr id="3" name="Subtitle 2"/>
          <p:cNvSpPr>
            <a:spLocks noGrp="1"/>
          </p:cNvSpPr>
          <p:nvPr>
            <p:ph type="subTitle" idx="1"/>
          </p:nvPr>
        </p:nvSpPr>
        <p:spPr>
          <a:xfrm>
            <a:off x="533400" y="3228536"/>
            <a:ext cx="7854696" cy="3629464"/>
          </a:xfrm>
        </p:spPr>
        <p:txBody>
          <a:bodyPr>
            <a:normAutofit/>
          </a:bodyPr>
          <a:lstStyle/>
          <a:p>
            <a:endParaRPr lang="en-US" dirty="0" smtClean="0"/>
          </a:p>
          <a:p>
            <a:endParaRPr lang="en-US" dirty="0" smtClean="0"/>
          </a:p>
          <a:p>
            <a:endParaRPr lang="en-US" dirty="0" smtClean="0"/>
          </a:p>
          <a:p>
            <a:endParaRPr lang="en-US" dirty="0" smtClean="0"/>
          </a:p>
          <a:p>
            <a:r>
              <a:rPr lang="en-US" dirty="0" smtClean="0"/>
              <a:t>By Dr. </a:t>
            </a:r>
            <a:r>
              <a:rPr lang="en-US" dirty="0" err="1" smtClean="0"/>
              <a:t>A</a:t>
            </a:r>
            <a:r>
              <a:rPr lang="en-US" dirty="0" err="1" smtClean="0"/>
              <a:t>shish</a:t>
            </a:r>
            <a:r>
              <a:rPr lang="en-US" dirty="0" smtClean="0"/>
              <a:t> </a:t>
            </a:r>
            <a:r>
              <a:rPr lang="en-US" dirty="0" err="1" smtClean="0"/>
              <a:t>kumar</a:t>
            </a:r>
            <a:r>
              <a:rPr lang="en-US" dirty="0" smtClean="0"/>
              <a:t>  </a:t>
            </a:r>
            <a:r>
              <a:rPr lang="en-US" dirty="0" err="1" smtClean="0"/>
              <a:t>dubey</a:t>
            </a:r>
            <a:endParaRPr lang="en-US" dirty="0" smtClean="0"/>
          </a:p>
          <a:p>
            <a:r>
              <a:rPr lang="en-US" dirty="0" smtClean="0"/>
              <a:t>( head ,department of physical education)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DEFINITION OF SPORTS TRAINING.</a:t>
            </a:r>
            <a:endParaRPr lang="en-US" dirty="0"/>
          </a:p>
        </p:txBody>
      </p:sp>
      <p:sp>
        <p:nvSpPr>
          <p:cNvPr id="3" name="Content Placeholder 2"/>
          <p:cNvSpPr>
            <a:spLocks noGrp="1"/>
          </p:cNvSpPr>
          <p:nvPr>
            <p:ph idx="1"/>
          </p:nvPr>
        </p:nvSpPr>
        <p:spPr>
          <a:xfrm>
            <a:off x="457200" y="2667000"/>
            <a:ext cx="8229600" cy="3657600"/>
          </a:xfrm>
        </p:spPr>
        <p:txBody>
          <a:bodyPr/>
          <a:lstStyle/>
          <a:p>
            <a:r>
              <a:rPr lang="en-US" dirty="0" smtClean="0"/>
              <a:t>Sports training  is a process of sports perfection directed by scientific and pedagogic principles and aims at leading a sportsperson to high and top level performance in a sport or an event by means of planned and systematic improvement of performance capacity and readiness of performance.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Aims and tasks of sports training</a:t>
            </a:r>
            <a:endParaRPr lang="en-US" dirty="0"/>
          </a:p>
        </p:txBody>
      </p:sp>
      <p:sp>
        <p:nvSpPr>
          <p:cNvPr id="3" name="Content Placeholder 2"/>
          <p:cNvSpPr>
            <a:spLocks noGrp="1"/>
          </p:cNvSpPr>
          <p:nvPr>
            <p:ph idx="1"/>
          </p:nvPr>
        </p:nvSpPr>
        <p:spPr>
          <a:xfrm>
            <a:off x="457200" y="2667000"/>
            <a:ext cx="8229600" cy="3657600"/>
          </a:xfrm>
        </p:spPr>
        <p:txBody>
          <a:bodyPr/>
          <a:lstStyle/>
          <a:p>
            <a:r>
              <a:rPr lang="en-US" dirty="0" smtClean="0"/>
              <a:t>The aim of sports training is to prepare a sportsperson physically , physiologically and psychologically for  a possible highest sports performance at the time of main competition, in a specific or an event.</a:t>
            </a:r>
          </a:p>
          <a:p>
            <a:endParaRPr lang="en-US" dirty="0" smtClean="0"/>
          </a:p>
          <a:p>
            <a:endParaRPr lang="en-US" dirty="0" smtClean="0"/>
          </a:p>
          <a:p>
            <a:endParaRPr lang="en-US" dirty="0" smtClean="0"/>
          </a:p>
          <a:p>
            <a:pPr>
              <a:buNone/>
            </a:pPr>
            <a:r>
              <a:rPr lang="en-US" dirty="0" smtClean="0"/>
              <a:t>                                                                   </a:t>
            </a:r>
            <a:r>
              <a:rPr lang="en-US" dirty="0" smtClean="0">
                <a:solidFill>
                  <a:srgbClr val="FF0000"/>
                </a:solidFill>
              </a:rPr>
              <a:t>to be continue……</a:t>
            </a:r>
            <a:endParaRPr lang="en-US"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Physical preparation </a:t>
            </a:r>
            <a:endParaRPr lang="en-US" dirty="0"/>
          </a:p>
        </p:txBody>
      </p:sp>
      <p:sp>
        <p:nvSpPr>
          <p:cNvPr id="3" name="Content Placeholder 2"/>
          <p:cNvSpPr>
            <a:spLocks noGrp="1"/>
          </p:cNvSpPr>
          <p:nvPr>
            <p:ph idx="1"/>
          </p:nvPr>
        </p:nvSpPr>
        <p:spPr/>
        <p:txBody>
          <a:bodyPr>
            <a:normAutofit lnSpcReduction="10000"/>
          </a:bodyPr>
          <a:lstStyle/>
          <a:p>
            <a:r>
              <a:rPr lang="en-US" dirty="0" smtClean="0"/>
              <a:t>Complete physical preparation of a sportsperson is ensured as a result of development of essential motor qualities . Through training , these motor qualities can be developed separately as well as in combination with each other.</a:t>
            </a:r>
          </a:p>
          <a:p>
            <a:pPr>
              <a:buNone/>
            </a:pPr>
            <a:r>
              <a:rPr lang="en-US" dirty="0" smtClean="0"/>
              <a:t> </a:t>
            </a:r>
            <a:r>
              <a:rPr lang="en-US" dirty="0" smtClean="0"/>
              <a:t>                the requirement of these abilities differ from sport to sport. To train these motor qualities, the sportspersons have to regularly participate in general, specific and competitive exercise schedules, which are specific to a sport.  </a:t>
            </a:r>
          </a:p>
          <a:p>
            <a:pPr>
              <a:buNone/>
            </a:pPr>
            <a:r>
              <a:rPr lang="en-US" dirty="0" smtClean="0"/>
              <a:t>                                                                   </a:t>
            </a:r>
            <a:r>
              <a:rPr lang="en-US" dirty="0" smtClean="0">
                <a:solidFill>
                  <a:srgbClr val="FF0000"/>
                </a:solidFill>
              </a:rPr>
              <a:t>to be continue……</a:t>
            </a:r>
            <a:endParaRPr lang="en-US"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Technical preparation </a:t>
            </a:r>
            <a:endParaRPr lang="en-US" dirty="0"/>
          </a:p>
        </p:txBody>
      </p:sp>
      <p:sp>
        <p:nvSpPr>
          <p:cNvPr id="3" name="Content Placeholder 2"/>
          <p:cNvSpPr>
            <a:spLocks noGrp="1"/>
          </p:cNvSpPr>
          <p:nvPr>
            <p:ph idx="1"/>
          </p:nvPr>
        </p:nvSpPr>
        <p:spPr/>
        <p:txBody>
          <a:bodyPr/>
          <a:lstStyle/>
          <a:p>
            <a:r>
              <a:rPr lang="en-US" dirty="0" smtClean="0"/>
              <a:t>Higher the level of skill, higher will be the performance. In order to acquire skill mastery , one has to undergo technical training. </a:t>
            </a:r>
          </a:p>
          <a:p>
            <a:pPr>
              <a:buNone/>
            </a:pPr>
            <a:r>
              <a:rPr lang="en-US" dirty="0" smtClean="0"/>
              <a:t> </a:t>
            </a:r>
            <a:r>
              <a:rPr lang="en-US" dirty="0" smtClean="0"/>
              <a:t>                                    complete technical mastery also ensures economic application of motor abilities during competition thus reducing </a:t>
            </a:r>
            <a:r>
              <a:rPr lang="en-US" dirty="0" smtClean="0"/>
              <a:t>e</a:t>
            </a:r>
            <a:r>
              <a:rPr lang="en-US" dirty="0" smtClean="0"/>
              <a:t>ffort which in turn saves energy .</a:t>
            </a:r>
          </a:p>
          <a:p>
            <a:pPr>
              <a:buNone/>
            </a:pPr>
            <a:r>
              <a:rPr lang="en-US" dirty="0" smtClean="0"/>
              <a:t> </a:t>
            </a:r>
            <a:r>
              <a:rPr lang="en-US" dirty="0" smtClean="0"/>
              <a:t> </a:t>
            </a:r>
          </a:p>
          <a:p>
            <a:pPr>
              <a:buNone/>
            </a:pPr>
            <a:endParaRPr lang="en-US" dirty="0" smtClean="0"/>
          </a:p>
          <a:p>
            <a:pPr>
              <a:buNone/>
            </a:pPr>
            <a:r>
              <a:rPr lang="en-US" dirty="0" smtClean="0"/>
              <a:t>                                                                  </a:t>
            </a:r>
            <a:r>
              <a:rPr lang="en-US" dirty="0" smtClean="0">
                <a:solidFill>
                  <a:srgbClr val="FF0000"/>
                </a:solidFill>
              </a:rPr>
              <a:t>To be continue……</a:t>
            </a:r>
            <a:endParaRPr lang="en-US"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Tactical preparation </a:t>
            </a:r>
            <a:endParaRPr lang="en-US" dirty="0"/>
          </a:p>
        </p:txBody>
      </p:sp>
      <p:sp>
        <p:nvSpPr>
          <p:cNvPr id="3" name="Content Placeholder 2"/>
          <p:cNvSpPr>
            <a:spLocks noGrp="1"/>
          </p:cNvSpPr>
          <p:nvPr>
            <p:ph idx="1"/>
          </p:nvPr>
        </p:nvSpPr>
        <p:spPr>
          <a:xfrm>
            <a:off x="457200" y="2209800"/>
            <a:ext cx="8229600" cy="4114800"/>
          </a:xfrm>
        </p:spPr>
        <p:txBody>
          <a:bodyPr/>
          <a:lstStyle/>
          <a:p>
            <a:pPr>
              <a:buNone/>
            </a:pPr>
            <a:r>
              <a:rPr lang="en-US" dirty="0" smtClean="0"/>
              <a:t>Tactics means intelligent or creative application of skills during a competition. Knowledge of competition rules, tra</a:t>
            </a:r>
            <a:r>
              <a:rPr lang="en-US" dirty="0" smtClean="0"/>
              <a:t>i</a:t>
            </a:r>
            <a:r>
              <a:rPr lang="en-US" dirty="0" smtClean="0"/>
              <a:t>ning of tactical concepts and acquiring of tactical preparation. Importance of tactics varies from sport to sport. Tactics players more important role in the team games and in individual sports its role is limited.</a:t>
            </a:r>
          </a:p>
          <a:p>
            <a:pPr>
              <a:buNone/>
            </a:pPr>
            <a:endParaRPr lang="en-US" dirty="0" smtClean="0"/>
          </a:p>
          <a:p>
            <a:pPr>
              <a:buNone/>
            </a:pPr>
            <a:endParaRPr lang="en-US" dirty="0" smtClean="0"/>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Intellectual preparation.</a:t>
            </a:r>
            <a:endParaRPr lang="en-US" dirty="0"/>
          </a:p>
        </p:txBody>
      </p:sp>
      <p:sp>
        <p:nvSpPr>
          <p:cNvPr id="3" name="Content Placeholder 2"/>
          <p:cNvSpPr>
            <a:spLocks noGrp="1"/>
          </p:cNvSpPr>
          <p:nvPr>
            <p:ph idx="1"/>
          </p:nvPr>
        </p:nvSpPr>
        <p:spPr>
          <a:xfrm>
            <a:off x="457200" y="2286000"/>
            <a:ext cx="8229600" cy="4038600"/>
          </a:xfrm>
        </p:spPr>
        <p:txBody>
          <a:bodyPr/>
          <a:lstStyle/>
          <a:p>
            <a:pPr>
              <a:buNone/>
            </a:pPr>
            <a:r>
              <a:rPr lang="en-US" dirty="0" smtClean="0"/>
              <a:t>Intellectual preparation of a sportsperson is done through imparting scientific knowledge of theory of sports training. The sportsperson is to encouraged to study literature on modern training means and methods and also modern techniques.</a:t>
            </a:r>
          </a:p>
          <a:p>
            <a:pPr>
              <a:buNone/>
            </a:pPr>
            <a:endParaRPr lang="en-US" dirty="0" smtClean="0"/>
          </a:p>
          <a:p>
            <a:pPr>
              <a:buNone/>
            </a:pPr>
            <a:endParaRPr lang="en-US" dirty="0" smtClean="0"/>
          </a:p>
          <a:p>
            <a:pPr>
              <a:buNone/>
            </a:pPr>
            <a:endParaRPr lang="en-US" dirty="0" smtClean="0"/>
          </a:p>
          <a:p>
            <a:pPr>
              <a:buNone/>
            </a:pPr>
            <a:r>
              <a:rPr lang="en-US" dirty="0" smtClean="0"/>
              <a:t>                                                                   to be continue…..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305800" cy="1295400"/>
          </a:xfrm>
        </p:spPr>
        <p:txBody>
          <a:bodyPr>
            <a:normAutofit fontScale="90000"/>
          </a:bodyPr>
          <a:lstStyle/>
          <a:p>
            <a:r>
              <a:rPr lang="en-US" dirty="0" smtClean="0"/>
              <a:t>Three steps for talent identification and their development are -</a:t>
            </a:r>
            <a:endParaRPr lang="en-US" dirty="0"/>
          </a:p>
        </p:txBody>
      </p:sp>
      <p:sp>
        <p:nvSpPr>
          <p:cNvPr id="3" name="Content Placeholder 2"/>
          <p:cNvSpPr>
            <a:spLocks noGrp="1"/>
          </p:cNvSpPr>
          <p:nvPr>
            <p:ph idx="1"/>
          </p:nvPr>
        </p:nvSpPr>
        <p:spPr/>
        <p:txBody>
          <a:bodyPr/>
          <a:lstStyle/>
          <a:p>
            <a:r>
              <a:rPr lang="en-US" dirty="0" smtClean="0"/>
              <a:t>The first step is to locate children who are suitable for sports</a:t>
            </a:r>
          </a:p>
          <a:p>
            <a:r>
              <a:rPr lang="en-US" dirty="0" smtClean="0"/>
              <a:t>The second step, which comes after 3 and 4 years of training aims at finding out children who are talented for a group of sports.</a:t>
            </a:r>
          </a:p>
          <a:p>
            <a:r>
              <a:rPr lang="en-US" dirty="0" smtClean="0"/>
              <a:t>The third step, which comes again after 3 and 4 years of training, aims at identifying talent for a single or for one or two events.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54</TotalTime>
  <Words>442</Words>
  <Application>Microsoft Office PowerPoint</Application>
  <PresentationFormat>On-screen Show (4:3)</PresentationFormat>
  <Paragraphs>38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Theme1</vt:lpstr>
      <vt:lpstr>TOPIC – SPORTS TRAINING</vt:lpstr>
      <vt:lpstr>DEFINITION OF SPORTS TRAINING.</vt:lpstr>
      <vt:lpstr>Aims and tasks of sports training</vt:lpstr>
      <vt:lpstr>1. Physical preparation </vt:lpstr>
      <vt:lpstr>2. Technical preparation </vt:lpstr>
      <vt:lpstr>3) Tactical preparation </vt:lpstr>
      <vt:lpstr>4. Intellectual preparation.</vt:lpstr>
      <vt:lpstr>Three steps for talent identification and their development are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 SPORTS TRANING</dc:title>
  <dc:creator>Rajat Singh</dc:creator>
  <cp:lastModifiedBy>Rajat Singh</cp:lastModifiedBy>
  <cp:revision>6</cp:revision>
  <dcterms:created xsi:type="dcterms:W3CDTF">2022-08-31T11:21:37Z</dcterms:created>
  <dcterms:modified xsi:type="dcterms:W3CDTF">2022-08-31T12:16:36Z</dcterms:modified>
</cp:coreProperties>
</file>