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VOLITIONAL QUALITIES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 the other hand, The universal volitional qualities necessary for successful work in all sports 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boldness,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perseverance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self-confidence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purposefulness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resoluteness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discipline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self-control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self-regulation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4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VOLITIONAL QUALITIES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VOLITIONAL QUALITIES</dc:title>
  <dc:creator>user</dc:creator>
  <cp:lastModifiedBy>user</cp:lastModifiedBy>
  <cp:revision>1</cp:revision>
  <dcterms:created xsi:type="dcterms:W3CDTF">2006-08-16T00:00:00Z</dcterms:created>
  <dcterms:modified xsi:type="dcterms:W3CDTF">2023-05-06T07:45:47Z</dcterms:modified>
</cp:coreProperties>
</file>