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6" r:id="rId2"/>
    <p:sldId id="285" r:id="rId3"/>
    <p:sldId id="283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9354D-31A8-4EBA-AA66-C48ED88AD14C}" type="datetimeFigureOut">
              <a:rPr lang="en-IN" smtClean="0"/>
              <a:t>10-10-2022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53AAB-43F4-4DFB-8D9A-D27DC4FD6B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225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2590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900" dirty="0" smtClean="0">
                <a:solidFill>
                  <a:srgbClr val="FF0000"/>
                </a:solidFill>
                <a:latin typeface="Kruti Dev 010" pitchFamily="2" charset="0"/>
              </a:rPr>
              <a:t>;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ksxlw</a:t>
            </a:r>
            <a:r>
              <a:rPr lang="en-US" sz="4900" dirty="0" smtClean="0">
                <a:solidFill>
                  <a:srgbClr val="FF0000"/>
                </a:solidFill>
                <a:latin typeface="Kruti Dev 010" pitchFamily="2" charset="0"/>
              </a:rPr>
              <a:t>= 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esa</a:t>
            </a:r>
            <a:r>
              <a:rPr lang="en-US" sz="49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fpRr</a:t>
            </a:r>
            <a:r>
              <a:rPr lang="en-US" sz="49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izlknu</a:t>
            </a:r>
            <a:r>
              <a:rPr lang="en-US" sz="4900" dirty="0" smtClean="0">
                <a:solidFill>
                  <a:srgbClr val="FF0000"/>
                </a:solidFill>
                <a:latin typeface="Kruti Dev 010" pitchFamily="2" charset="0"/>
              </a:rPr>
              <a:t> dh 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vo</a:t>
            </a:r>
            <a:r>
              <a:rPr lang="en-US" sz="4900" dirty="0" smtClean="0">
                <a:solidFill>
                  <a:srgbClr val="FF0000"/>
                </a:solidFill>
                <a:latin typeface="Kruti Dev 010" pitchFamily="2" charset="0"/>
              </a:rPr>
              <a:t>/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kkj.kk</a:t>
            </a:r>
            <a:r>
              <a:rPr lang="en-US" sz="4900" dirty="0" smtClean="0">
                <a:solidFill>
                  <a:srgbClr val="FF0000"/>
                </a:solidFill>
                <a:latin typeface="Kruti Dev 010" pitchFamily="2" charset="0"/>
              </a:rPr>
              <a:t/>
            </a:r>
            <a:br>
              <a:rPr lang="en-US" sz="4900" dirty="0" smtClean="0">
                <a:solidFill>
                  <a:srgbClr val="FF0000"/>
                </a:solidFill>
                <a:latin typeface="Kruti Dev 010" pitchFamily="2" charset="0"/>
              </a:rPr>
            </a:br>
            <a:r>
              <a:rPr lang="en-IN" sz="2400" dirty="0"/>
              <a:t>Concept of </a:t>
            </a:r>
            <a:r>
              <a:rPr lang="en-IN" sz="2400" dirty="0" err="1" smtClean="0"/>
              <a:t>Chittaprasadan</a:t>
            </a:r>
            <a:r>
              <a:rPr lang="en-IN" sz="2400" dirty="0" smtClean="0"/>
              <a:t> in Yoga Sutra</a:t>
            </a:r>
            <a:endParaRPr lang="en-US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90800" y="4343400"/>
            <a:ext cx="5943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Dr. Ram Kishore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</a:t>
            </a:r>
            <a:r>
              <a:rPr lang="en-US" sz="2000" dirty="0" smtClean="0"/>
              <a:t>Assistant Professor (Yoga) </a:t>
            </a:r>
            <a:endParaRPr lang="en-US" sz="28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 of Health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Sciences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CSJM University, Kanpur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4572000" cy="762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dirty="0" err="1">
                <a:solidFill>
                  <a:srgbClr val="FF0000"/>
                </a:solidFill>
                <a:latin typeface="Kruti Dev 010" pitchFamily="2" charset="0"/>
              </a:rPr>
              <a:t>fpRr</a:t>
            </a:r>
            <a:r>
              <a:rPr lang="en-US" sz="49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izlknu</a:t>
            </a:r>
            <a:endParaRPr lang="en-US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057400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Kruti Dev 010" pitchFamily="2" charset="0"/>
              </a:rPr>
              <a:t>;</a:t>
            </a:r>
            <a:r>
              <a:rPr lang="en-US" sz="3600" b="1" dirty="0" err="1">
                <a:latin typeface="Kruti Dev 010" pitchFamily="2" charset="0"/>
              </a:rPr>
              <a:t>FkkfHker</a:t>
            </a:r>
            <a:r>
              <a:rPr lang="en-US" sz="3600" b="1" dirty="0">
                <a:latin typeface="Kruti Dev 010" pitchFamily="2" charset="0"/>
              </a:rPr>
              <a:t>/;</a:t>
            </a:r>
            <a:r>
              <a:rPr lang="en-US" sz="3600" b="1" dirty="0" err="1">
                <a:latin typeface="Kruti Dev 010" pitchFamily="2" charset="0"/>
              </a:rPr>
              <a:t>kuk</a:t>
            </a:r>
            <a:r>
              <a:rPr lang="en-US" sz="3600" b="1" dirty="0">
                <a:latin typeface="Kruti Dev 010" pitchFamily="2" charset="0"/>
              </a:rPr>
              <a:t>}kA</a:t>
            </a:r>
            <a:endParaRPr lang="en-IN" sz="3600" dirty="0">
              <a:latin typeface="Kruti Dev 010" pitchFamily="2" charset="0"/>
            </a:endParaRPr>
          </a:p>
          <a:p>
            <a:r>
              <a:rPr lang="en-US" sz="4000" b="1" dirty="0">
                <a:latin typeface="Kruti Dev 010" pitchFamily="2" charset="0"/>
              </a:rPr>
              <a:t>	</a:t>
            </a:r>
            <a:r>
              <a:rPr lang="en-US" sz="4000" b="1" dirty="0" smtClean="0">
                <a:latin typeface="Kruti Dev 010" pitchFamily="2" charset="0"/>
              </a:rPr>
              <a:t>		</a:t>
            </a:r>
            <a:r>
              <a:rPr lang="en-US" b="1" dirty="0" smtClean="0">
                <a:latin typeface="Kruti Dev 010" pitchFamily="2" charset="0"/>
              </a:rPr>
              <a:t>		</a:t>
            </a:r>
            <a:r>
              <a:rPr lang="en-US" sz="2800" b="1" dirty="0" smtClean="0">
                <a:latin typeface="Kruti Dev 010" pitchFamily="2" charset="0"/>
              </a:rPr>
              <a:t>;</a:t>
            </a:r>
            <a:r>
              <a:rPr lang="en-US" sz="2800" b="1" dirty="0" err="1" smtClean="0">
                <a:latin typeface="Kruti Dev 010" pitchFamily="2" charset="0"/>
              </a:rPr>
              <a:t>ksxlw</a:t>
            </a:r>
            <a:r>
              <a:rPr lang="en-US" sz="2800" b="1" dirty="0" smtClean="0">
                <a:latin typeface="Kruti Dev 010" pitchFamily="2" charset="0"/>
              </a:rPr>
              <a:t>= 1-38</a:t>
            </a:r>
          </a:p>
          <a:p>
            <a:r>
              <a:rPr lang="en-US" sz="3200" dirty="0" err="1" smtClean="0">
                <a:latin typeface="Kruti Dev 010" pitchFamily="2" charset="0"/>
              </a:rPr>
              <a:t>vFkok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ftldk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tSlk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vfHker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gks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mlds</a:t>
            </a:r>
            <a:r>
              <a:rPr lang="en-US" sz="3200" dirty="0">
                <a:latin typeface="Kruti Dev 010" pitchFamily="2" charset="0"/>
              </a:rPr>
              <a:t> /;</a:t>
            </a:r>
            <a:r>
              <a:rPr lang="en-US" sz="3200" dirty="0" err="1">
                <a:latin typeface="Kruti Dev 010" pitchFamily="2" charset="0"/>
              </a:rPr>
              <a:t>ku</a:t>
            </a:r>
            <a:r>
              <a:rPr lang="en-US" sz="3200" dirty="0">
                <a:latin typeface="Kruti Dev 010" pitchFamily="2" charset="0"/>
              </a:rPr>
              <a:t> ls </a:t>
            </a:r>
            <a:r>
              <a:rPr lang="en-US" sz="3200" dirty="0" err="1">
                <a:latin typeface="Kruti Dev 010" pitchFamily="2" charset="0"/>
              </a:rPr>
              <a:t>Hkh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eu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fLFkj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gks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tkrk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gSA</a:t>
            </a:r>
            <a:endParaRPr lang="en-IN" sz="32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04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HATRAPATI SHAHU JI MAHARAJ UNIVERSITY , KANPUR (Estd.1966) Office of the  Co-ordinator-Internal Quality Assurance Cell (IQAC) 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57200"/>
            <a:ext cx="4038600" cy="3276600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133600" y="4114800"/>
            <a:ext cx="4648200" cy="1295400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latin typeface="Kruti Dev 010" pitchFamily="2" charset="0"/>
              </a:rPr>
              <a:t>/</a:t>
            </a:r>
            <a:r>
              <a:rPr lang="en-US" sz="7200" dirty="0" err="1" smtClean="0">
                <a:latin typeface="Kruti Dev 010" pitchFamily="2" charset="0"/>
              </a:rPr>
              <a:t>kU;okn</a:t>
            </a:r>
            <a:r>
              <a:rPr lang="en-US" sz="4800" smtClean="0">
                <a:latin typeface="Kruti Dev 010" pitchFamily="2" charset="0"/>
              </a:rPr>
              <a:t/>
            </a:r>
            <a:br>
              <a:rPr lang="en-US" sz="4800" smtClean="0">
                <a:latin typeface="Kruti Dev 010" pitchFamily="2" charset="0"/>
              </a:rPr>
            </a:br>
            <a:r>
              <a:rPr lang="en-US" sz="2400" smtClean="0">
                <a:latin typeface="Arial" pitchFamily="34" charset="0"/>
                <a:cs typeface="Arial" pitchFamily="34" charset="0"/>
              </a:rPr>
              <a:t>Thanks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4572000" cy="762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dirty="0" err="1">
                <a:solidFill>
                  <a:srgbClr val="FF0000"/>
                </a:solidFill>
                <a:latin typeface="Kruti Dev 010" pitchFamily="2" charset="0"/>
              </a:rPr>
              <a:t>fpRr</a:t>
            </a:r>
            <a:r>
              <a:rPr lang="en-US" sz="49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izlknu</a:t>
            </a:r>
            <a:endParaRPr lang="en-US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362200"/>
            <a:ext cx="853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Kruti Dev 010" pitchFamily="2" charset="0"/>
              </a:rPr>
              <a:t>eS</a:t>
            </a:r>
            <a:r>
              <a:rPr lang="en-US" sz="2800" b="1" dirty="0">
                <a:latin typeface="Kruti Dev 010" pitchFamily="2" charset="0"/>
              </a:rPr>
              <a:t>=</a:t>
            </a:r>
            <a:r>
              <a:rPr lang="en-US" sz="2800" b="1" dirty="0" err="1">
                <a:latin typeface="Kruti Dev 010" pitchFamily="2" charset="0"/>
              </a:rPr>
              <a:t>hd</a:t>
            </a:r>
            <a:r>
              <a:rPr lang="en-US" sz="2800" b="1" dirty="0">
                <a:latin typeface="Kruti Dev 010" pitchFamily="2" charset="0"/>
              </a:rPr>
              <a:t>#.</a:t>
            </a:r>
            <a:r>
              <a:rPr lang="en-US" sz="2800" b="1" dirty="0" err="1">
                <a:latin typeface="Kruti Dev 010" pitchFamily="2" charset="0"/>
              </a:rPr>
              <a:t>kkeqfnrksis</a:t>
            </a:r>
            <a:r>
              <a:rPr lang="en-US" sz="2800" b="1" dirty="0">
                <a:latin typeface="Kruti Dev 010" pitchFamily="2" charset="0"/>
              </a:rPr>
              <a:t>{</a:t>
            </a:r>
            <a:r>
              <a:rPr lang="en-US" sz="2800" b="1" dirty="0" err="1">
                <a:latin typeface="Kruti Dev 010" pitchFamily="2" charset="0"/>
              </a:rPr>
              <a:t>kk.kka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lq</a:t>
            </a:r>
            <a:r>
              <a:rPr lang="en-US" sz="2800" b="1" dirty="0">
                <a:latin typeface="Kruti Dev 010" pitchFamily="2" charset="0"/>
              </a:rPr>
              <a:t>[</a:t>
            </a:r>
            <a:r>
              <a:rPr lang="en-US" sz="2800" b="1" dirty="0" err="1">
                <a:latin typeface="Kruti Dev 010" pitchFamily="2" charset="0"/>
              </a:rPr>
              <a:t>knq</a:t>
            </a:r>
            <a:r>
              <a:rPr lang="en-US" sz="2800" b="1" dirty="0">
                <a:latin typeface="Kruti Dev 010" pitchFamily="2" charset="0"/>
              </a:rPr>
              <a:t>%[</a:t>
            </a:r>
            <a:r>
              <a:rPr lang="en-US" sz="2800" b="1" dirty="0" err="1">
                <a:latin typeface="Kruti Dev 010" pitchFamily="2" charset="0"/>
              </a:rPr>
              <a:t>kiq</a:t>
            </a:r>
            <a:r>
              <a:rPr lang="en-US" sz="2800" b="1" dirty="0">
                <a:latin typeface="Kruti Dev 010" pitchFamily="2" charset="0"/>
              </a:rPr>
              <a:t>.;</a:t>
            </a:r>
            <a:r>
              <a:rPr lang="en-US" sz="2800" b="1" dirty="0" err="1">
                <a:latin typeface="Kruti Dev 010" pitchFamily="2" charset="0"/>
              </a:rPr>
              <a:t>kiq</a:t>
            </a:r>
            <a:r>
              <a:rPr lang="en-US" sz="2800" b="1" dirty="0">
                <a:latin typeface="Kruti Dev 010" pitchFamily="2" charset="0"/>
              </a:rPr>
              <a:t>.;</a:t>
            </a:r>
            <a:r>
              <a:rPr lang="en-US" sz="2800" b="1" dirty="0" err="1">
                <a:latin typeface="Kruti Dev 010" pitchFamily="2" charset="0"/>
              </a:rPr>
              <a:t>fo’k;k.kka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smtClean="0">
                <a:latin typeface="Kruti Dev 010" pitchFamily="2" charset="0"/>
              </a:rPr>
              <a:t>							</a:t>
            </a:r>
            <a:r>
              <a:rPr lang="en-US" sz="2800" b="1" dirty="0" err="1" smtClean="0">
                <a:latin typeface="Kruti Dev 010" pitchFamily="2" charset="0"/>
              </a:rPr>
              <a:t>Hkkoukrf’pŸkizlknuke~A</a:t>
            </a:r>
            <a:endParaRPr lang="en-IN" sz="2800" dirty="0">
              <a:latin typeface="Kruti Dev 010" pitchFamily="2" charset="0"/>
            </a:endParaRPr>
          </a:p>
          <a:p>
            <a:pPr lvl="8"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Kruti Dev 01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;</a:t>
            </a:r>
            <a:r>
              <a:rPr lang="en-US" sz="2800" b="1" dirty="0" err="1" smtClean="0">
                <a:solidFill>
                  <a:srgbClr val="0070C0"/>
                </a:solidFill>
                <a:latin typeface="Kruti Dev 01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ksxlw</a:t>
            </a:r>
            <a:r>
              <a:rPr lang="en-US" sz="2800" b="1" dirty="0" smtClean="0">
                <a:solidFill>
                  <a:srgbClr val="0070C0"/>
                </a:solidFill>
                <a:latin typeface="Kruti Dev 01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1-33</a:t>
            </a:r>
            <a:endParaRPr lang="en-IN" sz="1400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lq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[k] nq%[k]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iq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.;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kRek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vkSj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ikikRek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Ø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e’k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%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ftu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xq.kksa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fo"k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;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]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muls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fe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=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rk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] d#.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kk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] ¼n;k½]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eqfnrk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¼izlUurk½ ,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oa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mis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{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kk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dh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Hkkouk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ls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fpRr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fueZy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gks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tkrk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gSA</a:t>
            </a:r>
            <a:endParaRPr lang="en-IN" sz="2000" dirty="0">
              <a:solidFill>
                <a:srgbClr val="FF0000"/>
              </a:solidFill>
              <a:effectLst/>
              <a:latin typeface="Kruti Dev 01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20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1295400" y="1724891"/>
            <a:ext cx="5615924" cy="27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838994" y="2209006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 txBox="1">
            <a:spLocks/>
          </p:cNvSpPr>
          <p:nvPr/>
        </p:nvSpPr>
        <p:spPr>
          <a:xfrm>
            <a:off x="342900" y="2597727"/>
            <a:ext cx="1905000" cy="540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err="1" smtClean="0">
                <a:latin typeface="Kruti Dev 010" pitchFamily="2" charset="0"/>
              </a:rPr>
              <a:t>Lkq</a:t>
            </a:r>
            <a:r>
              <a:rPr lang="en-US" sz="2800" dirty="0" smtClean="0">
                <a:latin typeface="Kruti Dev 010" pitchFamily="2" charset="0"/>
              </a:rPr>
              <a:t>[</a:t>
            </a:r>
            <a:r>
              <a:rPr lang="en-US" sz="2800" dirty="0" err="1" smtClean="0">
                <a:latin typeface="Kruti Dev 010" pitchFamily="2" charset="0"/>
              </a:rPr>
              <a:t>kh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O;fDr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4112453" y="2575216"/>
            <a:ext cx="1905000" cy="5264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err="1" smtClean="0">
                <a:latin typeface="Kruti Dev 010" pitchFamily="2" charset="0"/>
              </a:rPr>
              <a:t>iq</a:t>
            </a:r>
            <a:r>
              <a:rPr lang="en-US" sz="2800" dirty="0" smtClean="0">
                <a:latin typeface="Kruti Dev 010" pitchFamily="2" charset="0"/>
              </a:rPr>
              <a:t>.;</a:t>
            </a:r>
            <a:r>
              <a:rPr lang="en-US" sz="2800" dirty="0" err="1" smtClean="0">
                <a:latin typeface="Kruti Dev 010" pitchFamily="2" charset="0"/>
              </a:rPr>
              <a:t>kRek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646647" y="2174369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912612" y="620950"/>
            <a:ext cx="43815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Kruti Dev 010" pitchFamily="2" charset="0"/>
              </a:rPr>
              <a:t>fpRr</a:t>
            </a:r>
            <a:r>
              <a:rPr lang="en-US" sz="44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Kruti Dev 010" pitchFamily="2" charset="0"/>
              </a:rPr>
              <a:t>izlknu</a:t>
            </a:r>
            <a:endParaRPr lang="en-IN" sz="44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459464" y="2160513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2722688" y="2172637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 txBox="1">
            <a:spLocks/>
          </p:cNvSpPr>
          <p:nvPr/>
        </p:nvSpPr>
        <p:spPr>
          <a:xfrm>
            <a:off x="2198768" y="2568288"/>
            <a:ext cx="1905000" cy="540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Kruti Dev 010" pitchFamily="2" charset="0"/>
              </a:rPr>
              <a:t>nq%[</a:t>
            </a:r>
            <a:r>
              <a:rPr lang="en-US" sz="2800" dirty="0" err="1" smtClean="0">
                <a:latin typeface="Kruti Dev 010" pitchFamily="2" charset="0"/>
              </a:rPr>
              <a:t>kh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O;fDr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925270" y="2606384"/>
            <a:ext cx="1905000" cy="540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err="1" smtClean="0">
                <a:latin typeface="Kruti Dev 010" pitchFamily="2" charset="0"/>
              </a:rPr>
              <a:t>ikikRek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23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4572000" cy="762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dirty="0" err="1">
                <a:solidFill>
                  <a:srgbClr val="FF0000"/>
                </a:solidFill>
                <a:latin typeface="Kruti Dev 010" pitchFamily="2" charset="0"/>
              </a:rPr>
              <a:t>fpRr</a:t>
            </a:r>
            <a:r>
              <a:rPr lang="en-US" sz="49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izlknu</a:t>
            </a:r>
            <a:endParaRPr lang="en-US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2362200"/>
            <a:ext cx="7924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>
                <a:latin typeface="Kruti Dev 010" pitchFamily="2" charset="0"/>
              </a:rPr>
              <a:t>1- </a:t>
            </a:r>
            <a:r>
              <a:rPr lang="en-US" sz="2800" b="1" dirty="0" err="1" smtClean="0">
                <a:latin typeface="Kruti Dev 010" pitchFamily="2" charset="0"/>
              </a:rPr>
              <a:t>eS</a:t>
            </a:r>
            <a:r>
              <a:rPr lang="en-US" sz="2800" b="1" dirty="0" smtClean="0">
                <a:latin typeface="Kruti Dev 010" pitchFamily="2" charset="0"/>
              </a:rPr>
              <a:t>=h 		%		</a:t>
            </a:r>
            <a:r>
              <a:rPr lang="en-US" sz="2800" b="1" dirty="0" err="1" smtClean="0">
                <a:latin typeface="Kruti Dev 010" pitchFamily="2" charset="0"/>
              </a:rPr>
              <a:t>lq</a:t>
            </a:r>
            <a:r>
              <a:rPr lang="en-US" sz="2800" b="1" dirty="0" smtClean="0">
                <a:latin typeface="Kruti Dev 010" pitchFamily="2" charset="0"/>
              </a:rPr>
              <a:t>[k 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Kruti Dev 010" pitchFamily="2" charset="0"/>
              </a:rPr>
              <a:t>2- d</a:t>
            </a:r>
            <a:r>
              <a:rPr lang="en-US" sz="2800" b="1" dirty="0">
                <a:latin typeface="Kruti Dev 010" pitchFamily="2" charset="0"/>
              </a:rPr>
              <a:t>#.</a:t>
            </a:r>
            <a:r>
              <a:rPr lang="en-US" sz="2800" b="1" dirty="0" err="1" smtClean="0">
                <a:latin typeface="Kruti Dev 010" pitchFamily="2" charset="0"/>
              </a:rPr>
              <a:t>kk</a:t>
            </a:r>
            <a:r>
              <a:rPr lang="en-US" sz="2800" b="1" dirty="0" smtClean="0">
                <a:latin typeface="Kruti Dev 010" pitchFamily="2" charset="0"/>
              </a:rPr>
              <a:t>		%		nq%[</a:t>
            </a:r>
            <a:r>
              <a:rPr lang="en-US" sz="2800" b="1" dirty="0" err="1" smtClean="0">
                <a:latin typeface="Kruti Dev 010" pitchFamily="2" charset="0"/>
              </a:rPr>
              <a:t>kh</a:t>
            </a:r>
            <a:endParaRPr lang="en-US" sz="2800" b="1" dirty="0" smtClean="0">
              <a:latin typeface="Kruti Dev 010" pitchFamily="2" charset="0"/>
            </a:endParaRP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Kruti Dev 010" pitchFamily="2" charset="0"/>
              </a:rPr>
              <a:t>3- </a:t>
            </a:r>
            <a:r>
              <a:rPr lang="en-US" sz="2800" b="1" dirty="0" err="1" smtClean="0">
                <a:latin typeface="Kruti Dev 010" pitchFamily="2" charset="0"/>
              </a:rPr>
              <a:t>eqfnrk</a:t>
            </a:r>
            <a:r>
              <a:rPr lang="en-US" sz="2800" b="1" dirty="0" smtClean="0">
                <a:latin typeface="Kruti Dev 010" pitchFamily="2" charset="0"/>
              </a:rPr>
              <a:t> 		%		</a:t>
            </a:r>
            <a:r>
              <a:rPr lang="en-US" sz="2800" b="1" dirty="0" err="1" smtClean="0">
                <a:latin typeface="Kruti Dev 010" pitchFamily="2" charset="0"/>
              </a:rPr>
              <a:t>iq</a:t>
            </a:r>
            <a:r>
              <a:rPr lang="en-US" sz="2800" b="1" dirty="0" smtClean="0">
                <a:latin typeface="Kruti Dev 010" pitchFamily="2" charset="0"/>
              </a:rPr>
              <a:t>.;</a:t>
            </a:r>
            <a:r>
              <a:rPr lang="en-US" sz="2800" b="1" dirty="0" err="1" smtClean="0">
                <a:latin typeface="Kruti Dev 010" pitchFamily="2" charset="0"/>
              </a:rPr>
              <a:t>kRek</a:t>
            </a:r>
            <a:endParaRPr lang="en-US" sz="2800" b="1" dirty="0" smtClean="0">
              <a:latin typeface="Kruti Dev 010" pitchFamily="2" charset="0"/>
            </a:endParaRP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Kruti Dev 010" pitchFamily="2" charset="0"/>
              </a:rPr>
              <a:t>4- miss{</a:t>
            </a:r>
            <a:r>
              <a:rPr lang="en-US" sz="2800" b="1" dirty="0" err="1" smtClean="0">
                <a:latin typeface="Kruti Dev 010" pitchFamily="2" charset="0"/>
              </a:rPr>
              <a:t>kk</a:t>
            </a:r>
            <a:r>
              <a:rPr lang="en-US" sz="2800" b="1" dirty="0" smtClean="0">
                <a:latin typeface="Kruti Dev 010" pitchFamily="2" charset="0"/>
              </a:rPr>
              <a:t> 		%		</a:t>
            </a:r>
            <a:r>
              <a:rPr lang="en-US" sz="2800" b="1" dirty="0" err="1" smtClean="0">
                <a:latin typeface="Kruti Dev 010" pitchFamily="2" charset="0"/>
              </a:rPr>
              <a:t>ikikRek</a:t>
            </a:r>
            <a:endParaRPr lang="en-US" sz="2800" b="1" dirty="0" smtClean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56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4572000" cy="762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dirty="0" err="1">
                <a:solidFill>
                  <a:srgbClr val="FF0000"/>
                </a:solidFill>
                <a:latin typeface="Kruti Dev 010" pitchFamily="2" charset="0"/>
              </a:rPr>
              <a:t>fpRr</a:t>
            </a:r>
            <a:r>
              <a:rPr lang="en-US" sz="49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izlknu</a:t>
            </a:r>
            <a:endParaRPr lang="en-US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2057400"/>
            <a:ext cx="6705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Kruti Dev 010" pitchFamily="2" charset="0"/>
              </a:rPr>
              <a:t>izPNnZufo</a:t>
            </a:r>
            <a:r>
              <a:rPr lang="en-US" sz="2800" b="1" dirty="0">
                <a:latin typeface="Kruti Dev 010" pitchFamily="2" charset="0"/>
              </a:rPr>
              <a:t>/</a:t>
            </a:r>
            <a:r>
              <a:rPr lang="en-US" sz="2800" b="1" dirty="0" err="1">
                <a:latin typeface="Kruti Dev 010" pitchFamily="2" charset="0"/>
              </a:rPr>
              <a:t>kkj.kkH;ka</a:t>
            </a:r>
            <a:r>
              <a:rPr lang="en-US" sz="2800" b="1" dirty="0">
                <a:latin typeface="Kruti Dev 010" pitchFamily="2" charset="0"/>
              </a:rPr>
              <a:t> ok </a:t>
            </a:r>
            <a:r>
              <a:rPr lang="en-US" sz="2800" b="1" dirty="0" err="1" smtClean="0">
                <a:latin typeface="Kruti Dev 010" pitchFamily="2" charset="0"/>
              </a:rPr>
              <a:t>iz.kL;A</a:t>
            </a:r>
            <a:endParaRPr lang="en-US" sz="2800" b="1" dirty="0" smtClean="0">
              <a:latin typeface="Kruti Dev 010" pitchFamily="2" charset="0"/>
            </a:endParaRPr>
          </a:p>
          <a:p>
            <a:r>
              <a:rPr lang="en-US" sz="2800" b="1" dirty="0">
                <a:latin typeface="Kruti Dev 010" pitchFamily="2" charset="0"/>
              </a:rPr>
              <a:t>	</a:t>
            </a:r>
            <a:r>
              <a:rPr lang="en-US" sz="2800" b="1" dirty="0" smtClean="0">
                <a:latin typeface="Kruti Dev 010" pitchFamily="2" charset="0"/>
              </a:rPr>
              <a:t>			;</a:t>
            </a:r>
            <a:r>
              <a:rPr lang="en-US" sz="2800" b="1" dirty="0" err="1" smtClean="0">
                <a:latin typeface="Kruti Dev 010" pitchFamily="2" charset="0"/>
              </a:rPr>
              <a:t>ksxlw</a:t>
            </a:r>
            <a:r>
              <a:rPr lang="en-US" sz="2800" b="1" dirty="0" smtClean="0">
                <a:latin typeface="Kruti Dev 010" pitchFamily="2" charset="0"/>
              </a:rPr>
              <a:t>= 1-34</a:t>
            </a:r>
            <a:endParaRPr lang="en-US" sz="2400" dirty="0" smtClean="0">
              <a:solidFill>
                <a:srgbClr val="002060"/>
              </a:solidFill>
              <a:latin typeface="Kruti Dev 010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en-US" sz="2400" dirty="0" err="1" smtClean="0">
                <a:solidFill>
                  <a:srgbClr val="002060"/>
                </a:solidFill>
                <a:latin typeface="Kruti Dev 010" pitchFamily="2" charset="0"/>
              </a:rPr>
              <a:t>vFkkZr</a:t>
            </a:r>
            <a:r>
              <a:rPr lang="en-US" sz="2400" dirty="0" smtClean="0">
                <a:solidFill>
                  <a:srgbClr val="002060"/>
                </a:solidFill>
                <a:latin typeface="Kruti Dev 010" pitchFamily="2" charset="0"/>
              </a:rPr>
              <a:t>~ </a:t>
            </a:r>
            <a:r>
              <a:rPr lang="en-US" sz="2400" dirty="0" err="1" smtClean="0">
                <a:solidFill>
                  <a:srgbClr val="002060"/>
                </a:solidFill>
                <a:latin typeface="Kruti Dev 010" pitchFamily="2" charset="0"/>
              </a:rPr>
              <a:t>izk.k</a:t>
            </a:r>
            <a:r>
              <a:rPr lang="en-US" sz="2400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dk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ckjEckj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izPNnZu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 ¼ckgj fudkyus½ 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vkSj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fo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/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kkj.k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 ¼ckgj 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jksdus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dk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 iz;kl½ 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djus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 ls 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Hkh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fpRr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fueZy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gks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Kruti Dev 010" pitchFamily="2" charset="0"/>
              </a:rPr>
              <a:t>tkrk</a:t>
            </a:r>
            <a:r>
              <a:rPr lang="en-US" sz="2400" dirty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ruti Dev 010" pitchFamily="2" charset="0"/>
              </a:rPr>
              <a:t>gSA</a:t>
            </a:r>
            <a:endParaRPr lang="en-IN" sz="2400" dirty="0">
              <a:solidFill>
                <a:srgbClr val="002060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0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4572000" cy="762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dirty="0" err="1">
                <a:solidFill>
                  <a:srgbClr val="FF0000"/>
                </a:solidFill>
                <a:latin typeface="Kruti Dev 010" pitchFamily="2" charset="0"/>
              </a:rPr>
              <a:t>fpRr</a:t>
            </a:r>
            <a:r>
              <a:rPr lang="en-US" sz="49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izlknu</a:t>
            </a:r>
            <a:endParaRPr lang="en-US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2057400"/>
            <a:ext cx="67056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Kruti Dev 010" pitchFamily="2" charset="0"/>
              </a:rPr>
              <a:t>fo"k;orh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>
                <a:latin typeface="Kruti Dev 010" pitchFamily="2" charset="0"/>
              </a:rPr>
              <a:t>ok </a:t>
            </a:r>
            <a:r>
              <a:rPr lang="en-US" sz="2800" b="1" dirty="0" err="1">
                <a:latin typeface="Kruti Dev 010" pitchFamily="2" charset="0"/>
              </a:rPr>
              <a:t>izo`fŸk#RiUuk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eul</a:t>
            </a:r>
            <a:r>
              <a:rPr lang="en-US" sz="2800" b="1" dirty="0">
                <a:latin typeface="Kruti Dev 010" pitchFamily="2" charset="0"/>
              </a:rPr>
              <a:t>% </a:t>
            </a:r>
            <a:r>
              <a:rPr lang="en-US" sz="2800" b="1" dirty="0" err="1">
                <a:latin typeface="Kruti Dev 010" pitchFamily="2" charset="0"/>
              </a:rPr>
              <a:t>fLFkfrfucU</a:t>
            </a:r>
            <a:r>
              <a:rPr lang="en-US" sz="2800" b="1" dirty="0">
                <a:latin typeface="Kruti Dev 010" pitchFamily="2" charset="0"/>
              </a:rPr>
              <a:t>/</a:t>
            </a:r>
            <a:r>
              <a:rPr lang="en-US" sz="2800" b="1" dirty="0" err="1">
                <a:latin typeface="Kruti Dev 010" pitchFamily="2" charset="0"/>
              </a:rPr>
              <a:t>kuhA</a:t>
            </a:r>
            <a:endParaRPr lang="en-IN" sz="2800" dirty="0">
              <a:latin typeface="Kruti Dev 010" pitchFamily="2" charset="0"/>
            </a:endParaRPr>
          </a:p>
          <a:p>
            <a:r>
              <a:rPr lang="en-US" b="1" dirty="0">
                <a:latin typeface="Kruti Dev 010" pitchFamily="2" charset="0"/>
              </a:rPr>
              <a:t>	</a:t>
            </a:r>
            <a:r>
              <a:rPr lang="en-US" b="1" dirty="0" smtClean="0">
                <a:latin typeface="Kruti Dev 010" pitchFamily="2" charset="0"/>
              </a:rPr>
              <a:t>				</a:t>
            </a:r>
            <a:r>
              <a:rPr lang="en-US" sz="2800" b="1" dirty="0" smtClean="0">
                <a:latin typeface="Kruti Dev 010" pitchFamily="2" charset="0"/>
              </a:rPr>
              <a:t>;</a:t>
            </a:r>
            <a:r>
              <a:rPr lang="en-US" sz="2800" b="1" dirty="0" err="1" smtClean="0">
                <a:latin typeface="Kruti Dev 010" pitchFamily="2" charset="0"/>
              </a:rPr>
              <a:t>ksxlw</a:t>
            </a:r>
            <a:r>
              <a:rPr lang="en-US" sz="2800" b="1" dirty="0" smtClean="0">
                <a:latin typeface="Kruti Dev 010" pitchFamily="2" charset="0"/>
              </a:rPr>
              <a:t>= 1-35</a:t>
            </a:r>
            <a:endParaRPr lang="en-US" sz="2400" dirty="0" smtClean="0">
              <a:solidFill>
                <a:srgbClr val="002060"/>
              </a:solidFill>
              <a:latin typeface="Kruti Dev 01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B050"/>
                </a:solidFill>
                <a:latin typeface="Kruti Dev 010" pitchFamily="2" charset="0"/>
              </a:rPr>
              <a:t>fo"k;okyh</a:t>
            </a:r>
            <a:r>
              <a:rPr lang="en-US" sz="2800" dirty="0" smtClean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Kruti Dev 010" pitchFamily="2" charset="0"/>
              </a:rPr>
              <a:t>izo`fRr</a:t>
            </a:r>
            <a:r>
              <a:rPr lang="en-US" sz="28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Kruti Dev 010" pitchFamily="2" charset="0"/>
              </a:rPr>
              <a:t>mRiUu</a:t>
            </a:r>
            <a:r>
              <a:rPr lang="en-US" sz="28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Kruti Dev 010" pitchFamily="2" charset="0"/>
              </a:rPr>
              <a:t>gksdj</a:t>
            </a:r>
            <a:r>
              <a:rPr lang="en-US" sz="2800" dirty="0">
                <a:solidFill>
                  <a:srgbClr val="00B050"/>
                </a:solidFill>
                <a:latin typeface="Kruti Dev 010" pitchFamily="2" charset="0"/>
              </a:rPr>
              <a:t> ds </a:t>
            </a:r>
            <a:r>
              <a:rPr lang="en-US" sz="2800" dirty="0" err="1">
                <a:solidFill>
                  <a:srgbClr val="00B050"/>
                </a:solidFill>
                <a:latin typeface="Kruti Dev 010" pitchFamily="2" charset="0"/>
              </a:rPr>
              <a:t>og</a:t>
            </a:r>
            <a:r>
              <a:rPr lang="en-US" sz="28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Kruti Dev 010" pitchFamily="2" charset="0"/>
              </a:rPr>
              <a:t>Hkh</a:t>
            </a:r>
            <a:r>
              <a:rPr lang="en-US" sz="28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Kruti Dev 010" pitchFamily="2" charset="0"/>
              </a:rPr>
              <a:t>fLFkfr</a:t>
            </a:r>
            <a:r>
              <a:rPr lang="en-US" sz="28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Kruti Dev 010" pitchFamily="2" charset="0"/>
              </a:rPr>
              <a:t>dk</a:t>
            </a:r>
            <a:r>
              <a:rPr lang="en-US" sz="28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Kruti Dev 010" pitchFamily="2" charset="0"/>
              </a:rPr>
              <a:t>fucU</a:t>
            </a:r>
            <a:r>
              <a:rPr lang="en-US" sz="2800" dirty="0">
                <a:solidFill>
                  <a:srgbClr val="00B050"/>
                </a:solidFill>
                <a:latin typeface="Kruti Dev 010" pitchFamily="2" charset="0"/>
              </a:rPr>
              <a:t>/</a:t>
            </a:r>
            <a:r>
              <a:rPr lang="en-US" sz="2800" dirty="0" err="1">
                <a:solidFill>
                  <a:srgbClr val="00B050"/>
                </a:solidFill>
                <a:latin typeface="Kruti Dev 010" pitchFamily="2" charset="0"/>
              </a:rPr>
              <a:t>ku</a:t>
            </a:r>
            <a:r>
              <a:rPr lang="en-US" sz="28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Kruti Dev 010" pitchFamily="2" charset="0"/>
              </a:rPr>
              <a:t>djus</a:t>
            </a:r>
            <a:r>
              <a:rPr lang="en-US" sz="28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Kruti Dev 010" pitchFamily="2" charset="0"/>
              </a:rPr>
              <a:t>okyh</a:t>
            </a:r>
            <a:r>
              <a:rPr lang="en-US" sz="28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Kruti Dev 010" pitchFamily="2" charset="0"/>
              </a:rPr>
              <a:t>gks</a:t>
            </a:r>
            <a:r>
              <a:rPr lang="en-US" sz="28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Kruti Dev 010" pitchFamily="2" charset="0"/>
              </a:rPr>
              <a:t>tkrh</a:t>
            </a:r>
            <a:r>
              <a:rPr lang="en-US" sz="28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ruti Dev 010" pitchFamily="2" charset="0"/>
              </a:rPr>
              <a:t>gSA</a:t>
            </a:r>
            <a:r>
              <a:rPr lang="en-US" sz="2400" dirty="0"/>
              <a:t/>
            </a:r>
            <a:br>
              <a:rPr lang="en-US" sz="2400" dirty="0"/>
            </a:br>
            <a:endParaRPr lang="en-IN" sz="2400" dirty="0">
              <a:solidFill>
                <a:srgbClr val="002060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1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4572000" cy="762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dirty="0" err="1">
                <a:solidFill>
                  <a:srgbClr val="FF0000"/>
                </a:solidFill>
                <a:latin typeface="Kruti Dev 010" pitchFamily="2" charset="0"/>
              </a:rPr>
              <a:t>fpRr</a:t>
            </a:r>
            <a:r>
              <a:rPr lang="en-US" sz="49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izlknu</a:t>
            </a:r>
            <a:endParaRPr lang="en-US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057400"/>
            <a:ext cx="8001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Kruti Dev 010" pitchFamily="2" charset="0"/>
              </a:rPr>
              <a:t>f</a:t>
            </a:r>
            <a:r>
              <a:rPr lang="en-US" sz="4000" b="1" dirty="0" err="1" smtClean="0">
                <a:latin typeface="Kruti Dev 010" pitchFamily="2" charset="0"/>
              </a:rPr>
              <a:t>o’kksdk</a:t>
            </a:r>
            <a:r>
              <a:rPr lang="en-US" sz="4000" b="1" dirty="0" smtClean="0">
                <a:latin typeface="Kruti Dev 010" pitchFamily="2" charset="0"/>
              </a:rPr>
              <a:t> </a:t>
            </a:r>
            <a:r>
              <a:rPr lang="en-US" sz="4000" b="1" dirty="0">
                <a:latin typeface="Kruti Dev 010" pitchFamily="2" charset="0"/>
              </a:rPr>
              <a:t>ok </a:t>
            </a:r>
            <a:r>
              <a:rPr lang="en-US" sz="4000" b="1" dirty="0" err="1" smtClean="0">
                <a:latin typeface="Kruti Dev 010" pitchFamily="2" charset="0"/>
              </a:rPr>
              <a:t>T;ksfr"erhA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latin typeface="Kruti Dev 010" pitchFamily="2" charset="0"/>
              </a:rPr>
              <a:t>	</a:t>
            </a:r>
            <a:r>
              <a:rPr lang="en-US" b="1" dirty="0" smtClean="0">
                <a:latin typeface="Kruti Dev 010" pitchFamily="2" charset="0"/>
              </a:rPr>
              <a:t>				</a:t>
            </a:r>
            <a:r>
              <a:rPr lang="en-US" sz="2800" b="1" dirty="0" smtClean="0">
                <a:latin typeface="Kruti Dev 010" pitchFamily="2" charset="0"/>
              </a:rPr>
              <a:t>;</a:t>
            </a:r>
            <a:r>
              <a:rPr lang="en-US" sz="2800" b="1" dirty="0" err="1" smtClean="0">
                <a:latin typeface="Kruti Dev 010" pitchFamily="2" charset="0"/>
              </a:rPr>
              <a:t>ksxlw</a:t>
            </a:r>
            <a:r>
              <a:rPr lang="en-US" sz="2800" b="1" dirty="0" smtClean="0">
                <a:latin typeface="Kruti Dev 010" pitchFamily="2" charset="0"/>
              </a:rPr>
              <a:t>= 1-35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Kruti Dev 010" pitchFamily="2" charset="0"/>
              </a:rPr>
              <a:t>vFkok</a:t>
            </a:r>
            <a:r>
              <a:rPr lang="en-US" sz="3200" dirty="0" smtClean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0" pitchFamily="2" charset="0"/>
              </a:rPr>
              <a:t>blds</a:t>
            </a:r>
            <a:r>
              <a:rPr lang="en-US" sz="32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0" pitchFamily="2" charset="0"/>
              </a:rPr>
              <a:t>vfrfjDr</a:t>
            </a:r>
            <a:r>
              <a:rPr lang="en-US" sz="32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Kruti Dev 010" pitchFamily="2" charset="0"/>
              </a:rPr>
              <a:t>’</a:t>
            </a:r>
            <a:r>
              <a:rPr lang="en-US" sz="3200" dirty="0" err="1" smtClean="0">
                <a:solidFill>
                  <a:srgbClr val="00B050"/>
                </a:solidFill>
                <a:latin typeface="Kruti Dev 010" pitchFamily="2" charset="0"/>
              </a:rPr>
              <a:t>kksdjfgr</a:t>
            </a:r>
            <a:r>
              <a:rPr lang="en-US" sz="3200" dirty="0" smtClean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Kruti Dev 010" pitchFamily="2" charset="0"/>
              </a:rPr>
              <a:t>T;ksfr"erh</a:t>
            </a:r>
            <a:r>
              <a:rPr lang="en-US" sz="3200" dirty="0" smtClean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Kruti Dev 010" pitchFamily="2" charset="0"/>
              </a:rPr>
              <a:t>¼</a:t>
            </a:r>
            <a:r>
              <a:rPr lang="en-US" sz="3200" dirty="0" smtClean="0">
                <a:solidFill>
                  <a:srgbClr val="00B050"/>
                </a:solidFill>
                <a:latin typeface="Kruti Dev 010" pitchFamily="2" charset="0"/>
              </a:rPr>
              <a:t>izdk’kokyh</a:t>
            </a:r>
            <a:r>
              <a:rPr lang="en-US" sz="3200" dirty="0">
                <a:solidFill>
                  <a:srgbClr val="00B050"/>
                </a:solidFill>
                <a:latin typeface="Kruti Dev 010" pitchFamily="2" charset="0"/>
              </a:rPr>
              <a:t>½ </a:t>
            </a:r>
            <a:r>
              <a:rPr lang="en-US" sz="3200" dirty="0" err="1">
                <a:solidFill>
                  <a:srgbClr val="00B050"/>
                </a:solidFill>
                <a:latin typeface="Kruti Dev 010" pitchFamily="2" charset="0"/>
              </a:rPr>
              <a:t>o`fRr</a:t>
            </a:r>
            <a:r>
              <a:rPr lang="en-US" sz="32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0" pitchFamily="2" charset="0"/>
              </a:rPr>
              <a:t>eu</a:t>
            </a:r>
            <a:r>
              <a:rPr lang="en-US" sz="32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0" pitchFamily="2" charset="0"/>
              </a:rPr>
              <a:t>dks</a:t>
            </a:r>
            <a:r>
              <a:rPr lang="en-US" sz="32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0" pitchFamily="2" charset="0"/>
              </a:rPr>
              <a:t>fLFkj</a:t>
            </a:r>
            <a:r>
              <a:rPr lang="en-US" sz="32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0" pitchFamily="2" charset="0"/>
              </a:rPr>
              <a:t>djus</a:t>
            </a:r>
            <a:r>
              <a:rPr lang="en-US" sz="32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0" pitchFamily="2" charset="0"/>
              </a:rPr>
              <a:t>okyh</a:t>
            </a:r>
            <a:r>
              <a:rPr lang="en-US" sz="32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0" pitchFamily="2" charset="0"/>
              </a:rPr>
              <a:t>gksrh</a:t>
            </a:r>
            <a:r>
              <a:rPr lang="en-US" sz="32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0" pitchFamily="2" charset="0"/>
              </a:rPr>
              <a:t>gSA</a:t>
            </a:r>
            <a:r>
              <a:rPr lang="en-US" sz="3200" dirty="0">
                <a:solidFill>
                  <a:srgbClr val="00B050"/>
                </a:solidFill>
                <a:latin typeface="Kruti Dev 010" pitchFamily="2" charset="0"/>
              </a:rPr>
              <a:t> </a:t>
            </a:r>
            <a:endParaRPr lang="en-IN" sz="3200" dirty="0">
              <a:solidFill>
                <a:srgbClr val="00B050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1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4572000" cy="762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dirty="0" err="1">
                <a:solidFill>
                  <a:srgbClr val="FF0000"/>
                </a:solidFill>
                <a:latin typeface="Kruti Dev 010" pitchFamily="2" charset="0"/>
              </a:rPr>
              <a:t>fpRr</a:t>
            </a:r>
            <a:r>
              <a:rPr lang="en-US" sz="49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izlknu</a:t>
            </a:r>
            <a:endParaRPr lang="en-US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0574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atin typeface="Kruti Dev 010" pitchFamily="2" charset="0"/>
              </a:rPr>
              <a:t>ohrjkxfo"k;a</a:t>
            </a:r>
            <a:r>
              <a:rPr lang="en-US" sz="4000" b="1" dirty="0" smtClean="0">
                <a:latin typeface="Kruti Dev 010" pitchFamily="2" charset="0"/>
              </a:rPr>
              <a:t> </a:t>
            </a:r>
            <a:r>
              <a:rPr lang="en-US" sz="4000" b="1" dirty="0">
                <a:latin typeface="Kruti Dev 010" pitchFamily="2" charset="0"/>
              </a:rPr>
              <a:t>ok </a:t>
            </a:r>
            <a:r>
              <a:rPr lang="en-US" sz="4000" b="1" dirty="0" err="1">
                <a:latin typeface="Kruti Dev 010" pitchFamily="2" charset="0"/>
              </a:rPr>
              <a:t>fpŸke~A</a:t>
            </a:r>
            <a:endParaRPr lang="en-IN" sz="4000" dirty="0">
              <a:latin typeface="Kruti Dev 010" pitchFamily="2" charset="0"/>
            </a:endParaRPr>
          </a:p>
          <a:p>
            <a:r>
              <a:rPr lang="en-US" sz="4000" b="1" dirty="0">
                <a:latin typeface="Kruti Dev 010" pitchFamily="2" charset="0"/>
              </a:rPr>
              <a:t>	</a:t>
            </a:r>
            <a:r>
              <a:rPr lang="en-US" sz="4000" b="1" dirty="0" smtClean="0">
                <a:latin typeface="Kruti Dev 010" pitchFamily="2" charset="0"/>
              </a:rPr>
              <a:t>		</a:t>
            </a:r>
            <a:r>
              <a:rPr lang="en-US" b="1" dirty="0" smtClean="0">
                <a:latin typeface="Kruti Dev 010" pitchFamily="2" charset="0"/>
              </a:rPr>
              <a:t>		</a:t>
            </a:r>
            <a:r>
              <a:rPr lang="en-US" sz="2800" b="1" dirty="0" smtClean="0">
                <a:latin typeface="Kruti Dev 010" pitchFamily="2" charset="0"/>
              </a:rPr>
              <a:t>;</a:t>
            </a:r>
            <a:r>
              <a:rPr lang="en-US" sz="2800" b="1" dirty="0" err="1" smtClean="0">
                <a:latin typeface="Kruti Dev 010" pitchFamily="2" charset="0"/>
              </a:rPr>
              <a:t>ksxlw</a:t>
            </a:r>
            <a:r>
              <a:rPr lang="en-US" sz="2800" b="1" dirty="0" smtClean="0">
                <a:latin typeface="Kruti Dev 010" pitchFamily="2" charset="0"/>
              </a:rPr>
              <a:t>= 1-37</a:t>
            </a:r>
          </a:p>
          <a:p>
            <a:r>
              <a:rPr lang="en-US" sz="3200" dirty="0" err="1" smtClean="0">
                <a:latin typeface="Kruti Dev 010" pitchFamily="2" charset="0"/>
              </a:rPr>
              <a:t>vFkok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ohrjkx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iq</a:t>
            </a:r>
            <a:r>
              <a:rPr lang="en-US" sz="3200" dirty="0" smtClean="0">
                <a:latin typeface="Kruti Dev 010" pitchFamily="2" charset="0"/>
              </a:rPr>
              <a:t>#"</a:t>
            </a:r>
            <a:r>
              <a:rPr lang="en-US" sz="3200" dirty="0" err="1" smtClean="0">
                <a:latin typeface="Kruti Dev 010" pitchFamily="2" charset="0"/>
              </a:rPr>
              <a:t>kksa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dk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fo"k</a:t>
            </a:r>
            <a:r>
              <a:rPr lang="en-US" sz="3200" dirty="0">
                <a:latin typeface="Kruti Dev 010" pitchFamily="2" charset="0"/>
              </a:rPr>
              <a:t>; </a:t>
            </a:r>
            <a:r>
              <a:rPr lang="en-US" sz="3200" dirty="0" err="1">
                <a:latin typeface="Kruti Dev 010" pitchFamily="2" charset="0"/>
              </a:rPr>
              <a:t>djus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okyk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fpRr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Hkh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fLFkj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gks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tkrk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gSaA</a:t>
            </a:r>
            <a:endParaRPr lang="en-IN" sz="32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3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4572000" cy="762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dirty="0" err="1">
                <a:solidFill>
                  <a:srgbClr val="FF0000"/>
                </a:solidFill>
                <a:latin typeface="Kruti Dev 010" pitchFamily="2" charset="0"/>
              </a:rPr>
              <a:t>fpRr</a:t>
            </a:r>
            <a:r>
              <a:rPr lang="en-US" sz="49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Kruti Dev 010" pitchFamily="2" charset="0"/>
              </a:rPr>
              <a:t>izlknu</a:t>
            </a:r>
            <a:endParaRPr lang="en-US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057400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Kruti Dev 010" pitchFamily="2" charset="0"/>
              </a:rPr>
              <a:t>’</a:t>
            </a:r>
            <a:r>
              <a:rPr lang="en-US" sz="3600" b="1" dirty="0" err="1">
                <a:latin typeface="Kruti Dev 010" pitchFamily="2" charset="0"/>
              </a:rPr>
              <a:t>oIufunzkKkukyEcua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okA</a:t>
            </a:r>
            <a:endParaRPr lang="en-IN" sz="3600" dirty="0">
              <a:latin typeface="Kruti Dev 010" pitchFamily="2" charset="0"/>
            </a:endParaRPr>
          </a:p>
          <a:p>
            <a:r>
              <a:rPr lang="en-US" sz="4000" b="1" dirty="0">
                <a:latin typeface="Kruti Dev 010" pitchFamily="2" charset="0"/>
              </a:rPr>
              <a:t>	</a:t>
            </a:r>
            <a:r>
              <a:rPr lang="en-US" sz="4000" b="1" dirty="0" smtClean="0">
                <a:latin typeface="Kruti Dev 010" pitchFamily="2" charset="0"/>
              </a:rPr>
              <a:t>		</a:t>
            </a:r>
            <a:r>
              <a:rPr lang="en-US" b="1" dirty="0" smtClean="0">
                <a:latin typeface="Kruti Dev 010" pitchFamily="2" charset="0"/>
              </a:rPr>
              <a:t>		</a:t>
            </a:r>
            <a:r>
              <a:rPr lang="en-US" sz="2800" b="1" dirty="0" smtClean="0">
                <a:latin typeface="Kruti Dev 010" pitchFamily="2" charset="0"/>
              </a:rPr>
              <a:t>;</a:t>
            </a:r>
            <a:r>
              <a:rPr lang="en-US" sz="2800" b="1" dirty="0" err="1" smtClean="0">
                <a:latin typeface="Kruti Dev 010" pitchFamily="2" charset="0"/>
              </a:rPr>
              <a:t>ksxlw</a:t>
            </a:r>
            <a:r>
              <a:rPr lang="en-US" sz="2800" b="1" dirty="0" smtClean="0">
                <a:latin typeface="Kruti Dev 010" pitchFamily="2" charset="0"/>
              </a:rPr>
              <a:t>= 1-38</a:t>
            </a:r>
          </a:p>
          <a:p>
            <a:r>
              <a:rPr lang="en-US" sz="3200" dirty="0" err="1" smtClean="0">
                <a:latin typeface="Kruti Dev 010" pitchFamily="2" charset="0"/>
              </a:rPr>
              <a:t>vFkok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tks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fpRr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LoIu</a:t>
            </a:r>
            <a:r>
              <a:rPr lang="en-US" sz="3200" dirty="0">
                <a:latin typeface="Kruti Dev 010" pitchFamily="2" charset="0"/>
              </a:rPr>
              <a:t> ,</a:t>
            </a:r>
            <a:r>
              <a:rPr lang="en-US" sz="3200" dirty="0" err="1">
                <a:latin typeface="Kruti Dev 010" pitchFamily="2" charset="0"/>
              </a:rPr>
              <a:t>oa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funzk</a:t>
            </a:r>
            <a:r>
              <a:rPr lang="en-US" sz="3200" dirty="0">
                <a:latin typeface="Kruti Dev 010" pitchFamily="2" charset="0"/>
              </a:rPr>
              <a:t> ds </a:t>
            </a:r>
            <a:r>
              <a:rPr lang="en-US" sz="3200" dirty="0" err="1">
                <a:latin typeface="Kruti Dev 010" pitchFamily="2" charset="0"/>
              </a:rPr>
              <a:t>Kku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dk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voyEcu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djus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okyk</a:t>
            </a:r>
            <a:r>
              <a:rPr lang="en-US" sz="3200" dirty="0">
                <a:latin typeface="Kruti Dev 010" pitchFamily="2" charset="0"/>
              </a:rPr>
              <a:t> ¼vkJ; </a:t>
            </a:r>
            <a:r>
              <a:rPr lang="en-US" sz="3200" dirty="0" err="1">
                <a:latin typeface="Kruti Dev 010" pitchFamily="2" charset="0"/>
              </a:rPr>
              <a:t>ysus</a:t>
            </a:r>
            <a:r>
              <a:rPr lang="en-US" sz="3200" dirty="0">
                <a:latin typeface="Kruti Dev 010" pitchFamily="2" charset="0"/>
              </a:rPr>
              <a:t> okyk½ </a:t>
            </a:r>
            <a:r>
              <a:rPr lang="en-US" sz="3200" dirty="0" err="1">
                <a:latin typeface="Kruti Dev 010" pitchFamily="2" charset="0"/>
              </a:rPr>
              <a:t>gS</a:t>
            </a:r>
            <a:r>
              <a:rPr lang="en-US" sz="3200" dirty="0">
                <a:latin typeface="Kruti Dev 010" pitchFamily="2" charset="0"/>
              </a:rPr>
              <a:t>] </a:t>
            </a:r>
            <a:r>
              <a:rPr lang="en-US" sz="3200" dirty="0" err="1">
                <a:latin typeface="Kruti Dev 010" pitchFamily="2" charset="0"/>
              </a:rPr>
              <a:t>og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Hkh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fLFkj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gks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ldrk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gSA</a:t>
            </a:r>
            <a:endParaRPr lang="en-IN" sz="32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</TotalTime>
  <Words>89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Kruti Dev 010</vt:lpstr>
      <vt:lpstr>Times New Roman</vt:lpstr>
      <vt:lpstr>Office Theme</vt:lpstr>
      <vt:lpstr>;ksxlw= esa fpRr izlknu dh vo/kkj.kk Concept of Chittaprasadan in Yoga Sutra</vt:lpstr>
      <vt:lpstr>fpRr izlknu</vt:lpstr>
      <vt:lpstr>PowerPoint Presentation</vt:lpstr>
      <vt:lpstr>fpRr izlknu</vt:lpstr>
      <vt:lpstr>fpRr izlknu</vt:lpstr>
      <vt:lpstr>fpRr izlknu</vt:lpstr>
      <vt:lpstr>fpRr izlknu</vt:lpstr>
      <vt:lpstr>fpRr izlknu</vt:lpstr>
      <vt:lpstr>fpRr izlknu</vt:lpstr>
      <vt:lpstr>fpRr izlknu</vt:lpstr>
      <vt:lpstr>/kU;okn 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Amrit</dc:creator>
  <cp:lastModifiedBy>HP</cp:lastModifiedBy>
  <cp:revision>126</cp:revision>
  <dcterms:created xsi:type="dcterms:W3CDTF">2006-08-16T00:00:00Z</dcterms:created>
  <dcterms:modified xsi:type="dcterms:W3CDTF">2022-10-10T11:47:59Z</dcterms:modified>
</cp:coreProperties>
</file>