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1" r:id="rId4"/>
    <p:sldId id="256" r:id="rId5"/>
    <p:sldId id="258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5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743200"/>
            <a:ext cx="5484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dirty="0" smtClean="0">
                <a:solidFill>
                  <a:srgbClr val="FF0000"/>
                </a:solidFill>
              </a:rPr>
              <a:t>Signal Flow Graphs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4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JEET\Desktop\control\3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36563"/>
            <a:ext cx="8497887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9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JEET\Desktop\control\3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704850"/>
            <a:ext cx="8021637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5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JEET\Desktop\control\3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657225"/>
            <a:ext cx="746918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9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JEET\Desktop\control\3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95325"/>
            <a:ext cx="7983537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0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JEET\Desktop\control\3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560388"/>
            <a:ext cx="7431087" cy="57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09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JEET\Desktop\control\3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79413"/>
            <a:ext cx="859313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5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JEET\Desktop\control\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647700"/>
            <a:ext cx="724058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JEET\Desktop\control\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6287"/>
            <a:ext cx="8966290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9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694" y="1143000"/>
            <a:ext cx="48821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800" dirty="0" smtClean="0"/>
              <a:t>Thank You</a:t>
            </a:r>
            <a:endParaRPr lang="en-IN" sz="8800" dirty="0"/>
          </a:p>
        </p:txBody>
      </p:sp>
    </p:spTree>
    <p:extLst>
      <p:ext uri="{BB962C8B-B14F-4D97-AF65-F5344CB8AC3E}">
        <p14:creationId xmlns:p14="http://schemas.microsoft.com/office/powerpoint/2010/main" val="369153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JEET\Desktop\control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838200"/>
            <a:ext cx="76787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7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JEET\Desktop\control\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10575" cy="50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1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JEET\Desktop\control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" y="1676400"/>
            <a:ext cx="7859713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609600"/>
            <a:ext cx="5484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dirty="0" smtClean="0">
                <a:solidFill>
                  <a:srgbClr val="FF0000"/>
                </a:solidFill>
              </a:rPr>
              <a:t>Signal Flow Graphs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4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JEET\Desktop\control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" y="609610"/>
            <a:ext cx="9017110" cy="58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5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JEET\Desktop\control\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46088"/>
            <a:ext cx="8002587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5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JEET\Desktop\control\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714375"/>
            <a:ext cx="7583487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7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JEET\Desktop\control\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455613"/>
            <a:ext cx="8307387" cy="594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9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JEET\Desktop\control\3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6563"/>
            <a:ext cx="8231187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19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</TotalTime>
  <Words>8</Words>
  <Application>Microsoft Office PowerPoint</Application>
  <PresentationFormat>On-screen Show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AJEET</dc:creator>
  <cp:lastModifiedBy>AJEET</cp:lastModifiedBy>
  <cp:revision>14</cp:revision>
  <dcterms:created xsi:type="dcterms:W3CDTF">2006-08-16T00:00:00Z</dcterms:created>
  <dcterms:modified xsi:type="dcterms:W3CDTF">2022-10-03T03:39:37Z</dcterms:modified>
</cp:coreProperties>
</file>