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HISHEK MISHRA" userId="49e664aa13a9421f" providerId="LiveId" clId="{353F2508-4D41-4154-8B04-BA0F59843267}"/>
    <pc:docChg chg="undo custSel addSld modSld">
      <pc:chgData name="ABHISHEK MISHRA" userId="49e664aa13a9421f" providerId="LiveId" clId="{353F2508-4D41-4154-8B04-BA0F59843267}" dt="2022-10-25T18:33:25.911" v="100" actId="20577"/>
      <pc:docMkLst>
        <pc:docMk/>
      </pc:docMkLst>
      <pc:sldChg chg="modSp mod">
        <pc:chgData name="ABHISHEK MISHRA" userId="49e664aa13a9421f" providerId="LiveId" clId="{353F2508-4D41-4154-8B04-BA0F59843267}" dt="2022-10-25T18:33:25.911" v="100" actId="20577"/>
        <pc:sldMkLst>
          <pc:docMk/>
          <pc:sldMk cId="3818549213" sldId="256"/>
        </pc:sldMkLst>
        <pc:spChg chg="mod">
          <ac:chgData name="ABHISHEK MISHRA" userId="49e664aa13a9421f" providerId="LiveId" clId="{353F2508-4D41-4154-8B04-BA0F59843267}" dt="2022-10-25T18:33:25.911" v="100" actId="20577"/>
          <ac:spMkLst>
            <pc:docMk/>
            <pc:sldMk cId="3818549213" sldId="256"/>
            <ac:spMk id="3" creationId="{5CA581C2-238F-FBEE-ABB0-48E2F19838C7}"/>
          </ac:spMkLst>
        </pc:spChg>
      </pc:sldChg>
      <pc:sldChg chg="addSp delSp modSp new mod setBg">
        <pc:chgData name="ABHISHEK MISHRA" userId="49e664aa13a9421f" providerId="LiveId" clId="{353F2508-4D41-4154-8B04-BA0F59843267}" dt="2022-10-25T16:31:33.090" v="60" actId="1076"/>
        <pc:sldMkLst>
          <pc:docMk/>
          <pc:sldMk cId="1259589003" sldId="279"/>
        </pc:sldMkLst>
        <pc:spChg chg="del">
          <ac:chgData name="ABHISHEK MISHRA" userId="49e664aa13a9421f" providerId="LiveId" clId="{353F2508-4D41-4154-8B04-BA0F59843267}" dt="2022-10-25T16:29:07.492" v="2" actId="931"/>
          <ac:spMkLst>
            <pc:docMk/>
            <pc:sldMk cId="1259589003" sldId="279"/>
            <ac:spMk id="3" creationId="{7C67C099-B971-EBD3-EAD3-3A795A62ADB4}"/>
          </ac:spMkLst>
        </pc:spChg>
        <pc:spChg chg="add mod">
          <ac:chgData name="ABHISHEK MISHRA" userId="49e664aa13a9421f" providerId="LiveId" clId="{353F2508-4D41-4154-8B04-BA0F59843267}" dt="2022-10-25T16:31:33.090" v="60" actId="1076"/>
          <ac:spMkLst>
            <pc:docMk/>
            <pc:sldMk cId="1259589003" sldId="279"/>
            <ac:spMk id="7" creationId="{E395A4C8-4339-560C-0DDA-4F1FE4109830}"/>
          </ac:spMkLst>
        </pc:spChg>
        <pc:picChg chg="add mod modCrop">
          <ac:chgData name="ABHISHEK MISHRA" userId="49e664aa13a9421f" providerId="LiveId" clId="{353F2508-4D41-4154-8B04-BA0F59843267}" dt="2022-10-25T16:31:28.168" v="59" actId="1076"/>
          <ac:picMkLst>
            <pc:docMk/>
            <pc:sldMk cId="1259589003" sldId="279"/>
            <ac:picMk id="5" creationId="{B95C3A13-CC1E-B6D1-1BBC-409913C5CDC4}"/>
          </ac:picMkLst>
        </pc:picChg>
      </pc:sldChg>
      <pc:sldChg chg="addSp delSp modSp new mod setBg">
        <pc:chgData name="ABHISHEK MISHRA" userId="49e664aa13a9421f" providerId="LiveId" clId="{353F2508-4D41-4154-8B04-BA0F59843267}" dt="2022-10-25T16:31:39.336" v="62" actId="1076"/>
        <pc:sldMkLst>
          <pc:docMk/>
          <pc:sldMk cId="2169512302" sldId="280"/>
        </pc:sldMkLst>
        <pc:spChg chg="del">
          <ac:chgData name="ABHISHEK MISHRA" userId="49e664aa13a9421f" providerId="LiveId" clId="{353F2508-4D41-4154-8B04-BA0F59843267}" dt="2022-10-25T16:29:59.478" v="29" actId="931"/>
          <ac:spMkLst>
            <pc:docMk/>
            <pc:sldMk cId="2169512302" sldId="280"/>
            <ac:spMk id="3" creationId="{AFE83898-DDBE-DF2B-3760-FEEA4B8FC742}"/>
          </ac:spMkLst>
        </pc:spChg>
        <pc:spChg chg="add mod">
          <ac:chgData name="ABHISHEK MISHRA" userId="49e664aa13a9421f" providerId="LiveId" clId="{353F2508-4D41-4154-8B04-BA0F59843267}" dt="2022-10-25T16:31:39.336" v="62" actId="1076"/>
          <ac:spMkLst>
            <pc:docMk/>
            <pc:sldMk cId="2169512302" sldId="280"/>
            <ac:spMk id="7" creationId="{0DB637A1-2231-9616-2F4B-0FBFDAAD69E7}"/>
          </ac:spMkLst>
        </pc:spChg>
        <pc:picChg chg="add mod modCrop">
          <ac:chgData name="ABHISHEK MISHRA" userId="49e664aa13a9421f" providerId="LiveId" clId="{353F2508-4D41-4154-8B04-BA0F59843267}" dt="2022-10-25T16:30:52.671" v="40" actId="1076"/>
          <ac:picMkLst>
            <pc:docMk/>
            <pc:sldMk cId="2169512302" sldId="280"/>
            <ac:picMk id="5" creationId="{4C49AD65-F8FB-FCE5-923B-7E8A702A266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06AF-8AF8-BCCA-36F9-178D3E5E5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Running against the odds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581C2-238F-FBEE-ABB0-48E2F1983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910620" cy="140655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dr. </a:t>
            </a:r>
            <a:r>
              <a:rPr lang="en-US" sz="2400" dirty="0" err="1"/>
              <a:t>ashish</a:t>
            </a:r>
            <a:r>
              <a:rPr lang="en-US" sz="2400" dirty="0"/>
              <a:t> </a:t>
            </a:r>
            <a:r>
              <a:rPr lang="en-US" sz="2400" dirty="0" err="1"/>
              <a:t>kumar</a:t>
            </a:r>
            <a:r>
              <a:rPr lang="en-US" sz="2400" dirty="0"/>
              <a:t> Dubey </a:t>
            </a:r>
          </a:p>
          <a:p>
            <a:pPr algn="just"/>
            <a:r>
              <a:rPr lang="en-US" sz="2400" dirty="0"/>
              <a:t>(</a:t>
            </a:r>
            <a:r>
              <a:rPr lang="en-US" sz="2400" dirty="0" err="1"/>
              <a:t>h.o.d</a:t>
            </a:r>
            <a:r>
              <a:rPr lang="en-US" sz="2400" dirty="0"/>
              <a:t>. dept. of physical education, </a:t>
            </a:r>
            <a:r>
              <a:rPr lang="en-US" sz="2400" dirty="0" err="1"/>
              <a:t>c.s.j.m.u</a:t>
            </a:r>
            <a:r>
              <a:rPr lang="en-US" sz="2400" dirty="0"/>
              <a:t>.)</a:t>
            </a:r>
          </a:p>
          <a:p>
            <a:pPr algn="just"/>
            <a:r>
              <a:rPr lang="en-US" sz="800" dirty="0"/>
              <a:t>          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3818549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06AF-8AF8-BCCA-36F9-178D3E5E5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581C2-238F-FBEE-ABB0-48E2F1983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95B43-AE11-6B8A-30EC-9D146118E5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33" b="52941"/>
          <a:stretch/>
        </p:blipFill>
        <p:spPr>
          <a:xfrm>
            <a:off x="0" y="-103671"/>
            <a:ext cx="12192000" cy="6961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4860CE-CE60-5BB0-1932-FA9BFD7BCEE0}"/>
              </a:ext>
            </a:extLst>
          </p:cNvPr>
          <p:cNvSpPr txBox="1"/>
          <p:nvPr/>
        </p:nvSpPr>
        <p:spPr>
          <a:xfrm>
            <a:off x="8201660" y="614823"/>
            <a:ext cx="3898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DR. ASHISH KUMAR DUBEY</a:t>
            </a:r>
          </a:p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388809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1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06AF-8AF8-BCCA-36F9-178D3E5E5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581C2-238F-FBEE-ABB0-48E2F1983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CF8648-D4C9-CD31-5018-BB2AFB53D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96" b="50000"/>
          <a:stretch/>
        </p:blipFill>
        <p:spPr>
          <a:xfrm>
            <a:off x="518174" y="2195"/>
            <a:ext cx="11155651" cy="68558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9317B9-4240-099D-5154-A9C6704439DB}"/>
              </a:ext>
            </a:extLst>
          </p:cNvPr>
          <p:cNvSpPr txBox="1"/>
          <p:nvPr/>
        </p:nvSpPr>
        <p:spPr>
          <a:xfrm>
            <a:off x="8442960" y="291657"/>
            <a:ext cx="3749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DR. ASHISH KUMAR DUBEY</a:t>
            </a:r>
          </a:p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3846303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1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06AF-8AF8-BCCA-36F9-178D3E5E5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581C2-238F-FBEE-ABB0-48E2F1983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967B7-0947-D038-E7FC-6C05B02C3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57" b="17630"/>
          <a:stretch/>
        </p:blipFill>
        <p:spPr>
          <a:xfrm>
            <a:off x="0" y="498834"/>
            <a:ext cx="12183754" cy="6064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1A1843-8121-0341-DE95-4938A02B1A33}"/>
              </a:ext>
            </a:extLst>
          </p:cNvPr>
          <p:cNvSpPr txBox="1"/>
          <p:nvPr/>
        </p:nvSpPr>
        <p:spPr>
          <a:xfrm>
            <a:off x="5730240" y="591724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DR. ASHISH KUMAR DUBEY</a:t>
            </a:r>
          </a:p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2805105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06AF-8AF8-BCCA-36F9-178D3E5E5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581C2-238F-FBEE-ABB0-48E2F1983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37F49-3FC8-DEB0-2797-FFF62BE63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9" t="6667" r="3255" b="57334"/>
          <a:stretch/>
        </p:blipFill>
        <p:spPr>
          <a:xfrm>
            <a:off x="0" y="6548"/>
            <a:ext cx="12365418" cy="68514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AE0E93-423A-E88E-C12B-34C66065C4B5}"/>
              </a:ext>
            </a:extLst>
          </p:cNvPr>
          <p:cNvSpPr txBox="1"/>
          <p:nvPr/>
        </p:nvSpPr>
        <p:spPr>
          <a:xfrm>
            <a:off x="8639238" y="291657"/>
            <a:ext cx="3726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DR. ASHISH KUMAR DUBEY</a:t>
            </a:r>
          </a:p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1040933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1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06AF-8AF8-BCCA-36F9-178D3E5E5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581C2-238F-FBEE-ABB0-48E2F1983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C6BFC-5DB7-D18B-4BB5-4A64C92FC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78" b="12889"/>
          <a:stretch/>
        </p:blipFill>
        <p:spPr>
          <a:xfrm>
            <a:off x="754527" y="0"/>
            <a:ext cx="10682946" cy="6857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9F142A-D9BE-022C-3A88-CD1F49C16CF7}"/>
              </a:ext>
            </a:extLst>
          </p:cNvPr>
          <p:cNvSpPr txBox="1"/>
          <p:nvPr/>
        </p:nvSpPr>
        <p:spPr>
          <a:xfrm>
            <a:off x="6736315" y="58693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DR. ASHISH KUMAR DUBEY</a:t>
            </a:r>
          </a:p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3227521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1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06AF-8AF8-BCCA-36F9-178D3E5E5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581C2-238F-FBEE-ABB0-48E2F1983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1AA3F-72A9-B7FF-C6CA-A346F98B0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65" b="56000"/>
          <a:stretch/>
        </p:blipFill>
        <p:spPr>
          <a:xfrm>
            <a:off x="0" y="497728"/>
            <a:ext cx="12192000" cy="6066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8E17B8-71C5-E92D-C3A5-DC460CA1EBED}"/>
              </a:ext>
            </a:extLst>
          </p:cNvPr>
          <p:cNvSpPr txBox="1"/>
          <p:nvPr/>
        </p:nvSpPr>
        <p:spPr>
          <a:xfrm>
            <a:off x="7203440" y="610582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DR. ASHISH KUMAR DUBEY</a:t>
            </a:r>
          </a:p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3760521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1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06AF-8AF8-BCCA-36F9-178D3E5E5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581C2-238F-FBEE-ABB0-48E2F1983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B64FC-7881-D6C5-3C04-B7DE6BFFB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667" b="15111"/>
          <a:stretch/>
        </p:blipFill>
        <p:spPr>
          <a:xfrm>
            <a:off x="360280" y="0"/>
            <a:ext cx="1147143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8504DD-2B08-F07C-97E0-FC36B4CE2140}"/>
              </a:ext>
            </a:extLst>
          </p:cNvPr>
          <p:cNvSpPr txBox="1"/>
          <p:nvPr/>
        </p:nvSpPr>
        <p:spPr>
          <a:xfrm>
            <a:off x="6939280" y="402001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DR. ASHISH KUMAR DUBEY</a:t>
            </a:r>
          </a:p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1899670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1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06AF-8AF8-BCCA-36F9-178D3E5E5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581C2-238F-FBEE-ABB0-48E2F1983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381BC-4ABD-4346-7B18-70E81D7DE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56" b="42666"/>
          <a:stretch/>
        </p:blipFill>
        <p:spPr>
          <a:xfrm>
            <a:off x="1198494" y="120792"/>
            <a:ext cx="9795012" cy="68208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4A7FC8-6AB5-0AEC-73EB-89767BA17E14}"/>
              </a:ext>
            </a:extLst>
          </p:cNvPr>
          <p:cNvSpPr txBox="1"/>
          <p:nvPr/>
        </p:nvSpPr>
        <p:spPr>
          <a:xfrm>
            <a:off x="6969760" y="9417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DR. ASHISH KUMAR DUBEY</a:t>
            </a:r>
          </a:p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901769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1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06AF-8AF8-BCCA-36F9-178D3E5E5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581C2-238F-FBEE-ABB0-48E2F1983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974F9F-7E24-D157-694A-026FB40FC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745" b="9334"/>
          <a:stretch/>
        </p:blipFill>
        <p:spPr>
          <a:xfrm>
            <a:off x="0" y="243840"/>
            <a:ext cx="12100560" cy="5811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ADAE78-45B2-65F7-5DCF-577AEF2176D6}"/>
              </a:ext>
            </a:extLst>
          </p:cNvPr>
          <p:cNvSpPr txBox="1"/>
          <p:nvPr/>
        </p:nvSpPr>
        <p:spPr>
          <a:xfrm>
            <a:off x="6207760" y="592001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DR. ASHISH KUMAR DUBEY</a:t>
            </a:r>
          </a:p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1484049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1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85F9D-9CEA-9585-E114-C86AA68ED4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E480D-AC57-CC47-8155-939F3A2F34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B7D06-9294-C776-D1EC-13D751185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5" b="48509"/>
          <a:stretch/>
        </p:blipFill>
        <p:spPr>
          <a:xfrm>
            <a:off x="679525" y="2708"/>
            <a:ext cx="10832950" cy="68525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50E1FB-ECEA-0E4B-D767-B6A42627EC14}"/>
              </a:ext>
            </a:extLst>
          </p:cNvPr>
          <p:cNvSpPr txBox="1"/>
          <p:nvPr/>
        </p:nvSpPr>
        <p:spPr>
          <a:xfrm>
            <a:off x="6624320" y="583379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DR. ASHISH KUMAR DUBEY</a:t>
            </a:r>
          </a:p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104898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06AF-8AF8-BCCA-36F9-178D3E5E5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581C2-238F-FBEE-ABB0-48E2F1983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5A4CCD-0DD6-A12B-A5B9-3141A12DF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96" b="53500"/>
          <a:stretch/>
        </p:blipFill>
        <p:spPr>
          <a:xfrm>
            <a:off x="0" y="-30651"/>
            <a:ext cx="12192000" cy="68886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74F50D-E635-B4CF-4A33-5510D4B23AD6}"/>
              </a:ext>
            </a:extLst>
          </p:cNvPr>
          <p:cNvSpPr/>
          <p:nvPr/>
        </p:nvSpPr>
        <p:spPr>
          <a:xfrm>
            <a:off x="693019" y="5929162"/>
            <a:ext cx="7180446" cy="928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F105CF-C567-C95C-D29A-690D5BCC42C2}"/>
              </a:ext>
            </a:extLst>
          </p:cNvPr>
          <p:cNvSpPr/>
          <p:nvPr/>
        </p:nvSpPr>
        <p:spPr>
          <a:xfrm>
            <a:off x="6437928" y="6273225"/>
            <a:ext cx="85211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DR. ASHISH KUMAR DUBEY</a:t>
            </a:r>
          </a:p>
          <a:p>
            <a:pPr algn="ctr"/>
            <a:r>
              <a:rPr lang="en-US" sz="1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2592672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1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608B0-AC5D-9826-ABF6-742F826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4A444E-C818-73C3-EC79-DE6E6AC7F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27" t="50175" b="6002"/>
          <a:stretch/>
        </p:blipFill>
        <p:spPr>
          <a:xfrm>
            <a:off x="657436" y="1"/>
            <a:ext cx="11077364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0AFED3-83E5-B403-919F-88D1F0A8668F}"/>
              </a:ext>
            </a:extLst>
          </p:cNvPr>
          <p:cNvSpPr txBox="1"/>
          <p:nvPr/>
        </p:nvSpPr>
        <p:spPr>
          <a:xfrm>
            <a:off x="6979920" y="48533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DR. ASHISH KUMAR DUBEY</a:t>
            </a:r>
          </a:p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1994422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1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B4CC-C59E-8236-CB91-F117082D0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5C3A13-CC1E-B6D1-1BBC-409913C5C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52" b="56834"/>
          <a:stretch/>
        </p:blipFill>
        <p:spPr>
          <a:xfrm>
            <a:off x="-13332" y="170749"/>
            <a:ext cx="12205332" cy="636213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95A4C8-4339-560C-0DDA-4F1FE4109830}"/>
              </a:ext>
            </a:extLst>
          </p:cNvPr>
          <p:cNvSpPr txBox="1"/>
          <p:nvPr/>
        </p:nvSpPr>
        <p:spPr>
          <a:xfrm>
            <a:off x="7205980" y="5960795"/>
            <a:ext cx="6101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DR. ASHISH KUMAR DUBEY</a:t>
            </a:r>
          </a:p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1259589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1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3FB1-012E-6585-7DD6-AB8519F6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49AD65-F8FB-FCE5-923B-7E8A702A2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897" b="11998"/>
          <a:stretch/>
        </p:blipFill>
        <p:spPr>
          <a:xfrm>
            <a:off x="630441" y="0"/>
            <a:ext cx="10931118" cy="682642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B637A1-2231-9616-2F4B-0FBFDAAD69E7}"/>
              </a:ext>
            </a:extLst>
          </p:cNvPr>
          <p:cNvSpPr txBox="1"/>
          <p:nvPr/>
        </p:nvSpPr>
        <p:spPr>
          <a:xfrm>
            <a:off x="6482080" y="573031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DR. ASHISH KUMAR DUBEY</a:t>
            </a:r>
          </a:p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2169512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06AF-8AF8-BCCA-36F9-178D3E5E5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 be continued…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581C2-238F-FBEE-ABB0-48E2F1983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Thank you!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85477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06AF-8AF8-BCCA-36F9-178D3E5E5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581C2-238F-FBEE-ABB0-48E2F1983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14773-2666-34ED-771F-353B2035E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21" b="1985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34497C-F804-0447-29B9-7CE17F6437AC}"/>
              </a:ext>
            </a:extLst>
          </p:cNvPr>
          <p:cNvSpPr txBox="1"/>
          <p:nvPr/>
        </p:nvSpPr>
        <p:spPr>
          <a:xfrm>
            <a:off x="7345680" y="6085094"/>
            <a:ext cx="619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DR. ASHISH KUMAR DUBEY</a:t>
            </a:r>
          </a:p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319856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1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06AF-8AF8-BCCA-36F9-178D3E5E5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581C2-238F-FBEE-ABB0-48E2F1983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8CD4C3-D045-3B57-DF1E-2EEC773786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35" b="46947"/>
          <a:stretch/>
        </p:blipFill>
        <p:spPr>
          <a:xfrm>
            <a:off x="945267" y="0"/>
            <a:ext cx="1030146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09EC9E-36EE-DBEF-762E-AE837AA4B924}"/>
              </a:ext>
            </a:extLst>
          </p:cNvPr>
          <p:cNvSpPr txBox="1"/>
          <p:nvPr/>
        </p:nvSpPr>
        <p:spPr>
          <a:xfrm>
            <a:off x="9093200" y="155967"/>
            <a:ext cx="3180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DR. ASHISH KUMAR DUBEY</a:t>
            </a:r>
          </a:p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187597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1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06AF-8AF8-BCCA-36F9-178D3E5E5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581C2-238F-FBEE-ABB0-48E2F1983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1A00D-26BA-91C1-3D13-0244170E0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7" t="52435" r="5964" b="22991"/>
          <a:stretch/>
        </p:blipFill>
        <p:spPr>
          <a:xfrm>
            <a:off x="29904" y="802298"/>
            <a:ext cx="12162096" cy="47247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70967F-BACA-CE32-6866-7E641E65570E}"/>
              </a:ext>
            </a:extLst>
          </p:cNvPr>
          <p:cNvSpPr txBox="1"/>
          <p:nvPr/>
        </p:nvSpPr>
        <p:spPr>
          <a:xfrm>
            <a:off x="6918960" y="582871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DR. ASHISH KUMAR DUBEY</a:t>
            </a:r>
          </a:p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16613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06AF-8AF8-BCCA-36F9-178D3E5E5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581C2-238F-FBEE-ABB0-48E2F1983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A6EC4C-8219-5C41-CDAA-B69B8F4F8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92" t="6641" b="55702"/>
          <a:stretch/>
        </p:blipFill>
        <p:spPr>
          <a:xfrm>
            <a:off x="-843280" y="0"/>
            <a:ext cx="1354328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1946E5-F2A7-6567-2803-EEEC4603FE75}"/>
              </a:ext>
            </a:extLst>
          </p:cNvPr>
          <p:cNvSpPr txBox="1"/>
          <p:nvPr/>
        </p:nvSpPr>
        <p:spPr>
          <a:xfrm>
            <a:off x="8018780" y="5777915"/>
            <a:ext cx="4518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DR. ASHISH KUMAR DUBEY</a:t>
            </a:r>
          </a:p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3071622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06AF-8AF8-BCCA-36F9-178D3E5E5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581C2-238F-FBEE-ABB0-48E2F1983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A243E-7143-2E08-324C-919101FE8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44" b="15637"/>
          <a:stretch/>
        </p:blipFill>
        <p:spPr>
          <a:xfrm>
            <a:off x="-7409" y="-37439"/>
            <a:ext cx="12199409" cy="6895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193B4D-A370-8A9A-23E6-DEA0D6D67665}"/>
              </a:ext>
            </a:extLst>
          </p:cNvPr>
          <p:cNvSpPr txBox="1"/>
          <p:nvPr/>
        </p:nvSpPr>
        <p:spPr>
          <a:xfrm>
            <a:off x="7076440" y="535698"/>
            <a:ext cx="6106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DR. ASHISH KUMAR DUBEY</a:t>
            </a:r>
          </a:p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52735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06AF-8AF8-BCCA-36F9-178D3E5E5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581C2-238F-FBEE-ABB0-48E2F1983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BD488-DF59-BF48-3D9F-B37FD1552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" t="6501" r="154" b="54307"/>
          <a:stretch/>
        </p:blipFill>
        <p:spPr>
          <a:xfrm>
            <a:off x="-1" y="0"/>
            <a:ext cx="1231979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9B1486-6944-CD3E-2AF5-B436467C4AC0}"/>
              </a:ext>
            </a:extLst>
          </p:cNvPr>
          <p:cNvSpPr txBox="1"/>
          <p:nvPr/>
        </p:nvSpPr>
        <p:spPr>
          <a:xfrm>
            <a:off x="8384540" y="1517309"/>
            <a:ext cx="3533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DR. ASHISH KUMAR DUBEY</a:t>
            </a:r>
          </a:p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227135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06AF-8AF8-BCCA-36F9-178D3E5E5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581C2-238F-FBEE-ABB0-48E2F1983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7C060B-70CC-AE35-777D-A5B2CD6B3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333" b="8211"/>
          <a:stretch/>
        </p:blipFill>
        <p:spPr>
          <a:xfrm>
            <a:off x="0" y="-276372"/>
            <a:ext cx="12199657" cy="8024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3A1706-5DB2-7E14-5896-DE0302A0DACA}"/>
              </a:ext>
            </a:extLst>
          </p:cNvPr>
          <p:cNvSpPr txBox="1"/>
          <p:nvPr/>
        </p:nvSpPr>
        <p:spPr>
          <a:xfrm>
            <a:off x="7955280" y="5732536"/>
            <a:ext cx="387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DR. ASHISH KUMAR DUBEY</a:t>
            </a:r>
          </a:p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317193515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{75DCEE65-E8F8-4A9F-89E2-928AEC28D052}tf10001114</Template>
  <TotalTime>230</TotalTime>
  <Words>190</Words>
  <Application>Microsoft Office PowerPoint</Application>
  <PresentationFormat>Widescreen</PresentationFormat>
  <Paragraphs>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Gill Sans MT</vt:lpstr>
      <vt:lpstr>Gallery</vt:lpstr>
      <vt:lpstr>Running against the odds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be continued…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against the odds</dc:title>
  <dc:creator>ABHISHEK MISHRA</dc:creator>
  <cp:lastModifiedBy>ABHISHEK MISHRA</cp:lastModifiedBy>
  <cp:revision>1</cp:revision>
  <dcterms:created xsi:type="dcterms:W3CDTF">2022-10-25T14:43:10Z</dcterms:created>
  <dcterms:modified xsi:type="dcterms:W3CDTF">2022-10-25T18:33:38Z</dcterms:modified>
</cp:coreProperties>
</file>