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4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8238" y="1981199"/>
            <a:ext cx="2568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/>
              <a:t>Biochips</a:t>
            </a:r>
            <a:endParaRPr lang="en-IN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15035" y="170329"/>
            <a:ext cx="6508378" cy="48812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6095" y="179294"/>
            <a:ext cx="6364941" cy="4773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5766" y="80682"/>
            <a:ext cx="6657788" cy="49933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4024" y="152399"/>
            <a:ext cx="6454588" cy="48409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0" y="94128"/>
            <a:ext cx="6418729" cy="4814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8871" y="194982"/>
            <a:ext cx="6598024" cy="4948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3341" y="179293"/>
            <a:ext cx="6347012" cy="4760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0212" y="107576"/>
            <a:ext cx="6598024" cy="4948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9435" y="0"/>
            <a:ext cx="6702613" cy="5026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61246" y="98611"/>
            <a:ext cx="6562166" cy="49216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1953" y="329453"/>
            <a:ext cx="6418729" cy="48140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32965" y="154641"/>
            <a:ext cx="6445623" cy="4834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On-screen Show (16:9)</PresentationFormat>
  <Paragraphs>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3</cp:revision>
  <dcterms:created xsi:type="dcterms:W3CDTF">2022-09-22T08:15:14Z</dcterms:created>
  <dcterms:modified xsi:type="dcterms:W3CDTF">2022-09-23T10:30:20Z</dcterms:modified>
</cp:coreProperties>
</file>