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6" r:id="rId6"/>
    <p:sldId id="261" r:id="rId7"/>
    <p:sldId id="262" r:id="rId8"/>
    <p:sldId id="265" r:id="rId9"/>
    <p:sldId id="263"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b="1" dirty="0" smtClean="0"/>
              <a:t>CO-ORDINATIVE ABILITY</a:t>
            </a:r>
            <a:endParaRPr lang="en-IN" b="1" dirty="0"/>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a:bodyPr>
          <a:lstStyle/>
          <a:p>
            <a:pPr marL="0" indent="0">
              <a:buNone/>
            </a:pPr>
            <a:r>
              <a:rPr lang="en-IN" sz="2000" b="1" dirty="0" smtClean="0">
                <a:latin typeface="Times New Roman" pitchFamily="18" charset="0"/>
                <a:cs typeface="Times New Roman" pitchFamily="18" charset="0"/>
              </a:rPr>
              <a:t>COORDINATIVE IS THE ABILITY OF THE BODY TO PERFORM MOVEMENT WITH PERFECTION AND EFFICIENCY.IT IS THE ABILITY OF THE HUMAN BODY  TO CHANGE DIRECTION QUICKLY AND EFFECTIVELY.THIS PROVIDE GOOD BALANCE OF BODY DURING ACTION</a:t>
            </a:r>
            <a:r>
              <a:rPr lang="en-IN"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102918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DIFFERENTIATION ABILITY</a:t>
            </a:r>
            <a:endParaRPr lang="en-IN"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Differentiation ability is the ability to achieve a high degree of accuracy and economy of separate body movements and movement phases in a motor action. The high level of this ability depends on experienced movement and the degree of mastery over motor action.</a:t>
            </a:r>
            <a:endParaRPr lang="en-IN" dirty="0"/>
          </a:p>
        </p:txBody>
      </p:sp>
    </p:spTree>
    <p:extLst>
      <p:ext uri="{BB962C8B-B14F-4D97-AF65-F5344CB8AC3E}">
        <p14:creationId xmlns:p14="http://schemas.microsoft.com/office/powerpoint/2010/main" val="867210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IN" sz="9600" dirty="0" smtClean="0"/>
              <a:t>    Thank you</a:t>
            </a:r>
            <a:endParaRPr lang="en-IN" sz="9600" dirty="0"/>
          </a:p>
        </p:txBody>
      </p:sp>
    </p:spTree>
    <p:extLst>
      <p:ext uri="{BB962C8B-B14F-4D97-AF65-F5344CB8AC3E}">
        <p14:creationId xmlns:p14="http://schemas.microsoft.com/office/powerpoint/2010/main" val="3841806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b="1" dirty="0" smtClean="0"/>
              <a:t>TYPES OF COORDINATIVE ABILITY</a:t>
            </a:r>
            <a:endParaRPr lang="en-IN" b="1" dirty="0"/>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a:bodyPr>
          <a:lstStyle/>
          <a:p>
            <a:r>
              <a:rPr lang="en-IN" dirty="0" smtClean="0"/>
              <a:t>ORIENTATION ABILITY</a:t>
            </a:r>
          </a:p>
          <a:p>
            <a:r>
              <a:rPr lang="en-IN" dirty="0" smtClean="0"/>
              <a:t>REACTION ABILITY</a:t>
            </a:r>
          </a:p>
          <a:p>
            <a:r>
              <a:rPr lang="en-IN" dirty="0" smtClean="0"/>
              <a:t>RHYTHM ABILITY</a:t>
            </a:r>
          </a:p>
          <a:p>
            <a:r>
              <a:rPr lang="en-IN" dirty="0" smtClean="0"/>
              <a:t>BALANCE ABILITY</a:t>
            </a:r>
          </a:p>
          <a:p>
            <a:r>
              <a:rPr lang="en-IN" dirty="0"/>
              <a:t>ADAPTATION </a:t>
            </a:r>
            <a:r>
              <a:rPr lang="en-IN" dirty="0" smtClean="0"/>
              <a:t>ABILITY</a:t>
            </a:r>
          </a:p>
          <a:p>
            <a:r>
              <a:rPr lang="en-IN" dirty="0" smtClean="0"/>
              <a:t>COUPLING ABILITY</a:t>
            </a:r>
          </a:p>
          <a:p>
            <a:r>
              <a:rPr lang="en-IN" dirty="0" smtClean="0"/>
              <a:t>DIFFERENTIATION ABILITY</a:t>
            </a:r>
          </a:p>
          <a:p>
            <a:endParaRPr lang="en-IN" dirty="0" smtClean="0"/>
          </a:p>
          <a:p>
            <a:endParaRPr lang="en-IN" dirty="0"/>
          </a:p>
          <a:p>
            <a:pPr marL="0" indent="0">
              <a:buNone/>
            </a:pPr>
            <a:endParaRPr lang="en-IN" dirty="0" smtClean="0"/>
          </a:p>
          <a:p>
            <a:endParaRPr lang="en-IN" dirty="0"/>
          </a:p>
        </p:txBody>
      </p:sp>
    </p:spTree>
    <p:extLst>
      <p:ext uri="{BB962C8B-B14F-4D97-AF65-F5344CB8AC3E}">
        <p14:creationId xmlns:p14="http://schemas.microsoft.com/office/powerpoint/2010/main" val="3973645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ORIENTATION ABILITY</a:t>
            </a:r>
            <a:endParaRPr lang="en-IN" dirty="0"/>
          </a:p>
        </p:txBody>
      </p:sp>
      <p:sp>
        <p:nvSpPr>
          <p:cNvPr id="3" name="Content Placeholder 2"/>
          <p:cNvSpPr>
            <a:spLocks noGrp="1"/>
          </p:cNvSpPr>
          <p:nvPr>
            <p:ph idx="1"/>
          </p:nvPr>
        </p:nvSpPr>
        <p:spPr>
          <a:xfrm>
            <a:off x="457200" y="1828800"/>
            <a:ext cx="8229600" cy="4297363"/>
          </a:xfrm>
        </p:spPr>
        <p:style>
          <a:lnRef idx="3">
            <a:schemeClr val="lt1"/>
          </a:lnRef>
          <a:fillRef idx="1">
            <a:schemeClr val="accent2"/>
          </a:fillRef>
          <a:effectRef idx="1">
            <a:schemeClr val="accent2"/>
          </a:effectRef>
          <a:fontRef idx="minor">
            <a:schemeClr val="lt1"/>
          </a:fontRef>
        </p:style>
        <p:txBody>
          <a:bodyPr>
            <a:normAutofit/>
          </a:bodyPr>
          <a:lstStyle/>
          <a:p>
            <a:pPr marL="0" indent="0">
              <a:buNone/>
            </a:pPr>
            <a:r>
              <a:rPr lang="en-IN" sz="2400" dirty="0" smtClean="0"/>
              <a:t>IT IS THE ABILITY OF A SPORTSPERSON TO ANALYZE AND CHANGE THE POSITION OF THE BODY AND ITS PARTS IN TIME AND SPACE IN REALATION TO PERFORMANCE AREA </a:t>
            </a:r>
            <a:r>
              <a:rPr lang="en-IN" sz="2800" dirty="0" smtClean="0"/>
              <a:t>(e.g. play field ,gymnastic apparatus , boxing ring etc. )or a moving object (</a:t>
            </a:r>
            <a:r>
              <a:rPr lang="en-IN" sz="2800" dirty="0" err="1" smtClean="0"/>
              <a:t>e.g</a:t>
            </a:r>
            <a:r>
              <a:rPr lang="en-IN" sz="2800" dirty="0" smtClean="0"/>
              <a:t> ball, opponent , partner). This ability depends upon the functional capacity of optic sense organ, vestibular apparatus and kinaesthetic receptors.</a:t>
            </a:r>
          </a:p>
          <a:p>
            <a:pPr marL="0" indent="0">
              <a:buNone/>
            </a:pPr>
            <a:endParaRPr lang="en-IN" sz="2800" dirty="0"/>
          </a:p>
        </p:txBody>
      </p:sp>
    </p:spTree>
    <p:extLst>
      <p:ext uri="{BB962C8B-B14F-4D97-AF65-F5344CB8AC3E}">
        <p14:creationId xmlns:p14="http://schemas.microsoft.com/office/powerpoint/2010/main" val="3427379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IN" dirty="0" smtClean="0"/>
              <a:t>REACTION ABILITY</a:t>
            </a:r>
            <a:endParaRPr lang="en-IN"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en-IN" dirty="0" smtClean="0"/>
              <a:t>It is the ability of a sportsperson to </a:t>
            </a:r>
            <a:r>
              <a:rPr lang="en-IN" dirty="0" err="1" smtClean="0"/>
              <a:t>repond</a:t>
            </a:r>
            <a:r>
              <a:rPr lang="en-IN" dirty="0" smtClean="0"/>
              <a:t> quickly to a given stimulus and execute well-directed actions following a signal. It depends upon the functional capacity of optic acoustic and tactile sense organs . Generally there </a:t>
            </a:r>
            <a:r>
              <a:rPr lang="en-IN" dirty="0"/>
              <a:t>a</a:t>
            </a:r>
            <a:r>
              <a:rPr lang="en-IN" dirty="0" smtClean="0"/>
              <a:t>re </a:t>
            </a:r>
            <a:r>
              <a:rPr lang="en-IN" dirty="0"/>
              <a:t>t</a:t>
            </a:r>
            <a:r>
              <a:rPr lang="en-IN" dirty="0" smtClean="0"/>
              <a:t>wo types of reaction ability-</a:t>
            </a:r>
          </a:p>
          <a:p>
            <a:r>
              <a:rPr lang="en-IN" dirty="0" smtClean="0"/>
              <a:t>A) SIMPLE REACTION ABILITY- It is the ability to react immediately or quickly in already determined manner to a well known signal.</a:t>
            </a:r>
          </a:p>
          <a:p>
            <a:pPr marL="0" indent="0">
              <a:buNone/>
            </a:pPr>
            <a:r>
              <a:rPr lang="en-IN" dirty="0" smtClean="0"/>
              <a:t> </a:t>
            </a:r>
            <a:endParaRPr lang="en-IN" dirty="0"/>
          </a:p>
        </p:txBody>
      </p:sp>
    </p:spTree>
    <p:extLst>
      <p:ext uri="{BB962C8B-B14F-4D97-AF65-F5344CB8AC3E}">
        <p14:creationId xmlns:p14="http://schemas.microsoft.com/office/powerpoint/2010/main" val="2670892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CONTINUE………</a:t>
            </a:r>
            <a:endParaRPr lang="en-IN"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r>
              <a:rPr lang="en-IN" dirty="0" smtClean="0"/>
              <a:t>For example the reaction of a runner in the start of sprint races is already known to the runner.</a:t>
            </a:r>
          </a:p>
          <a:p>
            <a:r>
              <a:rPr lang="en-IN" dirty="0" smtClean="0"/>
              <a:t>B) COMPLEX REACTION ABILITY- It is the ability to react immediately or quickly and accurately to undermined or unexpected signals. These signal are unexpected for sportsperson because he/ she does not know when and to which signal he/she has to react such as facing the ball in cricket by a batsman and tackling opponents in football or basketball. </a:t>
            </a:r>
          </a:p>
          <a:p>
            <a:endParaRPr lang="en-IN" dirty="0"/>
          </a:p>
        </p:txBody>
      </p:sp>
    </p:spTree>
    <p:extLst>
      <p:ext uri="{BB962C8B-B14F-4D97-AF65-F5344CB8AC3E}">
        <p14:creationId xmlns:p14="http://schemas.microsoft.com/office/powerpoint/2010/main" val="458400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BALANCE ABILITY</a:t>
            </a:r>
            <a:endParaRPr lang="en-IN"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It is the ability of a sportsperson to maintain equilibrium of the body both in static and dynamic conditions. All types of body movements are affected by this ability but it has a special importance when movements are done in a small area. This ability depends upon the functional capacity sense organs.</a:t>
            </a:r>
          </a:p>
          <a:p>
            <a:pPr marL="0" indent="0">
              <a:buNone/>
            </a:pPr>
            <a:endParaRPr lang="en-IN" dirty="0"/>
          </a:p>
        </p:txBody>
      </p:sp>
    </p:spTree>
    <p:extLst>
      <p:ext uri="{BB962C8B-B14F-4D97-AF65-F5344CB8AC3E}">
        <p14:creationId xmlns:p14="http://schemas.microsoft.com/office/powerpoint/2010/main" val="263886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RHYTHM ABILITY</a:t>
            </a:r>
            <a:endParaRPr lang="en-IN" dirty="0"/>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r>
              <a:rPr lang="en-IN" dirty="0" smtClean="0"/>
              <a:t>It is the ability of the sportsperson to understand the rhythm of movement and to execute the movement with required rhythm. It depends upon the functional capacity of optic, acoustic and kinaesthetic sense organs.</a:t>
            </a:r>
            <a:endParaRPr lang="en-IN" dirty="0"/>
          </a:p>
        </p:txBody>
      </p:sp>
    </p:spTree>
    <p:extLst>
      <p:ext uri="{BB962C8B-B14F-4D97-AF65-F5344CB8AC3E}">
        <p14:creationId xmlns:p14="http://schemas.microsoft.com/office/powerpoint/2010/main" val="3342916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COUPLING ABILITY</a:t>
            </a:r>
            <a:endParaRPr lang="en-IN"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Coupling ability is the ability to combine the movements of different body parts for performing perfect sports movements. This ability is very significant for approximately all sports but specially in team games, gymnastics and combative sports (boxing, wrestling, etc.). For example, in boxing, the movements of hands, head, trunk and feet are essential to couple to achieve a certain goal.</a:t>
            </a:r>
            <a:endParaRPr lang="en-IN" dirty="0"/>
          </a:p>
        </p:txBody>
      </p:sp>
    </p:spTree>
    <p:extLst>
      <p:ext uri="{BB962C8B-B14F-4D97-AF65-F5344CB8AC3E}">
        <p14:creationId xmlns:p14="http://schemas.microsoft.com/office/powerpoint/2010/main" val="3789666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smtClean="0"/>
              <a:t>ADAPTATION ABILITY</a:t>
            </a:r>
            <a:endParaRPr lang="en-IN"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IN" dirty="0" smtClean="0"/>
              <a:t>It is the ability of a sportsperson to bring about an effective change in the movement according to anticipated changes in situation. It depends upon the functional capacity of optic and acoustic sense organs.</a:t>
            </a:r>
            <a:endParaRPr lang="en-IN" dirty="0"/>
          </a:p>
        </p:txBody>
      </p:sp>
    </p:spTree>
    <p:extLst>
      <p:ext uri="{BB962C8B-B14F-4D97-AF65-F5344CB8AC3E}">
        <p14:creationId xmlns:p14="http://schemas.microsoft.com/office/powerpoint/2010/main" val="2358741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541</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CO-ORDINATIVE ABILITY</vt:lpstr>
      <vt:lpstr>TYPES OF COORDINATIVE ABILITY</vt:lpstr>
      <vt:lpstr>ORIENTATION ABILITY</vt:lpstr>
      <vt:lpstr>REACTION ABILITY</vt:lpstr>
      <vt:lpstr>CONTINUE………</vt:lpstr>
      <vt:lpstr>BALANCE ABILITY</vt:lpstr>
      <vt:lpstr>RHYTHM ABILITY</vt:lpstr>
      <vt:lpstr>COUPLING ABILITY</vt:lpstr>
      <vt:lpstr>ADAPTATION ABILITY</vt:lpstr>
      <vt:lpstr>DIFFERENTIATION ABILITY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dc:creator>
  <cp:lastModifiedBy>Admin</cp:lastModifiedBy>
  <cp:revision>14</cp:revision>
  <dcterms:created xsi:type="dcterms:W3CDTF">2006-08-16T00:00:00Z</dcterms:created>
  <dcterms:modified xsi:type="dcterms:W3CDTF">2022-09-22T10:49:09Z</dcterms:modified>
</cp:coreProperties>
</file>