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F2857-2A46-4467-9539-16E37B4B706B}" type="datetimeFigureOut">
              <a:rPr lang="en-IN" smtClean="0"/>
              <a:t>21-09-2022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D53FD-BC6D-4160-9F8D-CD9942204A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0553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A7FF2-0C56-48B6-9FE4-4E0F46D2664A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A721-E1D9-4B39-BC8E-AA218E704631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007D-2EDD-4D60-983C-1AC9E8BC36F8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C7C9-0E9F-4FE6-BB9A-AB5DB85E18DC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0708-C297-4A25-88D4-3146511927D8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E6F0-3745-46BE-A279-75A7C1544B9A}" type="datetime1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039D-06B2-4CBE-9C6F-1C6AEA8C5B25}" type="datetime1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5F5-6763-4EB3-B2A9-7B089750B09E}" type="datetime1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FE9A-03A1-4D96-B251-3362C1E043FF}" type="datetime1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AC93-1814-4F7C-BD05-F4C362E4A79B}" type="datetime1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549C-8018-4DBF-B1CA-F4AECF71F26E}" type="datetime1">
              <a:rPr lang="en-US" smtClean="0"/>
              <a:t>9/21/2022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Samiuddin, Contract Law- I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06F77E9-A400-42B3-BB00-3F593EA1D061}" type="datetime1">
              <a:rPr lang="en-US" smtClean="0"/>
              <a:t>9/21/2022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dirty="0" smtClean="0"/>
              <a:t>Capacity of Parties to Contract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IN" dirty="0" smtClean="0"/>
              <a:t>S. 11- Following parties are incompetent to contract—</a:t>
            </a:r>
          </a:p>
          <a:p>
            <a:r>
              <a:rPr lang="en-IN" dirty="0" smtClean="0"/>
              <a:t>Minor</a:t>
            </a:r>
          </a:p>
          <a:p>
            <a:r>
              <a:rPr lang="en-IN" dirty="0" smtClean="0"/>
              <a:t>Person of unsound mind (S. 12)</a:t>
            </a:r>
          </a:p>
          <a:p>
            <a:r>
              <a:rPr lang="en-IN" dirty="0" smtClean="0"/>
              <a:t>Person disqualified by law to enter into </a:t>
            </a:r>
            <a:r>
              <a:rPr lang="en-IN" smtClean="0"/>
              <a:t>a contract  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9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r>
              <a:rPr lang="en-IN" sz="4000" b="1" dirty="0" smtClean="0"/>
              <a:t>Minor’s Agreement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/>
          <a:lstStyle/>
          <a:p>
            <a:pPr marL="114300" indent="0">
              <a:buNone/>
            </a:pPr>
            <a:r>
              <a:rPr lang="en-IN" b="1" dirty="0" err="1" smtClean="0"/>
              <a:t>Mohori</a:t>
            </a:r>
            <a:r>
              <a:rPr lang="en-IN" b="1" dirty="0" smtClean="0"/>
              <a:t> </a:t>
            </a:r>
            <a:r>
              <a:rPr lang="en-IN" b="1" dirty="0" err="1" smtClean="0"/>
              <a:t>Bibi</a:t>
            </a:r>
            <a:r>
              <a:rPr lang="en-IN" b="1" dirty="0" smtClean="0"/>
              <a:t> v </a:t>
            </a:r>
            <a:r>
              <a:rPr lang="en-IN" b="1" dirty="0" err="1" smtClean="0"/>
              <a:t>Dharmodas</a:t>
            </a:r>
            <a:r>
              <a:rPr lang="en-IN" b="1" dirty="0" smtClean="0"/>
              <a:t> </a:t>
            </a:r>
            <a:r>
              <a:rPr lang="en-IN" b="1" dirty="0" err="1" smtClean="0"/>
              <a:t>Ghose</a:t>
            </a:r>
            <a:endParaRPr lang="en-IN" b="1" dirty="0" smtClean="0"/>
          </a:p>
          <a:p>
            <a:r>
              <a:rPr lang="en-IN" dirty="0" smtClean="0"/>
              <a:t>Minor’s agreement is </a:t>
            </a:r>
            <a:r>
              <a:rPr lang="en-IN" i="1" dirty="0" smtClean="0"/>
              <a:t>void </a:t>
            </a:r>
            <a:r>
              <a:rPr lang="en-IN" i="1" dirty="0" err="1" smtClean="0"/>
              <a:t>ab</a:t>
            </a:r>
            <a:r>
              <a:rPr lang="en-IN" i="1" dirty="0" smtClean="0"/>
              <a:t> initio</a:t>
            </a:r>
          </a:p>
          <a:p>
            <a:r>
              <a:rPr lang="en-IN" dirty="0" smtClean="0"/>
              <a:t>No estoppel against minor</a:t>
            </a:r>
          </a:p>
          <a:p>
            <a:r>
              <a:rPr lang="en-IN" dirty="0" smtClean="0"/>
              <a:t>Doctrine of restitution (</a:t>
            </a:r>
            <a:r>
              <a:rPr lang="en-IN" b="1" dirty="0" smtClean="0"/>
              <a:t>Leslie Ltd v </a:t>
            </a:r>
            <a:r>
              <a:rPr lang="en-IN" b="1" dirty="0" err="1" smtClean="0"/>
              <a:t>Sheill</a:t>
            </a:r>
            <a:r>
              <a:rPr lang="en-IN" b="1" dirty="0" smtClean="0"/>
              <a:t>, </a:t>
            </a:r>
            <a:r>
              <a:rPr lang="en-IN" b="1" dirty="0" err="1" smtClean="0"/>
              <a:t>Kamta</a:t>
            </a:r>
            <a:r>
              <a:rPr lang="en-IN" b="1" dirty="0" smtClean="0"/>
              <a:t> Prasad Singh v </a:t>
            </a:r>
            <a:r>
              <a:rPr lang="en-IN" b="1" dirty="0" err="1" smtClean="0"/>
              <a:t>Sheo</a:t>
            </a:r>
            <a:r>
              <a:rPr lang="en-IN" b="1" dirty="0" smtClean="0"/>
              <a:t> </a:t>
            </a:r>
            <a:r>
              <a:rPr lang="en-IN" b="1" dirty="0" err="1" smtClean="0"/>
              <a:t>Gopal</a:t>
            </a:r>
            <a:r>
              <a:rPr lang="en-IN" b="1" dirty="0" smtClean="0"/>
              <a:t> </a:t>
            </a:r>
            <a:r>
              <a:rPr lang="en-IN" b="1" dirty="0" err="1" smtClean="0"/>
              <a:t>Lal</a:t>
            </a:r>
            <a:r>
              <a:rPr lang="en-IN" b="1" dirty="0" smtClean="0"/>
              <a:t>, </a:t>
            </a:r>
            <a:r>
              <a:rPr lang="en-IN" b="1" dirty="0" err="1" smtClean="0"/>
              <a:t>Raghava</a:t>
            </a:r>
            <a:r>
              <a:rPr lang="en-IN" b="1" dirty="0" smtClean="0"/>
              <a:t> </a:t>
            </a:r>
            <a:r>
              <a:rPr lang="en-IN" b="1" dirty="0" err="1" smtClean="0"/>
              <a:t>Chariar</a:t>
            </a:r>
            <a:r>
              <a:rPr lang="en-IN" b="1" dirty="0" smtClean="0"/>
              <a:t> v </a:t>
            </a:r>
            <a:r>
              <a:rPr lang="en-IN" b="1" dirty="0" err="1" smtClean="0"/>
              <a:t>Srinivasa</a:t>
            </a:r>
            <a:r>
              <a:rPr lang="en-IN" b="1" dirty="0" smtClean="0"/>
              <a:t>, Khan </a:t>
            </a:r>
            <a:r>
              <a:rPr lang="en-IN" b="1" dirty="0" err="1" smtClean="0"/>
              <a:t>Gul</a:t>
            </a:r>
            <a:r>
              <a:rPr lang="en-IN" b="1" dirty="0" smtClean="0"/>
              <a:t> v </a:t>
            </a:r>
            <a:r>
              <a:rPr lang="en-IN" b="1" dirty="0" err="1" smtClean="0"/>
              <a:t>Lakha</a:t>
            </a:r>
            <a:r>
              <a:rPr lang="en-IN" b="1" dirty="0" smtClean="0"/>
              <a:t> Singh</a:t>
            </a:r>
            <a:r>
              <a:rPr lang="en-IN" dirty="0" smtClean="0"/>
              <a:t>)</a:t>
            </a:r>
          </a:p>
          <a:p>
            <a:r>
              <a:rPr lang="en-IN" dirty="0" smtClean="0"/>
              <a:t>Supply of necessaries (Quasi Contract S. 68)- </a:t>
            </a:r>
            <a:r>
              <a:rPr lang="en-IN" b="1" dirty="0" err="1" smtClean="0"/>
              <a:t>Chappel</a:t>
            </a:r>
            <a:r>
              <a:rPr lang="en-IN" b="1" dirty="0" smtClean="0"/>
              <a:t> v Cooper, Nash v Inman</a:t>
            </a:r>
          </a:p>
          <a:p>
            <a:r>
              <a:rPr lang="en-IN" dirty="0" smtClean="0"/>
              <a:t>No ratification</a:t>
            </a:r>
          </a:p>
          <a:p>
            <a:r>
              <a:rPr lang="en-IN" dirty="0" smtClean="0"/>
              <a:t>Liability under torts. (</a:t>
            </a:r>
            <a:r>
              <a:rPr lang="en-IN" b="1" dirty="0" smtClean="0"/>
              <a:t>Bernard v Higgins)</a:t>
            </a:r>
          </a:p>
          <a:p>
            <a:r>
              <a:rPr lang="en-IN" dirty="0" smtClean="0"/>
              <a:t>Beneficial Contracts- Contract of apprenticeship (</a:t>
            </a:r>
            <a:r>
              <a:rPr lang="en-IN" b="1" dirty="0" smtClean="0"/>
              <a:t>Raj Rani v </a:t>
            </a:r>
            <a:r>
              <a:rPr lang="en-IN" b="1" dirty="0" err="1" smtClean="0"/>
              <a:t>Prem</a:t>
            </a:r>
            <a:r>
              <a:rPr lang="en-IN" b="1" dirty="0" smtClean="0"/>
              <a:t> </a:t>
            </a:r>
            <a:r>
              <a:rPr lang="en-IN" b="1" dirty="0" err="1" smtClean="0"/>
              <a:t>Adib</a:t>
            </a:r>
            <a:r>
              <a:rPr lang="en-IN" dirty="0" smtClean="0"/>
              <a:t>)- contracts of marriage of minor by guardian- minor can be admitted to the benefits of partnership(S. 30 Partnership Act)- minor can be appointed </a:t>
            </a:r>
            <a:r>
              <a:rPr lang="en-IN" smtClean="0"/>
              <a:t>as agent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22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</TotalTime>
  <Words>156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Adjacency</vt:lpstr>
      <vt:lpstr>Capacity of Parties to Contract</vt:lpstr>
      <vt:lpstr>Minor’s Agreement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Capacity of Parties to Contract</dc:title>
  <dc:creator>Samiuddin</dc:creator>
  <cp:lastModifiedBy>Samiuddin</cp:lastModifiedBy>
  <cp:revision>3</cp:revision>
  <dcterms:created xsi:type="dcterms:W3CDTF">2006-08-16T00:00:00Z</dcterms:created>
  <dcterms:modified xsi:type="dcterms:W3CDTF">2022-09-21T18:08:04Z</dcterms:modified>
</cp:coreProperties>
</file>