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8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9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6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9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8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9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7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615A-B4FC-4858-9750-E1F0D6FFBA1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0857-B988-4A60-BE3C-77ABF44F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5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CYCLE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5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8" y="303120"/>
            <a:ext cx="10834253" cy="61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6" y="369454"/>
            <a:ext cx="11693237" cy="5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82" y="212436"/>
            <a:ext cx="7650873" cy="35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04" y="295566"/>
            <a:ext cx="9160256" cy="5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295564"/>
            <a:ext cx="10012218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5" y="166254"/>
            <a:ext cx="8349956" cy="4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240145"/>
            <a:ext cx="11120580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131785"/>
            <a:ext cx="9144000" cy="65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28" y="372863"/>
            <a:ext cx="7116736" cy="4550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647" y="513700"/>
            <a:ext cx="4058280" cy="60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2" y="158155"/>
            <a:ext cx="7795491" cy="64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CELL CYCLE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</cp:revision>
  <dcterms:created xsi:type="dcterms:W3CDTF">2022-10-01T07:15:39Z</dcterms:created>
  <dcterms:modified xsi:type="dcterms:W3CDTF">2022-10-01T07:18:33Z</dcterms:modified>
</cp:coreProperties>
</file>