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0150EA-EBCD-43C1-A854-ABF8098C8D11}" type="datetimeFigureOut">
              <a:rPr lang="en-IN" smtClean="0"/>
              <a:t>17-09-2022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6AB57AD-7670-412A-976B-A4ACE608B6C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b="1" dirty="0" smtClean="0"/>
              <a:t>Cellular Organelles</a:t>
            </a:r>
            <a:endParaRPr lang="en-IN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Animal cell </a:t>
            </a:r>
            <a:r>
              <a:rPr lang="en-US" b="1" dirty="0" err="1" smtClean="0"/>
              <a:t>organells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355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Thank you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4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9178" r="18052" b="17728"/>
          <a:stretch/>
        </p:blipFill>
        <p:spPr bwMode="auto">
          <a:xfrm>
            <a:off x="476738" y="332656"/>
            <a:ext cx="8199717" cy="61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9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</TotalTime>
  <Words>10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 Cellular Organelles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Cellular Organells</dc:title>
  <dc:creator>user</dc:creator>
  <cp:lastModifiedBy>user</cp:lastModifiedBy>
  <cp:revision>5</cp:revision>
  <dcterms:created xsi:type="dcterms:W3CDTF">2022-08-11T05:01:01Z</dcterms:created>
  <dcterms:modified xsi:type="dcterms:W3CDTF">2022-09-17T04:46:47Z</dcterms:modified>
</cp:coreProperties>
</file>