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03A04-624B-4ADD-9297-8ED2B53C1F7E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03FE8-DC99-44B8-A8F9-B639F36AA8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184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43660F-3CAE-4004-A9C5-7A248052B1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13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09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14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94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95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7185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7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03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30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012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201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237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240DB-FAD3-4720-95A2-F558B22E4D52}" type="datetimeFigureOut">
              <a:rPr lang="en-IN" smtClean="0"/>
              <a:t>22-09-2022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B97E-613C-4304-956A-6BB3971C33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291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1646" y="2838996"/>
            <a:ext cx="70430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6600" b="1" dirty="0" smtClean="0"/>
              <a:t>Enzyme Technology</a:t>
            </a:r>
            <a:endParaRPr lang="en-IN" sz="6600" b="1" dirty="0"/>
          </a:p>
        </p:txBody>
      </p:sp>
    </p:spTree>
    <p:extLst>
      <p:ext uri="{BB962C8B-B14F-4D97-AF65-F5344CB8AC3E}">
        <p14:creationId xmlns:p14="http://schemas.microsoft.com/office/powerpoint/2010/main" val="1844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7509" y="470263"/>
            <a:ext cx="77680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biological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proteinaceous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catalytic site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(active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centre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some enzymes contain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cofactor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”( nonprotein organic compound)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catalytically active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apoenzyme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protein portion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holoenzyme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fully intact enzyme.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47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zymes and Reaction R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919" y="975361"/>
            <a:ext cx="7934325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7898" y="0"/>
            <a:ext cx="53575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enzyme work</a:t>
            </a:r>
            <a:endParaRPr lang="en-I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3A62E9-7FC7-4867-BD51-996D4945F827}"/>
              </a:ext>
            </a:extLst>
          </p:cNvPr>
          <p:cNvSpPr/>
          <p:nvPr/>
        </p:nvSpPr>
        <p:spPr>
          <a:xfrm>
            <a:off x="923107" y="836023"/>
            <a:ext cx="1038932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Cofactor + apoenzyme ® Holoenzyme (or enzyme)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Cofactors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simple divalent metallic ion (e.g. Ca2+, Co2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+, Mg2+ ,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Mn2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or Zn2+ ).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Cofactors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firmly bound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apoenzyme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prosthetic group.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Cofactors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loosely bound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 apoenzyme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coenzyme.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Cofactors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to heat.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most enzyme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lose activity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on heating.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7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057F0A-1FC6-4F3D-85EB-8D457143B41F}"/>
              </a:ext>
            </a:extLst>
          </p:cNvPr>
          <p:cNvSpPr/>
          <p:nvPr/>
        </p:nvSpPr>
        <p:spPr>
          <a:xfrm>
            <a:off x="464233" y="1203515"/>
            <a:ext cx="112822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Proenzyme or zymogen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inactive form of enzymes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converted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form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Proenzyme –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Pepsinogen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Enzyme - Pepsin 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Proenzyme –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Trypsinogen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Enzyme - Trypsin  </a:t>
            </a:r>
          </a:p>
        </p:txBody>
      </p:sp>
    </p:spTree>
    <p:extLst>
      <p:ext uri="{BB962C8B-B14F-4D97-AF65-F5344CB8AC3E}">
        <p14:creationId xmlns:p14="http://schemas.microsoft.com/office/powerpoint/2010/main" val="386027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8" y="573850"/>
            <a:ext cx="1192203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PROPERTIES OF ENZYMES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protein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nature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larger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than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substrate molecules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substrate binds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 active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centre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of enzyme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bear a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 complementary relationship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structure of the substrate (s)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w/c allows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 almost precise fit b/w them.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6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FBC3E7-33C2-489B-8468-2DFF55975493}"/>
              </a:ext>
            </a:extLst>
          </p:cNvPr>
          <p:cNvSpPr/>
          <p:nvPr/>
        </p:nvSpPr>
        <p:spPr>
          <a:xfrm>
            <a:off x="434715" y="153164"/>
            <a:ext cx="1130258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made up of 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a)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binding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and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b)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catalytic site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only a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few of the amino acids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take part in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catalytic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mechanism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determine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specificity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enzyme.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amino acids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have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reactive side-chain grouping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cysteine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histidine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serine.</a:t>
            </a:r>
          </a:p>
        </p:txBody>
      </p:sp>
    </p:spTree>
    <p:extLst>
      <p:ext uri="{BB962C8B-B14F-4D97-AF65-F5344CB8AC3E}">
        <p14:creationId xmlns:p14="http://schemas.microsoft.com/office/powerpoint/2010/main" val="221083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ix classes of enzymes and their functions used in the detection of... |  Download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187" y="1438320"/>
            <a:ext cx="627697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57898" y="0"/>
            <a:ext cx="4120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 </a:t>
            </a:r>
            <a:r>
              <a:rPr lang="en-IN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enzyme</a:t>
            </a:r>
            <a:endParaRPr lang="en-IN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89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87758"/>
            <a:ext cx="762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food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  <a:endParaRPr lang="en-US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1772816"/>
            <a:ext cx="8763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enzymes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have traditionally been derived from: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Plants: 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amylase, 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amylase, bromelain, 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glucanase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ficin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papain,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chymopapain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lipoxygenase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trypsins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pepsins,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chymotrypsins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catalase, pancreatic amylase, pancreatic lipase, and rennin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chymosin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Microorganisms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amylase, </a:t>
            </a:r>
            <a:r>
              <a:rPr lang="el-GR" sz="24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amylase, glucose isomerase,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pullulanase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cellulase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catalase, lactase, pectinases, pectin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lyase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invertase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raffinose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microbial lipases, and proteases.</a:t>
            </a:r>
          </a:p>
        </p:txBody>
      </p:sp>
    </p:spTree>
    <p:extLst>
      <p:ext uri="{BB962C8B-B14F-4D97-AF65-F5344CB8AC3E}">
        <p14:creationId xmlns:p14="http://schemas.microsoft.com/office/powerpoint/2010/main" val="84437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350</Words>
  <Application>Microsoft Office PowerPoint</Application>
  <PresentationFormat>Widescreen</PresentationFormat>
  <Paragraphs>64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</dc:creator>
  <cp:lastModifiedBy>Ajay</cp:lastModifiedBy>
  <cp:revision>3</cp:revision>
  <dcterms:created xsi:type="dcterms:W3CDTF">2022-09-22T06:14:22Z</dcterms:created>
  <dcterms:modified xsi:type="dcterms:W3CDTF">2022-09-22T06:31:25Z</dcterms:modified>
</cp:coreProperties>
</file>