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351" r:id="rId4"/>
    <p:sldId id="352" r:id="rId5"/>
    <p:sldId id="353" r:id="rId6"/>
    <p:sldId id="354" r:id="rId7"/>
    <p:sldId id="355" r:id="rId8"/>
    <p:sldId id="3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8:5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74 194 2128,'3'-36'10087,"8"-15"-5947,-7 36-3581,0 0-1,-2 0 0,2-26 0,-2 29 219,-1 3 878,-3 16-1230,-10 53-700,5-21 177,-24 121 158,8 0-1,6 2 1,5 198 0,12-321-64,3 1 1,14 74-1,-14-101-10,1-1-1,0 1 1,1-1-1,0 0 0,1 0 1,0 0-1,1-1 1,1 0-1,0-1 0,0 1 1,1-2-1,16 16 1,-7-11 21,1-1 0,0-1 0,1-1 0,0 0 0,1-2 0,0 0 1,0-1-1,1-1 0,0-2 0,0 0 0,40 4 0,-19-6 57,1-2-1,0-2 1,0-2-1,0-1 0,48-12 1,-55 8-61,58-21 0,-83 24-214,0 0 0,0-1 1,0 0-1,-1 0 0,0-1 1,-1-1-1,1 0 0,14-15 0,-22 20-120,0-1-1,0 1 0,-1-1 0,1 0 0,-1 0 0,0 0 0,0 0 0,-1-1 1,1 1-1,1-6 0,-3 6-255,1 0 0,-1 0 0,0 0 0,0 1 0,0-1 0,0 0 0,-1 0 0,-1-5 0,-9-17-2997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0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18170,'0'-18'612,"-3"1"0,3-1-60,0 2-88,5 9 32,1 19 4,1 14 8,-2 14-20,5 20-92,-5 12-640,-2 5-220,-3-8-268,0-6-496,0-23-792,2-9-1601,-2-18 1,0-13 0,0-18-1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36 136 9737,'-8'-22'664,"3"2"40,0-5-4,0-1-280,5 6-908,0 2-1856,-5 13 0,0 5-1,2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44 19942,'-1'-2'50,"1"0"0,-1-1-1,0 1 1,0 0 0,0-1 0,-1 1 0,1 0 0,0 0 0,-1 0 0,0 0 0,1 0-1,-1 1 1,0-1 0,0 0 0,0 1 0,0-1 0,0 1 0,0 0 0,0 0-1,-1 0 1,1 0 0,0 0 0,-1 0 0,1 0 0,0 1 0,-1-1 0,1 1 0,-1 0-1,1 0 1,-1 0 0,1 0 0,-1 0 0,-3 1 0,3-1-28,0 1 0,-1-1 0,1 1 0,0 0 1,-1 0-1,1 0 0,0 1 0,0-1 0,0 1 0,0-1 0,0 1 1,0 0-1,1 0 0,-1 0 0,1 1 0,-1-1 0,1 1 0,0-1 1,0 1-1,0 0 0,0 0 0,0-1 0,1 1 0,-2 5 0,1-1-40,1 0-1,1 1 1,-1-1 0,1 0-1,1 0 1,-1 0-1,1 0 1,1 0-1,-1 0 1,1 0 0,0 0-1,1 0 1,3 7-1,7 13-264,30 45 0,-29-50 179,24 36-258,-18-28-59,-1 0-1,25 55 0,-41-77 314,0-1 0,-1 1 0,0 0 0,0 0 0,-1 0 0,1 11 0,-2-16 80,0 0-1,0 0 1,0 0 0,-1 0-1,1 0 1,-1 0-1,0 0 1,0 0-1,0 0 1,0 0 0,0-1-1,-1 1 1,1 0-1,-1-1 1,1 1-1,-1-1 1,0 0 0,0 1-1,-5 2 1,2-1 3,-1-1 0,0 1-1,0-1 1,0-1 0,0 1 0,-1-1 0,1 0 0,-1-1 0,-9 2 0,-65 2-20,64-4 43,-105-3 188,104 1-182,0-1 0,1-1 0,-1 0 0,-29-11 0,45 14-239,1-1-1,-1 0 1,1 0 0,-1 0 0,1 1 0,-1-2 0,1 1 0,0 0-1,0 0 1,-1 0 0,1 0 0,0-1 0,0 1 0,0-1 0,1 1-1,-1-1 1,0 1 0,0-1 0,1 1 0,-1-1 0,1 0 0,-1 1-1,1-1 1,0 0 0,0 1 0,0-1 0,0 0 0,0 1 0,0-1-1,0 0 1,0 1 0,1-1 0,0-2 0,7-22-3173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589 536 7649,'0'0'352,"0"0"-34,0 0-98,0 0-102,0 0-18,5 21 28,-3-16 42,0 0 1,-1 0-1,1 1 1,-1-1-1,0 1 1,0 6-1,-1-12-84,0 0-1,0 0 1,0 0-1,0 0 1,0 0 0,0 1-1,0-1 1,0 0-1,0 0 1,0 0-1,0 0 1,0 0-1,0 0 1,0 0-1,0 1 1,0-1-1,0 0 1,0 0 0,1 0-1,-1 0 1,0 0-1,0 0 1,0 0-1,0 0 1,0 0-1,0 0 1,0 0-1,0 0 1,0 0-1,1 1 1,-1-1 0,0 0-1,0 0 1,0 0-1,0 0 1,0 0-1,0 0 1,0 0-1,1 0 1,-1 0-1,0 0 1,0 0 0,0 0-1,0 0 1,0-1-1,0 1 1,0 0-1,1 0 1,-1 0-1,9-4 1749,9-11-171,-15 11-1452,0-1 0,0 0-1,0 0 1,0 0 0,-1 0 0,0-1 0,0 1 0,0 0 0,-1-1 0,0 1 0,1-12 0,0 4-40,-2 0 1,0 0-1,0 0 1,-4-16-1,3 22-132,0 1 0,-1 0 1,0 0-1,0 0 0,-1 0 0,1 0 0,-2 0 1,1 0-1,0 1 0,-1-1 0,0 1 0,0 0 1,-1 1-1,1-1 0,-1 1 0,0-1 0,-7-3 1,1 1-27,0 1 0,-1 1 1,0 0-1,0 0 1,0 1-1,0 0 0,-25-3 1,15 4-58,-2 0 0,1 1 0,0 1 0,0 2 0,-1 0 0,-28 5 0,40-3 24,-1 0 0,1 1 0,0 0-1,0 1 1,0 0 0,1 1 0,0 1 0,0-1 0,1 2-1,-1-1 1,1 1 0,1 1 0,-11 11 0,7-4-10,1 1 1,1 1 0,0-1-1,1 2 1,1-1 0,0 1-1,2 1 1,0 0 0,-6 30-1,7-18-52,2 0 0,0 0 0,2 0 0,2 1 0,5 46 0,-4-65-1,2 0 1,-1 0 0,9 22 0,-10-33 72,0 1 1,1 0 0,-1-1 0,1 1 0,0-1-1,1 0 1,-1 1 0,0-1 0,1 0 0,0 0-1,-1-1 1,1 1 0,0 0 0,1-1-1,-1 0 1,0 0 0,6 3 0,0-2 27,1-1 0,-1 0 0,1 0 0,0-1 1,0 0-1,-1-1 0,1 0 0,0 0 0,0-1 0,0 0 0,-1-1 1,11-3-1,9-3 88,0-2 0,41-21 0,-47 20-1,0-2 1,-1 0-1,-1-1 1,0-1-1,-1-1 1,-1-1-1,0-1 1,-1 0-1,-1-1 1,-1-1-1,-1-1 1,16-29-1,-28 45-47,0 0-1,-1-1 1,1 1-1,-2-1 1,1 1-1,0-1 1,-1 0-1,1-11 1,-2 38-298,1 0 1,1 0 0,1 0 0,1 0-1,1-1 1,1 0 0,11 28 0,-16-45 241,1-1 0,0 1 0,0-1 0,0 0 0,0 0 0,0 1 0,0-1 1,0 0-1,1-1 0,-1 1 0,1 0 0,-1-1 0,1 1 0,0-1 0,-1 0 0,1 0 1,0 0-1,0 0 0,0-1 0,0 1 0,0-1 0,0 0 0,0 1 0,0-1 1,0-1-1,0 1 0,4-1 0,8-1 30,0-2 1,0 1-1,29-12 1,-13 1 28,-1-1-1,0-1 1,-1-1 0,-1-2 0,-1 0-1,0-2 1,44-46 0,-68 63-75,0 1 1,0 1-1,0-1 0,1 0 0,-1 1 1,1-1-1,-1 1 0,1 0 0,0 0 1,0 1-1,5-2 0,-7 2 2,0 1-1,1 0 0,-1 0 0,1 0 1,-1 0-1,0 0 0,1 1 0,-1-1 0,1 1 1,-1-1-1,0 1 0,0 0 0,1 0 1,-1 0-1,0 0 0,0 1 0,0-1 1,0 0-1,0 1 0,0-1 0,1 3 1,4 3-28,0 1 1,0 0 0,-1 1-1,0-1 1,0 1 0,-1 0 0,-1 0-1,6 14 1,1 10-53,8 39 1,-15-57 93,-4-14 12,0 0 0,0-1 0,0 1 0,0 0 0,1-1 0,-1 1 0,0 0 1,0-1-1,1 1 0,-1-1 0,0 1 0,1 0 0,-1-1 0,0 1 0,1-1 0,-1 1 0,1-1 0,-1 1 1,1-1-1,0 0 0,-1 1 0,1-1 0,-1 1 0,1-1 0,0 0 0,-1 0 0,1 1 0,-1-1 0,1 0 0,0 0 1,-1 0-1,1 0 0,0 0 0,0 0 0,-1 0 0,1 0 0,0 0 0,-1 0 0,1 0 0,0 0 0,-1 0 1,1-1-1,0 1 0,-1 0 0,2-1 0,3-2 37,0 0 1,0 0-1,0 0 0,7-6 1,-6 4-29,101-91 281,-73 63-268,2 1 0,50-34 0,-81 63-69,0 0-1,0 0 1,1 0 0,-1 1-1,0 0 1,1 0 0,0 0-1,-1 1 1,7-2 0,-8 3 16,0 0 0,0 0 1,-1 1-1,1-1 0,0 1 1,-1 0-1,1 0 0,0 0 1,-1 0-1,1 0 0,-1 1 1,0 0-1,1 0 0,-1 0 1,3 2-1,40 32-98,-34-25 87,2 0 0,-1-1-1,1 0 1,1-2-1,-1 1 1,2-2-1,24 10 1,-5-9-18,-1-2 1,1-2-1,0 0 0,0-3 1,1-1-1,-1-1 0,0-2 1,0-1-1,39-11 0,-52 9 20,1 0 0,-2-2 0,38-17 0,-47 18 61,1 0-1,-2-1 0,1 0 0,-1-1 0,0 0 0,-1 0 0,12-15 1,-19 20 9,0-1 0,0 1 1,0-1-1,0 0 1,-1 0-1,0 0 1,0 0-1,0-1 1,-1 1-1,1 0 0,-1-1 1,0-6-1,-1 9-15,0 0-1,0 1 1,0-1-1,0 0 0,-1 1 1,1-1-1,-1 0 1,0 1-1,1-1 0,-1 1 1,-1-1-1,1 1 1,0 0-1,0-1 1,-1 1-1,1 0 0,-1 0 1,0 0-1,0 0 1,0 0-1,0 1 1,0-1-1,0 0 0,0 1 1,0-1-1,-1 1 1,-2-1-1,-7-2 41,0 0 0,1 1 1,-1 1-1,0 0 0,0 0 0,0 1 1,-1 1-1,-20 2 0,6 1 12,0 1 0,-48 14-1,55-11-91,0 0 0,0 1-1,0 2 1,1 0-1,1 0 1,-31 24 0,42-28-12,0-1 0,0 2 1,1-1-1,-1 1 1,2-1-1,-1 2 0,1-1 1,0 1-1,0-1 1,1 1-1,0 1 0,1-1 1,-1 1-1,2-1 0,-1 1 1,1 0-1,1 0 1,-2 14-1,3-18 10,1 0 0,-1-1 0,1 1 0,0 0 0,0 0 0,0 0 0,0-1-1,1 1 1,0-1 0,0 1 0,0-1 0,1 0 0,0 0 0,-1 0 0,8 7 0,-4-5-1,1 0 1,0-1 0,0 1-1,0-2 1,1 1 0,0-1-1,0 0 1,10 3-1,6 1-4,-1-2 0,1-1-1,0-1 1,1-1-1,35 1 1,-36-4 18,1-1-1,-1-2 1,1 0-1,-1-1 1,0-1 0,37-14-1,-49 15 28,0-2 0,0 1 0,-1-2 0,1 1 0,-1-1 0,0-1 1,-1 0-1,0-1 0,-1 0 0,1 0 0,-2-1 0,1 0 0,-1-1 0,6-11 0,-5 3 43,0 1 0,-2-1 1,-1 0-1,0-1 0,-1 1 0,-1-1 1,2-22-1,0-144 922,-6 148-678,0-1 21,-3-106 1402,2 130-1337,-1 1-1,-1 0 1,-1 0 0,0 0 0,-6-14-1,-1 46-1653,2 6 871,0 0 1,2 0-1,1 1 0,1 1 1,-3 27-1,4 6-264,4 63 1,1-90 495,2 0 0,1-1 0,1 0 0,18 55 1,-16-65 59,2 1 0,0-1 0,2 0 0,0-1 0,1-1-1,2 1 1,18 20 0,-4-9-204,56 47 0,-67-65 147,1 0 0,0-2 1,0 0-1,1 0 0,24 8 1,-38-17 24,-1 0 0,1-1 0,0 1 0,0-1 1,0-1-1,0 1 0,-1-1 0,9 1 0,-11-2 4,-1 1 0,1 0-1,-1-1 1,1 1 0,-1-1 0,1 1-1,-1-1 1,0 0 0,1 1-1,-1-1 1,0 0 0,1 0 0,-1 0-1,0 0 1,0 0 0,0 0-1,0 0 1,0-1 0,0 1 0,0 0-1,-1-1 1,1 1 0,0 0 0,-1-1-1,1 1 1,-1-1 0,1 1-1,0-4 1,0-5-842,1 0-1,-1 0 0,-1 0 1,0 0-1,0-1 1,-1 1-1,-1 0 1,0 0-1,-3-13 1,-12-28-2320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980 206 6861,'0'0'85,"0"1"1,1 0 0,-1-1-1,0 1 1,1 0 0,-1-1-1,0 1 1,1-1-1,-1 1 1,1-1 0,-1 1-1,1-1 1,-1 1 0,1-1-1,0 0 1,-1 1 0,1-1-1,-1 0 1,1 1 0,0-1-1,-1 0 1,1 0 0,0 0-1,-1 1 1,1-1 0,0 0-1,1 0 87,-1 0-1,1 1 0,-1-1 1,1 0-1,-1 0 0,1 0 1,-1 0-1,1 0 1,-1 0-1,0 0 0,1-1 1,1 0-1,0-1 27,0-1 0,-1 0 0,1 1 0,-1-1 0,1 0 0,-1-1 0,0 1 0,0 0 0,-1-1 0,1 1 0,-1-1 0,0 1 0,0-1 0,0 0 0,0 1 0,0-1 0,-1 0 0,1-6 0,-1-1 37,0 1-1,0-1 0,0 1 0,-2-1 0,-3-17 0,4 25-177,0 0 0,0-1-1,-1 1 1,1 0 0,-1 0 0,0 0-1,0 0 1,0 0 0,0 1-1,-1-1 1,1 0 0,-1 1 0,1 0-1,-1-1 1,0 1 0,0 0-1,0 1 1,0-1 0,0 0 0,-1 1-1,1 0 1,-5-2 0,-7 0 43,1 1 0,0 0 1,-1 1-1,-17 0 1,26 1-68,-34 1 14,0 1-1,1 2 1,-1 2 0,1 1-1,1 2 1,-1 2-1,1 1 1,1 3-1,-43 21 1,49-19-72,0 1 1,1 2-1,1 1 1,1 1-1,1 1 1,1 1-1,1 2 1,1 0-1,2 2 1,-30 45-1,32-37-6,2 0-1,1 2 0,2 0 1,2 0-1,1 1 0,2 1 0,2 0 1,-5 60-1,10-52-59,2-1 0,3 0 1,1 0-1,2 0 0,3 0 0,1-1 0,17 48 0,-16-63-11,2-1 0,1 0 0,1-1 0,1-1 0,2 0 0,1-1 0,28 32 1,-34-45 55,1-1 1,0-1-1,0 0 1,2-1-1,-1 0 1,1-1-1,1 0 1,0-2-1,0 0 1,1 0 0,0-2-1,0 0 1,1-1-1,26 4 1,-25-7 56,1-1-1,0-1 1,0 0 0,0-2-1,0 0 1,0-1 0,0-1 0,-1-1-1,0-1 1,0-1 0,0 0 0,-1-1-1,0-1 1,-1-1 0,17-12-1,-15 8 82,-1 0 0,0-2-1,-1 0 1,-1 0 0,-1-2 0,0 0-1,-1-1 1,-1 0 0,-1-1-1,0 0 1,-2-1 0,13-37-1,-13 26 413,-2-1-1,-1 1 1,-2-1 0,-1 0-1,-1-40 1,15 829-2176,-18-738 1510,0-14-119,0 1 1,0-1-1,1 1 0,-1 0 0,3 7 1,0-7-3436,-4-14 815,-6-20-503,-5-20-65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15453,'17'-9'-20,"21"-2"20,21-2 24,14-3 4,11 3 4,-3 2-28,-13-3-208,-12 3-520,-11-5-560,-4-1-1376,-23 8 0,-8 2-1,-5 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6401,'0'0'111,"1"1"-1,-1 0 1,0-1 0,1 1 0,-1 0 0,1 0 0,-1-1 0,1 1 0,-1-1 0,1 1 0,0-1 0,-1 1 0,1-1 0,0 1 0,-1-1 0,1 1 0,0-1 0,0 0 0,0 1 0,-1-1-1,1 0 1,0 0 0,0 0 0,0 0 0,1 1 0,24 2 1570,-18-3-1273,-1 0 0,1-1 0,0 0 0,0 0 0,0-1 0,-1 0 0,1 0 0,-1-1 0,1 0 0,-1 0 0,0-1 0,0 0 0,-1 0 0,11-8 0,-13 9-201,-1 0 1,1-1 0,0 1-1,-1-1 1,0 0-1,0 0 1,0 0-1,0 0 1,-1-1-1,0 1 1,0-1-1,0 1 1,0-1 0,-1 0-1,1 0 1,-1 0-1,-1 0 1,1 0-1,-1 0 1,1 0-1,-2 0 1,1 0 0,0 0-1,-2-5 1,2 9-196,0 1 1,0 0 0,0 0-1,-1-1 1,1 1 0,0 0 0,0-1-1,0 1 1,0 0 0,0 0-1,-1-1 1,1 1 0,0 0-1,0 0 1,-1 0 0,1-1 0,0 1-1,0 0 1,-1 0 0,1 0-1,0 0 1,0-1 0,-1 1-1,1 0 1,0 0 0,-1 0 0,1 0-1,0 0 1,0 0 0,-1 0-1,1 0 1,0 0 0,-1 0-1,1 0 1,0 0 0,-1 0-1,1 0 1,-17 7 173,-11 14-121,18-11-175,0 0 0,1 0 0,1 1 0,-1 0 0,2 0 0,-1 1 0,2 0 0,0 1 0,0-1 0,1 1 0,1 0 0,0 0 0,0 1 0,2-1 0,0 1 0,0 0 0,1-1 0,1 1 1,0 0-1,4 23 0,-4-32 33,1 0 1,1 0 0,-1 0-1,1 0 1,-1 0 0,2 0-1,-1 0 1,0 0 0,1-1-1,0 1 1,0-1 0,0 0 0,1 0-1,-1 0 1,1 0 0,0-1-1,0 1 1,0-1 0,1 0-1,-1 0 1,1-1 0,6 4-1,0-3 11,-1 0-1,1 0 1,-1-1-1,1-1 0,0 0 1,0 0-1,-1-1 1,1 0-1,0-1 1,12-2-1,-1-1 82,0-2 0,-1 0 0,0-1 1,-1-1-1,1 0 0,-1-2 0,27-18 0,-17 8 187,-1-2-1,0-1 0,43-46 1,-21 3-473,-36 141 11,-7-42 139,-5-20 20,0-1 1,1 1-1,0-1 1,7 13 0,-10-22 66,0 0 0,1 0 0,-1 0 0,1-1 1,0 1-1,0 0 0,0-1 0,0 0 1,1 1-1,-1-1 0,1 0 0,-1 0 1,1 0-1,-1-1 0,1 1 0,0-1 1,0 1-1,0-1 0,0 0 0,0 0 0,0 0 1,6 0-1,3-1-35,-1-1-1,1-1 1,-1 0 0,1 0-1,-1-1 1,0 0 0,0-1-1,-1-1 1,13-6 0,92-58-293,-99 58 335,24-16-5,-16 9 41,1 2 0,0 1 0,50-22 0,-74 36-6,1 1-1,-1-1 1,0 1 0,0-1 0,1 1-1,-1 0 1,0-1 0,1 1 0,-1 0-1,1 0 1,-1 0 0,0 0 0,1 0-1,-1 0 1,0 1 0,1-1 0,-1 0-1,0 1 1,1-1 0,-1 1 0,0-1-1,0 1 1,1 0 0,0 1 0,1 0 10,-1 1 0,0 0 0,0 1 1,0-1-1,0 0 0,-1 0 0,1 1 1,0 3-1,1 0 6,5 14 60,1 0-1,20 33 0,-25-48-54,0 0-1,1 0 0,-1-1 1,1 1-1,0-1 0,1 0 0,-1-1 1,1 1-1,0-1 0,0 0 1,0-1-1,14 6 0,-5-4 10,1-1-1,-1-1 1,1 0-1,0-1 1,0 0-1,0-2 1,19-1-1,-10-1-10,-1-1 1,0-1-1,47-14 0,-50 10-4,0 0 0,0-1 0,-1-2 0,-1 0-1,0-1 1,0 0 0,33-31 0,-43 34 72,0 0-1,-1 0 1,0-1 0,0 0-1,-1-1 1,0 1 0,-1-1-1,0-1 1,-1 1 0,0-1-1,-1 0 1,0 0-1,-1 0 1,0-1 0,1-19-1,-4 30-32,1-1 0,-1 0 0,0 1-1,0-1 1,0 1 0,-1-1 0,1 0 0,-1 1-1,1-1 1,-1 1 0,0-1 0,0 1-1,0-1 1,0 1 0,-1 0 0,1-1 0,-1 1-1,-2-3 1,1 3 10,0 0-1,0 0 1,0 1 0,0-1-1,0 1 1,0 0-1,-1 0 1,1 0 0,0 0-1,-1 0 1,1 1 0,0 0-1,-7 0 1,-1-1-27,0 2-1,-1-1 1,1 1-1,0 1 1,0 0 0,0 1-1,1 0 1,-1 0-1,1 1 1,-1 1 0,-8 5-1,12-6-57,0 1-1,1-1 1,-1 1-1,1 1 0,1-1 1,-1 1-1,1 0 1,0 1-1,0-1 1,1 1-1,-1 0 1,2 0-1,-1 0 1,1 1-1,0-1 0,-2 10 1,2-6-17,1 1 0,0-1 0,1 0 0,0 1 0,1-1 0,0 1 0,1-1 0,0 1 0,1-1 0,5 20 0,-4-22 15,0 0 0,1-1 0,0 0 0,0 0 0,1 0 0,0 0 0,0-1 0,1 0 0,0 0 1,0 0-1,0-1 0,1 0 0,0 0 0,10 6 0,-1-3 3,1-1 0,0 0 1,0-1-1,1-1 0,0-1 1,0 0-1,0-2 0,0 0 1,1-1-1,-1 0 0,1-2 1,31-2-1,-24-1 24,-1 0 1,1-2-1,-1-1 1,0-1-1,0-2 1,-1 0-1,0-1 0,37-22 1,-34 14 14,0-1 0,-2-1 0,-1-1 0,41-45 0,-51 50 70,-1 0-1,-1-1 1,0-1 0,-2 0-1,0 0 1,-1-1-1,-1 0 1,10-32 0,-16 42 3,0 0 1,-1 0-1,0 1 0,0-1 1,-1-10-1,0 16-64,0 1 0,0 0 0,-1-1 0,1 1 0,-1 0 0,1-1 0,-1 1 0,0 0 0,0 0 0,0 0-1,0-1 1,0 1 0,-1 0 0,1 1 0,0-1 0,-1 0 0,0 0 0,1 1 0,-1-1 0,0 0 0,0 1 0,0 0-1,-3-2 1,-2 0 21,0 0 0,0 1 0,0 0-1,-1 0 1,1 1 0,-1 0-1,1 0 1,-1 1 0,1 0-1,-1 0 1,1 1 0,-1-1 0,1 2-1,-14 3 1,18-4-71,-1 0 1,0 1-1,1 0 0,-1-1 0,1 1 1,0 0-1,-1 1 0,1-1 1,0 1-1,0-1 0,1 1 1,-1 0-1,1 0 0,-1 0 1,1 0-1,0 0 0,0 1 0,0-1 1,0 1-1,1-1 0,0 1 1,-1 0-1,1 0 0,1-1 1,-1 1-1,0 0 0,1 0 0,0 0 1,0 7-1,2 1-69,0 0-1,0 0 1,1 0 0,0-1-1,1 1 1,1-1-1,0 0 1,9 14 0,60 83-910,-49-75 550,-17-22 305,8 11-409,14 26 1,-26-42 342,-1 1 1,0 1 0,0-1-1,0 0 1,-1 1 0,0 0-1,-1-1 1,2 11 0,-3-16 164,0 0 1,-1-1 0,1 1-1,0 0 1,-1-1 0,1 1-1,-1 0 1,1-1 0,-1 1-1,0-1 1,0 1 0,0-1 0,0 1-1,0-1 1,0 1 0,0-1-1,0 0 1,0 0 0,-1 0-1,1 1 1,-1-1 0,1 0-1,-1-1 1,1 1 0,-1 0-1,1 0 1,-1-1 0,1 1 0,-1-1-1,0 1 1,0-1 0,-2 1-1,-9 1-6,0-1 0,1 0 1,-20-1-1,21 0 42,-217 0 446,215-1-997,-1 0-1,1-1 0,0 0 1,-22-8-1,-24-3-3426,24 5 902,5-4-1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51 749 6193,'4'8'294,"-3"-7"221,-1 0 1,1 0-1,-1 0 0,1 0 0,0 0 1,-1 1-1,1-1 0,0 0 0,0-1 1,0 1-1,0 0 0,0 0 0,1 1 1,-1-3-310,0 1-1,-1 0 1,1 0 0,0-1 0,0 1 0,0-1 0,-1 1 0,1-1-1,0 1 1,-1-1 0,1 1 0,0-1 0,-1 0 0,1 1 0,-1-1-1,1 0 1,-1 0 0,1 1 0,-1-1 0,1 0 0,-1 0 0,0 0-1,1 1 1,-1-3 0,20-32 1039,35-45-1,14-23-868,-57 81-352,-1-1-1,-1-1 1,-1 0 0,-1 0 0,0 0-1,-2-1 1,-2 0 0,0 0 0,-1-1-1,-1 1 1,-2-1 0,-3-30 0,2 47-17,-1 0 0,0 0 0,0 1 0,-1-1 0,0 1 0,-1 0 0,0 0 0,0 0 0,0 0 0,-1 1 0,-1-1 0,1 1 0,-1 1 0,0-1 0,-1 1 0,1 0 0,-1 0 0,-10-5 1,8 5-13,0 1 0,0 0 1,0 1-1,-1 0 0,0 1 1,0 0-1,0 0 0,0 1 1,0 0-1,-1 1 0,1 0 1,0 1-1,-1 0 0,1 1 1,-15 2-1,24-3-6,-1 0 0,1 0 1,-1 1-1,1-1 0,-1 0 0,1 1 0,0-1 1,-1 1-1,1-1 0,0 1 0,-1 0 0,1 0 1,0-1-1,0 1 0,-1 0 0,1 0 0,0 0 1,0 0-1,0 1 0,1-1 0,-1 0 0,0 0 1,0 0-1,0 1 0,1-1 0,-1 0 0,1 1 1,-1-1-1,1 1 0,-1 1 0,1-1-6,1 1-1,-1-1 1,1 0 0,-1 0-1,1 1 1,0-1-1,-1 0 1,1 0 0,0 0-1,1 0 1,-1 0-1,0 0 1,0 0 0,1-1-1,-1 1 1,1 0-1,0-1 1,-1 1 0,5 1-1,5 4-26,0 0-1,1-1 0,-1 0 1,2-1-1,-1-1 1,0 0-1,1 0 0,0-2 1,18 3-1,19 0-67,53-3-1,-100-2 110,118-2-78,157-24 1,-278 26 77,1 0 1,0 1-1,-1-1 0,1 0 0,0 0 1,-1 1-1,1-1 0,-1 0 1,1 0-1,-1 1 0,1-1 1,-1 1-1,1-1 0,-1 0 1,1 1-1,-1-1 0,0 1 1,1-1-1,-1 1 0,0 0 1,1-1-1,-1 1 0,0-1 1,1 1-1,-1-1 0,0 1 0,0 0 1,6 21-67,-6-21 64,4 18-45,-2-1 1,-1 1 0,0 0 0,-3 31 0,-16 78 37,10-80 26,2-12-8,-7 53-4,12-77 0,1-1 0,0 0 0,0 1 1,1-1-1,5 19 0,-5-26 8,1 0-1,-1 0 1,1 0 0,0-1-1,1 1 1,-1-1 0,1 1 0,-1-1-1,1 0 1,0 0 0,0 0-1,0 0 1,1 0 0,-1-1-1,1 0 1,-1 1 0,1-1 0,0 0-1,0-1 1,0 1 0,0-1-1,0 0 1,7 1 0,10 2-28,-1-1 1,1-2 0,32 0-1,-36-1-74,4 0-698,1-1 0,0-1-1,-1 0 1,1-2 0,-1 0 0,37-14-1,-38 11-696,-13 5 648,0-1 0,0 0 0,0 0 0,-1 0 0,1-1 0,8-6 0,13-15-2842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5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192 364 15457,'0'0'63,"0"0"-22,24 0 480,-7-3-376,1-1 0,-1 0 0,0-2 0,-1 1 1,1-2-1,-1 0 0,-1-1 0,1-1 0,-1-1 0,-1 0 0,0 0 0,0-2 0,-1 1 0,13-17 0,-18 19-23,-1-1 1,-1 0-1,1 0 0,-2-1 0,1 0 0,4-15 0,-8 20-52,0 0 0,0 1 0,-1-1 0,0 0 0,0 0 0,-1 0 0,1 0 0,-1 0 0,0 0 0,-1 0 0,0 0 0,0 0 0,0 0 0,-3-9 0,2 12-35,0 0-1,0 0 0,0 0 1,0 1-1,0-1 0,0 1 1,-1-1-1,1 1 1,-1 0-1,0 0 0,1 0 1,-1 0-1,0 1 0,0-1 1,0 1-1,-1-1 1,1 1-1,0 0 0,0 1 1,-1-1-1,-3 0 0,-5-1 55,-1 2-1,1-1 0,0 1 0,-21 3 0,11 1-30,1 0 0,0 2-1,0 0 1,0 1 0,0 1 0,1 1-1,1 1 1,-1 0 0,-26 21 0,35-23-63,0 1 1,1 0-1,-1 0 1,2 1-1,0 0 0,0 1 1,1 0-1,0 1 1,0-1-1,2 2 0,-1-1 1,2 1-1,0-1 1,0 1-1,1 1 1,-3 17-1,6-24 7,1-1 0,-1 1 0,1-1 0,0 1 0,1 0 0,0-1 0,0 1 0,0-1 0,1 1 0,0-1 0,0 0 1,0 0-1,1 0 0,6 11 0,-3-10 8,-1 0 0,2 0 1,-1 0-1,1-1 1,0 0-1,0 0 0,0 0 1,1-1-1,12 6 1,6 1 25,-1-2 0,2-1 0,-1-1 0,1-1 0,55 6 0,-10-6 2,-1-3-1,0-2 1,1-4-1,83-14 1,-108 9-25,-1-2 1,0-3-1,-1-1 1,0-3-1,-1-1 1,-1-2-1,52-33 1,-73 39 6,-2-1 1,0-1-1,31-30 1,-46 40 2,1-1 1,-1 0 0,0 0 0,-1 0 0,0-1 0,0 0 0,0 0 0,0 0 0,-1 0-1,-1 0 1,1-1 0,-1 0 0,0 1 0,-1-1 0,1-12 0,-2 16-9,0 0 0,-1 0 0,0 0 0,0 0 0,0 1 0,0-1 1,0 0-1,-1 0 0,1 1 0,-1-1 0,0 1 0,-1-1 0,1 1 0,0 0 0,-1 0 0,0 0 1,1 0-1,-1 1 0,0-1 0,-1 1 0,1 0 0,0-1 0,-1 2 0,-5-4 0,-3 0 18,0 0 0,-1 1 0,1 0 0,-1 1 0,0 0-1,-15 0 1,-2 0 15,-1 1 0,1 2 0,-37 4 0,50-1-44,0-1 1,0 2-1,1 1 1,-1 0 0,1 1-1,0 0 1,-16 10-1,25-12-18,1 1 0,-1-1-1,1 1 1,0 0 0,1 1 0,-1 0-1,1 0 1,0 0 0,1 0-1,-1 1 1,1-1 0,-4 11 0,6-14 3,1 1 0,0-1 1,0 0-1,0 1 0,0-1 1,0 1-1,1 0 0,-1-1 1,1 1-1,0-1 0,0 1 1,1 0-1,-1-1 0,1 1 1,-1-1-1,1 1 0,0-1 1,1 1-1,-1-1 0,0 0 1,1 0-1,0 1 0,0-1 1,0 0-1,0-1 0,0 1 1,1 0-1,3 3 0,1-1-4,1 0 0,-1 0 0,1-1 0,0 0 0,1-1 0,-1 1 0,1-1 0,-1-1 0,1 0 0,0 0 0,15 1 0,7-1-24,-1-2 0,34-3 0,-48 2 33,0-1 0,-1 0 0,1-1 0,-1-1 0,0-1 0,17-6 0,-26 8 56,-1 0 1,0 1-1,1-2 0,-1 1 0,-1 0 0,1-1 0,0 0 0,-1 0 0,0-1 1,0 1-1,0-1 0,-1 0 0,1 0 0,-1 0 0,0 0 0,-1 0 0,1-1 1,-1 0-1,2-7 0,-1-15 512,-3 24-225,-2 19-128,0 20-67,2 42 1,1-20-139,-1 1152-942,3-1186 736,-3-22 180,0-1 0,0 0 1,0 0-1,0 1 0,0-1 1,0 0-1,0 0 0,0 0 1,1 1-1,-1-1 0,0 0 1,0 0-1,0 0 0,0 1 0,0-1 1,1 0-1,-1 0 0,0 0 1,0 0-1,0 0 0,1 1 1,-1-1-1,0 0 0,0 0 1,0 0-1,1 0 0,-1 0 1,0 0-1,0 0 0,1 0 0,-1 0 1,0 0-1,0 0 0,1 0 1,-1 0-1,0 0 0,0 0 1,1 0-1,-1 0 0,0 0 1,4-3-302,-1 0 0,0 0 0,0 0 1,0-1-1,0 1 0,0-1 0,3-6 1,4-6-1286,0 0 0,-2 0 0,0-1 0,9-26 0,1-20-2632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6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86 20222,'-2'-58'1015,"-1"35"-327,2 19-25,-1 6 317,-3 30-1011,0 1 0,2 0 0,2 0 0,4 48 0,-2-65 5,0 0-1,1 1 0,7 24 0,-7-36 17,-1 0-1,1 0 1,0-1-1,0 1 0,0 0 1,0-1-1,1 0 1,0 1-1,0-1 0,0 0 1,0-1-1,1 1 1,0 0-1,0-1 0,8 6 1,-3-5-31,0-1 0,0 0 0,0 0 1,0-1-1,1 0 0,-1-1 0,1 0 1,-1 0-1,1-1 0,0 0 0,-1-1 0,1 0 1,-1 0-1,1-1 0,16-6 0,-7 2-41,-1-1 0,0-1 0,0-1-1,-1 0 1,0-1 0,29-24 0,-31 21 197,-2 0 1,0-1-1,-1 0 1,0-1 0,-1 0-1,-1-1 1,0 0-1,-1 0 1,-1-1-1,-1-1 1,0 1 0,-1-1-1,6-32 1,-12 44 453,-3 13-184,-3 17 42,1 9-89,2 1 1,2 50 0,2-67-356,0-1 0,1 0 0,1 0 0,0 0 0,2-1 0,-1 1 0,10 19 0,-9-27 4,-1 0 0,1 0 0,1-1 0,-1 1 0,1-1 0,0-1 0,1 1 0,0-1 0,0 0 0,0 0-1,1-1 1,11 6 0,-8-5-16,1-1-1,0-1 1,0 0-1,1 0 0,-1-1 1,1-1-1,0 0 1,16 0-1,-10-2-31,1-1-1,0 0 0,-1-2 1,1 0-1,-1-1 1,0-1-1,0-1 0,-1 0 1,0-2-1,0 0 1,26-16-1,-34 16 38,0 1 0,-1-2 0,1 1 0,-2-2 1,1 1-1,-1-1 0,-1 0 0,0 0 0,0-1 0,-1 0 0,-1-1 1,1 1-1,-2-1 0,0 0 0,4-18 0,-1-7 749,-1 0-1,-3 0 1,0-58 0,-5 171-564,3 81-1075,1-137 669,0-1 0,1 0 0,1 0-1,1 0 1,14 34 0,-17-48 71,-1-1 0,2 0 0,-1 1 0,0-1 0,1 0 0,0 0 0,0 0 0,0-1 0,1 1 0,-1-1 0,1 0 0,0 0 1,-1 0-1,1 0 0,1-1 0,6 4 0,-4-4-628,0 0 0,0-1 0,0 0 1,0 0-1,0-1 0,0 0 0,0 0 1,0-1-1,0 1 0,13-5 0,-16 4 256,0 0-1,0 0 1,0 0-1,0-1 0,0 0 1,-1 0-1,6-3 1,26-26-3827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8:5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14117,'0'-42'4123,"7"40"-2924,128-29-524,-93 23-838,0-1 0,75-28-1,-111 34-97,0 1 0,0-1 0,0-1 0,-1 1-1,0-1 1,1 0 0,-1 0 0,7-9-1,-10 11-70,0-1-1,0 1 0,-1-1 0,1 0 1,-1 1-1,1-1 0,-1 0 0,0 0 0,0 0 1,0 0-1,0 0 0,-1 0 0,1 0 0,-1-1 1,0 1-1,0 0 0,0 0 0,0 0 1,-1 0-1,0-4 0,-10-21-3095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6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98 19982,'-5'-22'144,"5"4"-196,-6 1-552,6-1-276,26 7-852,-6-1-1637,3 21 1,0 7 0,-1 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15 988 15749,'-5'-20'885,"1"-1"-1,2 0 1,0 0-1,1 1 1,2-26-1,0 37-668,0 0-1,0 0 1,1 1-1,0-1 1,1 0-1,0 1 1,0 0-1,1-1 0,0 1 1,0 1-1,1-1 1,0 0-1,1 1 1,9-10-1,-1 5-43,1 0 0,0 1-1,1 0 1,0 2 0,1 0-1,23-9 1,8 0-22,52-13 0,-98 31-150,19-7-72,0 2 0,1 0 0,-1 1 1,1 2-1,40-1 0,-60 3 56,-1 0 0,1 1 0,-1-1-1,1 0 1,-1 1 0,1-1 0,-1 1 0,1 0 0,-1-1 0,1 1 0,-1 0-1,0 0 1,1 0 0,-1 0 0,0 0 0,0 0 0,0 1 0,0-1 0,0 0-1,0 0 1,0 1 0,0-1 0,0 1 0,-1-1 0,1 1 0,-1-1 0,1 1-1,-1-1 1,1 1 0,-1-1 0,0 1 0,0 2 0,1 6-56,-1 1 0,0 0 1,-4 21-1,2-7-84,1-4 26,0-4 0,1 0 0,0-1 0,5 29 0,-5-41 111,1 1-1,0-1 1,1 0 0,-1 0-1,1 0 1,0 0 0,0 0 0,0 0-1,0-1 1,1 1 0,-1-1-1,1 1 1,0-1 0,0 0 0,0 0-1,0 0 1,1-1 0,-1 1-1,7 2 1,0 0-13,1-1 0,0-1 0,-1 0-1,1 0 1,0-1 0,1-1 0,-1 1 0,0-2 0,0 0-1,21-2 1,-16 0-9,1-1 0,-1-1 0,0 0 0,-1-1-1,1 0 1,28-16 0,-30 13 156,0-2 0,-1 0 0,0-1 0,-1 0-1,0-1 1,0 0 0,-1-1 0,-1 0 0,0-1 0,-1 0 0,-1 0 0,0-1 0,-1 0-1,0 0 1,-1-1 0,-1 0 0,-1 0 0,0-1 0,-1 1 0,-1-1 0,0 1-1,-1-21 1,-1 35-16,0-1-1,0 1 1,0 0 0,-1-1-1,1 1 1,0 0-1,-1-1 1,0 1-1,0 0 1,0 0-1,0 0 1,0-1 0,0 1-1,-2-2 1,2 3-49,0 0 0,-1 0 0,1 1 0,0-1 0,0 1 0,-1-1 1,1 1-1,0-1 0,-1 1 0,1 0 0,0 0 0,-1-1 0,1 1 0,0 0 1,-1 0-1,1 0 0,-1 1 0,1-1 0,0 0 0,-1 0 0,1 1 0,0-1 1,-1 1-1,1-1 0,-1 2 0,-5 1-10,0 0 0,1 0 0,-1 1 0,1-1 0,0 2 0,1-1-1,-1 1 1,1 0 0,-1 0 0,1 0 0,1 1 0,-1-1 0,1 1 0,0 0 0,0 1 0,1-1 0,0 1 0,0 0 0,1-1 0,-1 1 0,1 0 0,-1 9-1,2-8-99,0 0 0,1 0-1,0 0 1,0 0-1,0 0 1,1 0-1,0 0 1,1 0-1,0 0 1,0-1 0,1 1-1,0-1 1,0 1-1,0-1 1,1 0-1,0 0 1,1-1 0,0 1-1,0-1 1,7 8-1,0-4-66,1 0 0,1 0 0,0-1 0,0-1 0,0 0-1,1-1 1,1 0 0,-1-2 0,1 0 0,28 6 0,8-2-332,1-3 1,55 0-1,-43-5-277,126-15 0,-151 8 511,-1-1 0,-1-3 0,1-1 0,52-23-1,-75 27 185,-1-1 0,0 0 0,0-2 0,-1 1-1,0-2 1,-1 0 0,22-23 0,-30 28 148,0 0 1,0-1-1,-1 1 1,1-1-1,-1 0 1,-1 0-1,1 0 1,-1-1-1,-1 1 1,1-1-1,-1 0 1,-1 0-1,1 0 1,-1 1-1,-1-1 1,0 0-1,0 0 1,-2-14-1,2 19-19,-1 0-1,0 0 0,0 0 1,-1 0-1,1 0 0,0 0 0,-1 0 1,0 1-1,0-1 0,0 0 1,0 1-1,0 0 0,0-1 1,-1 1-1,1 0 0,-1 0 1,1 0-1,-1 1 0,0-1 1,0 1-1,0-1 0,0 1 1,0 0-1,0 0 0,0 0 1,-4 0-1,-4-1 167,-1 0-1,0 1 1,0 1 0,0 0 0,-21 2 0,15 1-61,1 0 1,0 1 0,-1 0-1,2 2 1,-1 0 0,1 1-1,-1 1 1,-22 14 0,32-17-272,0 0 1,0 0-1,0 0 1,1 1 0,-1 0-1,1 1 1,1-1-1,-1 1 1,1 0-1,1 1 1,-1-1-1,1 1 1,0 0-1,1 0 1,0 0-1,0 0 1,1 1 0,0-1-1,-1 13 1,2-18 14,1 0 0,0 0 1,1 0-1,-1 0 1,1-1-1,-1 1 1,1 0-1,0 0 1,0-1-1,0 1 0,0 0 1,0-1-1,1 1 1,-1-1-1,1 1 1,0-1-1,-1 0 0,1 0 1,0 0-1,0 0 1,1 0-1,-1 0 1,0 0-1,1-1 1,-1 1-1,1-1 0,-1 0 1,4 1-1,4 2-123,0-1 0,0 0-1,0-1 1,0 0 0,1-1 0,18 1-1,-7-2-58,1-1-1,-1-1 0,0-1 1,1-1-1,-2-1 0,1-1 1,28-11-1,-36 11 191,0 0-1,0-2 0,-1 0 1,0 0-1,0-1 1,-1 0-1,0-2 1,-1 1-1,0-1 1,0-1-1,13-20 1,-10 9 162,-1-1 1,-1 0 0,-2-1 0,0 0-1,-1 0 1,-2-1 0,-1-1 0,4-34-1,-2-27 1762,-3-104 0,-5 162-1240,0 26-513,-3-23 1200,3 27-1281,0-1-1,0 1 1,0-1-1,-1 1 1,1 0 0,0-1-1,0 1 1,-1-1-1,1 1 1,0 0-1,-1-1 1,1 1-1,0 0 1,-1-1-1,1 1 1,-1 0-1,1 0 1,-1-1-1,1 1 1,0 0-1,-1 0 1,1 0 0,-1-1-1,1 1 1,-1 0-1,1 0 1,-1 0-1,1 0 1,-1 0-1,1 0 1,-1 0-1,1 0 1,-1 0-1,1 0 1,-1 1-1,1-1 1,-1 0-1,1 0 1,0 0 0,-1 1-1,1-1 1,-1 0-1,1 0 1,-1 1-1,1-1 1,0 0-1,-1 1 1,-4 3 81,1-1 0,-1 1 0,1 0 0,0 0 0,1 1 0,-1-1 0,1 1 0,-1 0 0,2 0 0,-1 0 0,-3 7 0,-2 9 25,-10 36 1,11-26-187,1 0 0,2 0 1,1 1-1,1-1 0,2 1 1,2-1-1,0 1 0,2-1 1,1 0-1,13 41 0,-7-37-73,1-1 0,1 0 0,2-2 0,1 1 0,2-2 0,1 0 0,1-1 0,46 51 0,-56-71-64,1 0-1,0-1 1,0 0-1,1 0 0,0-2 1,0 1-1,1-2 1,0 0-1,0 0 1,24 6-1,-27-10-258,1 1 0,-1-2 0,1 1 0,0-1-1,0-1 1,0 0 0,0-1 0,-1 0 0,1 0 0,0-1-1,-1-1 1,1 0 0,-1 0 0,12-6 0,-21 9 171,1-1 0,-1 0 0,1 1 0,-1-1 0,1 0 1,-1 0-1,1 0 0,-1 0 0,0 0 0,1 0 0,-1 0 0,0 0 1,0 0-1,0-1 0,0 1 0,0 0 0,0-1 0,0 1 0,-1-1 1,1 1-1,-1-1 0,1 0 0,-1 1 0,1-1 0,-1-1 0,0 0-79,-1 1-1,1 0 0,-1 0 0,0 0 0,0 0 0,0 0 0,0 0 0,0 0 1,0 0-1,-1 0 0,1 0 0,0 1 0,-1-1 0,0 0 0,1 1 1,-1-1-1,-2 0 0,-40-27-4171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55 15561,'-1'-4'198,"0"0"-1,0 0 0,-1 0 0,1 0 0,-1 1 0,0-1 1,0 1-1,-3-4 0,4 5-100,-1 1-1,0-1 1,1 1 0,-1 0 0,0-1-1,0 1 1,0 0 0,0 0 0,0 0-1,0 1 1,0-1 0,0 0-1,0 1 1,0-1 0,0 1 0,-5 0-1,4-1-20,-1 1 0,1 0 0,-1 0-1,0 0 1,1 1 0,-1-1 0,1 1-1,-1 0 1,0 0 0,1 0-1,0 0 1,-1 0 0,1 1 0,0 0-1,-6 4 1,6-3-59,0 0-1,0 0 1,0 1 0,1 0-1,0-1 1,-1 1-1,1 0 1,1 0 0,-1 0-1,1 0 1,-1 1-1,1-1 1,-1 8 0,-6 45 32,1 0 1,4 1 0,5 83 0,37 171 103,86 166 96,-29-142-216,-77-255-101,-4 1 0,6 96 0,-20-147-53,-3 59 0,0-78-12,0 0 0,0 0-1,-1 0 1,-1 0 0,0-1 0,0 1-1,-9 14 1,11-23-37,1-1 1,-1 1-1,0-1 0,0 0 1,0 1-1,0-1 0,-1 0 1,1 0-1,0 0 0,-1 0 1,0-1-1,1 1 0,-1-1 1,0 0-1,0 1 0,0-1 1,0 0-1,0-1 0,0 1 1,-3 0-1,-6 0-760,1-1-1,-1 0 1,0-1 0,-12-2-1,14 1 380,1 1-48,0-1 1,0 0-1,1 0 0,-1-1 0,-9-5 1,-44-28-2995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18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0 699 16001,'20'-18'-34,"-1"2"-1,2 1 1,0 0-1,1 2 0,0 0 1,29-11-1,-32 15-36,104-44-1459,202-57 0,-102 38-895,99-58-2219,-316 127 4608,18-11-38,-23 14 139,0-1-1,0 0 1,0 1 0,0-1 0,-1 0 0,1 0-1,0 0 1,0 1 0,-1-1 0,1 0 0,-1 0-1,1 0 1,-1 0 0,1 0 0,-1 0-1,0 0 1,1-1 0,-1 1 0,0-2 0,0 3 34,-1-1 0,1 0 0,-1 1 1,1-1-1,-1 1 0,1-1 1,-1 1-1,1-1 0,-1 1 0,0 0 1,1-1-1,-1 1 0,0-1 1,1 1-1,-1 0 0,0 0 0,1 0 1,-1-1-1,0 1 0,0 0 1,1 0-1,-1 0 0,0 0 0,0 0 1,0 0-1,-22 0 1317,15 1-1157,1 0 0,-1 0-1,1 1 1,-1 0 0,1 1-1,0-1 1,0 1 0,0 1-1,0-1 1,1 1 0,0 0-1,-1 1 1,1 0-1,1 0 1,-1 0 0,1 0-1,-7 9 1,6-5-114,0 1 1,0 0-1,1-1 0,0 2 0,1-1 1,0 0-1,0 1 0,1 0 0,1 0 0,0 0 1,-1 15-1,3-15-86,-1 1 0,2 0 0,0 0 1,0 0-1,1 0 0,0-1 0,1 1 0,1-1 0,0 1 1,9 17-1,-10-22 22,2 0 0,-1 0 0,1 0 1,0-1-1,0 0 0,1 0 0,0 0 0,0-1 0,0 1 1,1-2-1,-1 1 0,1-1 0,1 0 0,-1 0 0,0-1 1,11 4-1,-7-4 36,0 0 0,1-1 1,0 0-1,-1-1 1,1 0-1,0-1 0,0 0 1,15-3-1,-22 3-83,-1-1 0,1 0 0,-1 0 0,1-1-1,-1 1 1,1-1 0,-1 0 0,0 0 0,0-1 0,0 1 0,0-1 0,-1 1 0,1-1-1,-1-1 1,1 1 0,-1 0 0,0-1 0,0 1 0,-1-1 0,1 0 0,-1 0 0,0 0 0,0 0-1,2-7 1,-2 2-26,0 1 0,-1-1 0,0 0 0,0 0 0,-1 0 0,-1 0 0,1 1 0,-1-1-1,-1 0 1,-2-10 0,-5-12-83,-18-41-1,20 54 28,-15-31-112,-4-12-228,26 61 373,-1-1 0,1 0 0,0 0 1,0 0-1,-1 0 0,1 0 1,0 0-1,0 0 0,0 0 0,0 0 1,1 0-1,-1 0 0,0 0 1,0 0-1,0 0 0,1 0 0,-1 0 1,1 0-1,-1 0 0,0 0 1,1 1-1,0-1 0,-1 0 0,1 0 1,-1 1-1,1-1 0,0 0 1,0 0-1,-1 1 0,1-1 0,0 1 1,0-1-1,0 1 0,0-1 1,0 1-1,0 0 0,0-1 0,-1 1 1,1 0-1,2-1 0,6 0 90,0-1 0,-1 1-1,17 0 1,-13 1-38,76-6 316,-29 1-70,78 4 0,-128 1-240,1 1 0,-1 1 0,0-1 1,0 2-1,0-1 0,0 1 0,0 1 0,0 0 0,-1 0 0,14 9 1,-16-9-48,-1 0 0,0 1 0,0 0 0,0 0 0,-1 0 0,0 0 0,0 1 0,0-1 0,-1 1 0,1 0 0,-1 0 0,-1 0 0,1 1 0,-1-1 0,2 11 0,1 19-366,-2 0-1,-2 0 0,-1 1 0,-8 59 1,5-58 175,2-15 115,2-40 204,0 0 0,1 0-1,1 0 1,1 1 0,0-1 0,1 1-1,8-16 1,1 0 181,2 2 0,38-56 1,5 9-160,106-106 0,-155 173-246,-8 7-307,1 0-1,-1 0 1,0 0-1,1 1 1,0-1-1,-1 1 0,1 0 1,0 0-1,0 0 1,1 0-1,-1 0 1,0 1-1,5-2 0,-8 4-83,0 0-1,0 0 1,0 0-1,-1 1 1,1-1-1,0 0 1,-1 0-1,1 0 1,-1 0-1,1 0 0,-1 0 1,1 0-1,-1 0 1,0 0-1,-1 1 1,-8 8-3442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91 484 6145,'0'2'169,"1"0"1,0 0-1,0 0 1,-1-1 0,1 1-1,0 0 1,0-1 0,1 1-1,-1-1 1,0 1-1,0-1 1,1 1 0,-1-1-1,1 0 1,-1 0 0,1 0-1,3 2 1,-1-1 48,0-1 0,-1 0-1,1 0 1,0 0 0,0 0 0,0-1 0,1 1-1,3-1 1,9-1 398,-1-1-1,0 0 1,21-6-1,-34 7-498,18-4 414,1-1 0,-1-2 0,0 0 0,-1-1 0,0-1 0,0 0 0,-1-2 0,33-26 0,-43 30-393,-1 0 1,1-1-1,-1 0 0,-1 0 0,1-1 0,-2 0 0,1 0 1,-1 0-1,-1-1 0,0 0 0,0 0 0,-1-1 0,-1 1 0,0-1 1,-1 0-1,0 0 0,0 1 0,-1-14 0,-1 15-52,0 1 0,-1 0 0,-1 0 0,1 0 0,-1 1 0,-7-18 0,8 22-54,-1 0 1,0 0 0,0 0 0,-1 1 0,1-1 0,-1 0 0,1 1 0,-1 0 0,0 0 0,-1 0 0,1 0-1,0 0 1,-1 1 0,0-1 0,1 1 0,-8-3 0,0 1-3,-1 1-1,0 1 1,0 0 0,0 0-1,0 1 1,0 1 0,0 0 0,0 1-1,0 0 1,0 1 0,0 0-1,0 1 1,-16 6 0,8-2-24,0 1 0,1 0 0,1 2 0,-1 1 0,1 0 0,-31 26 0,35-23-15,0 0 0,2 0 0,0 1 0,0 1 0,1 0 0,1 1 0,1-1 0,1 2 0,0-1 0,1 1 0,1 1 0,0-1 0,2 1 0,-3 23 0,5-27-6,1 0 0,1 0 0,0 0 1,1 0-1,1 1 0,0-2 0,1 1 1,6 17-1,-5-20 6,0-1 0,1 0 0,1 0 0,0-1 0,0 0 0,1 0 0,0 0 0,1-1 1,0 0-1,1-1 0,9 9 0,-5-8 10,0 0 0,0 0 1,0-2-1,1 0 0,0 0 0,0-1 1,27 7-1,-19-8 21,0-1 0,0-1 0,0-1 1,44-1-1,-31-4 25,0-2 1,0-1 0,-1-1-1,0-2 1,0-2 0,57-25-1,-60 19 75,0 0-1,0-2 1,-2-2-1,-1 0 1,0-2-1,-2-1 1,0-1-1,-2-2 0,-1 0 1,-1-1-1,-2-1 1,0-1-1,-2-1 1,-2-1-1,0 0 1,-3-1-1,0 0 1,11-54-1,-23 82-82,2-8 109,-1 1 1,0-1 0,-1 0-1,0-13 1,-1 23-110,0 1 0,0-1 1,-1 1-1,1-1 1,-1 0-1,1 1 0,-1-1 1,0 1-1,0 0 0,0-1 1,0 1-1,-1 0 0,1 0 1,-1-1-1,1 1 0,-1 0 1,0 0-1,1 1 0,-1-1 1,0 0-1,0 1 0,0-1 1,-1 1-1,1-1 0,0 1 1,-3-1-1,-4-1 22,0 1-1,-1 0 1,1 0-1,0 1 1,-1 0 0,1 1-1,-1 0 1,1 0-1,0 1 1,-1 0-1,1 1 1,0 0 0,0 0-1,-10 5 1,12-5-92,0 1 1,0 0-1,1 1 1,-1 0-1,1 0 1,0 0-1,0 1 1,1-1-1,-1 1 1,1 1-1,0-1 0,0 1 1,1 0-1,0 0 1,0 0-1,0 1 1,0-1-1,-3 11 1,5-7-41,-1 0 1,1 0-1,0 1 0,1-1 1,1 1-1,-1-1 1,2 1-1,-1-1 1,2 0-1,-1 1 0,1-1 1,1 0-1,0 0 1,0 0-1,1 0 0,0-1 1,1 1-1,0-1 1,0 0-1,1-1 0,11 14 1,2-1-143,1 0 1,1-1-1,1-1 0,1-1 1,1-1-1,41 22 0,30 10-509,23 13-559,-88-39 534,-30-22 729,1-1 1,-1 0-1,0 1 1,1-1 0,-1 0-1,1 1 1,-1-1-1,0 1 1,1-1-1,-1 1 1,0-1-1,1 1 1,-1-1 0,0 1-1,0-1 1,1 1-1,-1-1 1,0 1-1,0-1 1,0 1-1,0 0 1,0-1 0,0 1-1,0-1 1,0 1-1,0-1 1,0 1-1,0 0 1,0-1-1,0 1 1,-1-1 0,1 1-1,0-1 1,0 1-1,0-1 1,-1 1-1,1-1 1,0 1-1,-1-1 1,1 1 0,-1-1-1,1 1 1,0-1-1,-1 0 1,1 1-1,-1-1 1,1 0-1,-1 1 1,1-1 0,-1 0-1,1 0 1,-2 1-1,-14 4-118,0-1 0,0-1 0,-1 0 0,1-1 0,-33-1 0,-2 2 44,-160 5-739,187-11-1325,24 2 2005,-1 1 0,1 0 0,-1 0 1,1 0-1,0 0 0,-1-1 0,1 1 0,-1 0 1,1 0-1,0-1 0,-1 1 0,1 0 0,0-1 1,-1 1-1,1 0 0,0-1 0,0 1 0,-1-1 1,1 1-1,0 0 0,0-1 0,0 1 0,0-1 1,0 1-1,-1-1 0,2-1-240,0 0 0,-1-1 0,1 1 0,0 0 0,0 0 0,0 0-1,0 0 1,1 0 0,-1 1 0,0-1 0,1 0 0,0 0 0,-1 1 0,3-2 0,29-30-3062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0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92 21422,'-3'-22'1539,"1"-40"-1,2 54-248,27 189 168,59 483-6684,-85-646 4046,1-1 0,1 1 0,1-1 0,7 21 0,-5-14-2848,-6-24 3948,0 0-1,0 0 0,0 1 1,0-1-1,0 0 1,0 0-1,0 0 1,0 0-1,0 1 0,0-1 1,0 0-1,0 0 1,0 0-1,0 1 1,0-1-1,0 0 0,0 0 1,0 0-1,0 0 1,0 1-1,0-1 1,0 0-1,-1 0 0,1 0 1,0 0-1,0 1 1,0-1-1,0 0 1,0 0-1,0 0 1,-1 0-1,1 0 0,0 1 1,0-1-1,0 0 1,0 0-1,0 0 1,-1 0-1,1 0 0,0 0 1,0 0-1,0 0 1,-1 0-1,1 0 1,0 0-1,0 0 0,0 0 1,-1 0-1,1 0 1,-11-10-3949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0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14265,'0'-18'704,"0"0"-64,2-6 64,23-3-3,21 12-93,27 1-112,31 3-276,28 2-532,10-4-700,-3 0-2389,-5-3 1,-10 14 0,-23-5-1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497 425 12121,'0'-18'1477,"1"14"-1038,-1 0 0,0-1 0,0 1 0,0 0 0,-1-1 0,-1-7 0,1 10-335,0 1-1,1-1 0,-1 1 0,0-1 1,0 1-1,-1-1 0,1 1 0,0 0 1,0-1-1,-1 1 0,1 0 0,-1 0 1,1 0-1,-1 0 0,1 0 0,-1 0 1,0 0-1,1 1 0,-1-1 0,-3 0 1,-5-1 225,0 0-1,0 0 1,0 1 0,0 1 0,0-1 0,-19 4-1,-1 1 339,-29 9-1,34-7-476,1 1 0,0 2 0,0 0 0,1 1 0,-31 20 0,46-25-189,-1 0 1,1 1-1,1 0 0,-1 1 1,1-1-1,0 2 0,1-1 0,-1 1 1,2 0-1,-1 0 0,1 0 1,0 1-1,1 0 0,0 0 1,0 0-1,1 0 0,-2 11 0,4-16-11,0 0 0,0 1-1,1-1 1,0 0 0,0 1-1,0-1 1,0 0 0,1 0-1,0 1 1,0-1-1,0 0 1,0 0 0,1 0-1,-1 0 1,1 0 0,0 0-1,0 0 1,4 4-1,-2-4-4,0 1-1,1-1 1,0 0-1,0 0 1,0-1-1,0 1 1,0-1-1,1 0 1,0-1-1,-1 1 1,10 1-1,4 1-12,1-1-1,-1-1 0,1-1 1,0-1-1,0 0 1,-1-2-1,22-3 0,-27 3 44,0-2-1,0 0 0,0-1 1,0 0-1,-1-1 0,0 0 1,0-1-1,0-1 0,-1 0 1,16-12-1,-20 12 156,-1 1 1,0-1-1,0 0 1,-1 0-1,0-1 1,0 1-1,-1-1 1,0-1-1,0 1 1,-1-1-1,0 0 1,-1 0-1,0 0 1,0 0-1,-1-1 1,1-10-1,1 3 1476,-3 43-583,-1-22-1107,0 10 43,0 0 0,1 0 0,1 0 0,0 0-1,1 0 1,1 0 0,8 21 0,-9-29-41,0 0 1,0 0-1,1 0 0,0-1 1,0 1-1,0-1 0,1 0 1,0 0-1,0 0 0,0-1 1,0 0-1,1 0 0,-1 0 1,1 0-1,0-1 0,0 0 1,1-1-1,6 3 0,1-2-3,0 0 1,-1-1-1,1 0 0,0-1 0,0-1 0,0 0 0,0-1 0,0-1 0,0 0 1,-1-1-1,1 0 0,-1-1 0,0 0 0,0-1 0,0-1 0,0 0 1,-1-1-1,0 0 0,-1-1 0,1 0 0,-1-1 0,-1 0 0,0-1 1,0 0-1,-1 0 0,0-1 0,10-18 0,-7 8 24,-1 0 0,-2-1 0,0 0 0,-1-1-1,-2 1 1,0-1 0,5-44 0,-6-7 722,-3-86 0,-3 79 494,1 80-1148,0 0 0,0 0 0,0 0 0,0 0 1,0 0-1,0 0 0,-1 0 0,1 0 0,0 0 0,-1 0 0,1 0 0,0 0 0,-1 0 0,0-1 0,0 1-27,1 1 1,0 0-1,-1 0 0,1 0 1,0-1-1,-1 1 1,1 0-1,0 0 0,-1 0 1,1 0-1,0 0 0,-1 0 1,1 0-1,0 0 0,-1 0 1,1 0-1,-1 0 1,1 0-1,0 0 0,-1 0 1,1 0-1,0 0 0,-1 0 1,1 0-1,0 0 1,-1 1-1,-2 1 32,0 0 0,0 0 1,0 0-1,0 0 0,0 1 1,-4 4-1,-1 4-113,0-1 1,1 2-1,0-1 1,0 1-1,1 0 0,1 0 1,0 0-1,-4 17 1,2 0-251,2-1 1,-5 52-1,8-49 48,1 0-1,2 0 1,1 0-1,2 0 1,1-1-1,10 36 1,-12-53 147,1-1 0,1 0 0,0 0 1,0 0-1,1-1 0,1 0 0,0 0 0,0 0 0,1-1 1,1 0-1,0-1 0,0 0 0,0 0 0,1-1 0,1 0 1,-1-1-1,17 8 0,-10-7-73,0-1 0,1-1 0,0-1 0,0-1 0,0 0 0,1-1 0,28 0 0,-36-2 89,0-1 1,0-1-1,1 0 0,-1 0 0,0-1 0,0-1 0,-1 0 0,1 0 1,0-1-1,-1-1 0,0 1 0,0-2 0,15-9 0,-20 10 67,1-1-1,-1 0 0,0 1 0,-1-2 0,1 1 0,-1 0 0,-1-1 0,1 0 0,-1 0 1,0 0-1,-1 0 0,1 0 0,-1 0 0,-1-1 0,0 1 0,0-1 0,0 0 1,-1-14-1,-1-3 95,-2 1 1,0-1 0,-2 1-1,-10-33 1,14 51-51,-2 0-1,1 0 1,-1 0 0,0 0-1,0 1 1,0 0 0,-1-1 0,1 1-1,-2 0 1,1 1 0,0-1-1,-1 1 1,0 0 0,0 0-1,0 0 1,0 1 0,-1 0-1,1 0 1,-1 0 0,0 1-1,0-1 1,0 2 0,0-1 0,0 0-1,0 1 1,-1 0 0,1 1-1,0 0 1,-10 0 0,12 3-1010,10 2 409,12 2-150,8-2 2,1-1 1,-1-2 0,1 0-1,0-2 1,0 0-1,0-2 1,-1-2 0,1 0-1,-1-1 1,27-10-1,-37 10 429,0-1-1,0-1 0,-1 0 1,0-1-1,-1 0 0,1-1 1,-2-1-1,1 0 0,11-13 1,-19 18 469,0-1 1,-1-1-1,0 1 1,-1-1 0,1 0-1,-1 0 1,-1 0-1,1 0 1,-1-1 0,0 0-1,-1 1 1,0-1 0,0 0-1,-1 0 1,0 0-1,0 0 1,-1 0 0,0-1-1,0 1 1,-3-12-1,1 7 655,2 7-207,-1 0 1,0 0-1,0 0 0,-1 0 0,1 1 0,-1-1 0,-1 0 0,-3-7 0,5 12-483,0 0 0,0 1 0,0-1 0,0 0 0,0 0 0,0 1-1,0-1 1,0 1 0,0-1 0,0 1 0,0-1 0,0 1 0,-1-1 0,1 1-1,0 0 1,0 0 0,0 0 0,-1 0 0,1 0 0,0 0 0,0 0-1,-1 0 1,1 0 0,0 1 0,0-1 0,0 0 0,0 1 0,-1-1 0,1 1-1,0-1 1,0 1 0,0-1 0,0 1 0,0 0 0,-1 1 0,-3 2 69,0 0 1,0 0 0,1 1-1,-1-1 1,-6 10 0,4 0-177,0-1 0,0 1 1,2 0-1,0 0 0,0 1 1,1-1-1,1 1 0,0 0 1,1 0-1,0 18 0,1 15-375,10 88 0,-8-128 320,4 38-485,21 91 0,-23-126 413,0 1 0,1-1 0,1 0 1,0 0-1,0 0 0,1-1 0,0 0 1,1 0-1,0 0 0,0-1 0,1 0 1,1 0-1,10 8 0,-12-13 39,-1 0 0,1 0 0,-1-1 1,1 1-1,0-2 0,1 1 0,-1-1 0,0 0 0,1-1 0,-1 0 0,0 0 0,1 0 0,0-1 0,-1 0 0,1-1 1,-1 1-1,1-1 0,13-4 0,-11 2 26,0-1 0,-1 0 0,1 0 1,-1-1-1,0 0 0,0-1 0,0 0 0,-1 0 0,1-1 1,-2 0-1,1-1 0,11-14 0,-8 6 142,0 0 0,-2-1 0,13-31 0,-17 36 258,0 0 1,-2 0-1,1-1 0,-2 1 1,1-1-1,-1-15 0,-2 92 660,1 85-1994,-1-148 997,4 26-1961,-3-26 1506,-1 0 0,1 0 1,-1 0-1,1 0 0,0 0 0,-1 0 0,1 0 0,0 0 1,0-1-1,-1 1 0,1 0 0,0-1 0,0 1 0,0 0 1,0-1-1,0 1 0,2 0 0,7-1-3676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81 18702,'0'-13'252,"0"-3"-104,-3 0-296,3 1-320,3 13-352,2-5-653,5 0-1763,-5 5 0,-2 0 0,-1 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2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42 16598,'-22'-9'460,"-1"0"0,-35-9 1,52 16-372,0 1 0,-1 0 0,1 0 0,0 1 0,-1-1 0,1 1 0,-1 1 0,1-1 0,0 1 0,-1 0 0,1 1 0,0 0 0,0 0 0,-10 4 0,13-4-33,-1 1-1,1 0 0,0-1 0,0 1 1,0 1-1,0-1 0,1 0 0,-1 1 0,1-1 1,-1 1-1,1 0 0,1-1 0,-1 1 0,0 0 1,1 0-1,0 0 0,0 1 0,0-1 1,0 4-1,0 4-5,0 1-1,1-1 1,0 0 0,1 0-1,3 21 1,3-5-83,1 1-1,1-1 0,17 36 0,47 76-304,-29-58 64,-38-70 176,0 1 1,0 0-1,-1 0 0,5 21 1,-10-33 85,1 1-1,-1-1 1,0 0 0,0 1 0,0-1-1,0 1 1,-1-1 0,1 1 0,0-1 0,0 0-1,-1 1 1,1-1 0,-1 1 0,1-1-1,-1 0 1,0 0 0,0 1 0,1-1-1,-1 0 1,0 0 0,0 0 0,0 0 0,0 0-1,0 0 1,0 0 0,-1 0 0,1 0-1,0 0 1,0-1 0,-1 1 0,1-1 0,0 1-1,-1-1 1,1 1 0,-2 0 0,-7 1-22,1-1 0,-1 1 0,1-1 0,-13-1 0,13 0 20,-121-4 33,111 2-71,-1-1 0,1-1 0,0 0 0,-30-12 0,47 16-104,1-1-1,-1 0 1,1 1 0,-1-1-1,1 0 1,-1 0 0,1 0 0,0 0-1,0 0 1,-1 0 0,1 0-1,0 0 1,0-1 0,0 1-1,0 0 1,0-1 0,1 1-1,-1-1 1,0 1 0,1-1-1,-1 1 1,1-1 0,-1 1-1,1-1 1,0 0 0,-1 1 0,1-1-1,0 0 1,0 1 0,0-1-1,0 1 1,1-1 0,-1 0-1,0 1 1,1-1 0,-1 1-1,1-1 1,0 1 0,-1-1-1,1 1 1,0-1 0,0 1-1,0 0 1,0-1 0,0 1 0,0 0-1,0 0 1,0 0 0,1 0-1,1-2 1,33-18-3388,10-3-1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8:5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7405,'0'-6'276,"0"-15"1184,1 0-1,4-28 1,-4 42-1131,1 0 0,0 0-1,0 1 1,1-1 0,-1 0 0,2 1 0,-1-1-1,1 1 1,0 0 0,8-9 0,1 1 111,1 1 0,0 0 0,1 1 0,1 0-1,0 1 1,0 1 0,1 1 0,0 0 0,26-8 0,-19 9-903,0 1 0,0 2 0,0 0 0,1 2 0,-1 0 1,48 3-1,-68-1 77,1 1 1,0 0 0,-1 1-1,1-1 1,-1 1 0,1 0-1,0 0 1,-1 1 0,0-1-1,1 1 1,-1 0 0,0 0-1,0 0 1,0 0 0,0 1-1,3 3 1,18 22-3043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44 21146,'-1'-43'1535,"-21"181"-704,6 45-1023,10 236 0,6-417 189,0 0 1,0 0-1,0 0 1,0 0-1,1 0 0,-1 0 1,0 0-1,1-1 0,-1 1 1,1 0-1,0 0 0,0 0 1,0-1-1,-1 1 0,2 0 1,1 2-1,-2-3 0,1 0 0,0-1 0,-1 1 0,1 0 0,0-1-1,-1 1 1,1-1 0,0 0 0,-1 0 0,1 1 0,0-1 0,0 0 0,0 0 0,-1-1 0,1 1-1,0 0 1,-1-1 0,3 0 0,11-2-8,-1-2-1,0 0 0,0-1 1,0 0-1,0-1 1,15-11-1,74-58 140,-82 57-32,29-34 0,-32 33 34,37-34-1,-54 54-124,-1 0 0,1-1 0,-1 1 0,1 0 1,-1 0-1,1 0 0,-1-1 0,1 1 0,0 0 0,-1 0 0,1 0 0,-1 0 0,1 0 0,-1 0 0,1 0 0,0 0 0,-1 0 0,1 1 0,-1-1 1,1 0-1,-1 0 0,1 0 0,-1 1 0,1-1 0,-1 0 0,1 0 0,-1 1 0,1-1 0,-1 1 0,1-1 0,-1 0 0,0 1 0,1-1 1,-1 1-1,0-1 0,1 1 0,-1-1 0,0 1 0,1-1 0,-1 1 0,0 0 0,15 32 116,-11-21-85,4 4-14,0-1 0,0 0 0,2 0-1,0 0 1,0-1 0,23 22 0,-25-28-38,1-1 1,0 0-1,1 0 1,0-1-1,0 0 1,0 0-1,1-1 1,-1-1-1,1 0 1,0 0-1,14 2 1,-11-4-13,-1 0 1,1 0 0,0-1-1,0-1 1,-1 0-1,1-1 1,0-1 0,-1 0-1,27-7 1,-30 5 24,0 0 1,-1-1-1,1 1 1,-1-2-1,-1 1 1,1-2-1,-1 1 1,0-1-1,0 0 1,-1 0-1,0-1 1,0 0-1,10-17 0,-8 10 192,0-2-1,-1 1 1,-1-1-1,0 0 1,-2 0-1,0-1 1,3-21-1,-8 25 166,-6 19 34,-7 21-64,9-11-526,0 0 1,0 0-1,2 1 0,0-1 1,0 30-1,2-43 77,0 1 1,0-1-1,0 1 0,1-1 0,-1 1 1,1-1-1,0 0 0,-1 1 1,1-1-1,0 0 0,1 1 1,-1-1-1,0 0 0,1 0 0,2 3 1,0-1-393,-1-1 1,2 0 0,-1 0-1,0-1 1,8 4 0,0 1-578,9 6-1454,-18-11 1929,0 0 0,1 1-1,-1-1 1,1-1-1,-1 1 1,1 0-1,0-1 1,0 0 0,0 0-1,6 1 1,21-4-4062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67 21878,'-7'-13'280,"2"-3"4,2 0-68,-2-1-216,5 12-344,5 5-248,-2 0-416,7 2-800,0-2-1973,3 18 1,2 4 0,5 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4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44 107 14509,'-2'42'735,"-2"1"-1,-13 54 0,-2 23 896,19-119-1605,-1 0 1,1 0 0,0 0 0,0 1-1,0-1 1,0 0 0,0 0 0,0 1-1,0-1 1,0 0 0,1 0 0,-1 0-1,0 0 1,1 1 0,-1-1 0,1 0-1,-1 0 1,1 0 0,0 0 0,-1 0-1,1 0 1,0 0 0,0 0 0,0-1-1,-1 1 1,1 0 0,0 0-1,0-1 1,0 1 0,0 0 0,1-1-1,-1 1 1,0-1 0,0 1 0,0-1-1,0 0 1,0 1 0,1-1 0,-1 0-1,1 0 1,6 0 26,1 0-1,-1-1 1,0 0-1,0 0 1,8-3-1,-13 4-46,34-10 75,1-2-1,-1-1 0,-1-2 1,-1-1-1,50-31 0,-8-4 389,81-70 0,-152 116-433,-2 2 21,0 0 0,0 0 0,0 0-1,0 0 1,7-3 0,-10 6-37,0 0 1,0-1-1,0 1 1,0 0-1,-1 0 1,1 0-1,0 0 1,0 0-1,0 0 1,0 0-1,0 0 1,0 0-1,0 0 1,0 1-1,0-1 1,0 0-1,0 1 1,0-1-1,-1 0 1,1 1-1,0-1 1,0 1-1,0 0 1,-1-1-1,1 1 1,0 0-1,-1-1 1,1 1-1,0 0 1,-1 0-1,2 1 1,8 11 59,0 0 1,1-1 0,0 0 0,1 0-1,1-1 1,0-1 0,0 0 0,1-1-1,0-1 1,1 0 0,0-1 0,0 0-1,31 8 1,-4-5-33,0-1 0,0-3 0,1-1 0,50-1-1,-41-4 25,88-8 0,-123 6-47,0-2-1,0 1 0,0-2 1,-1 0-1,1-1 0,-1-1 0,-1 0 1,30-19-1,-40 22 17,1-1 1,-1 0-1,0 0 1,0 0-1,-1 0 1,1-1-1,-1 0 1,-1 0-1,1 0 1,-1-1-1,0 1 1,0-1-1,-1 1 0,0-1 1,2-11-1,-3 14-2,0-1 0,-1 1-1,0 0 1,0-1-1,0 1 1,0 0-1,-1 0 1,0-1-1,1 1 1,-2 0-1,1 0 1,0 0 0,-1 0-1,0 0 1,0 0-1,0 0 1,0 0-1,-1 1 1,1-1-1,-1 1 1,0 0 0,0 0-1,0 0 1,0 0-1,-1 0 1,-6-3-1,-1 0 52,-2 1-1,1 0 0,-1 1 1,0 0-1,0 1 1,0 0-1,0 1 0,0 1 1,-22 0-1,8 1 40,-1 2-1,2 1 1,-45 10-1,57-9-140,-1 0 0,2 1 0,-1 1 0,1 0 0,-17 10 0,26-13-20,0 0-1,0 0 1,0 0-1,1 0 1,-1 0-1,1 1 1,0 0-1,-4 6 1,5-7 4,1-1-1,0 0 1,0 1 0,0-1 0,1 1-1,-1-1 1,0 1 0,1 0-1,0-1 1,0 1 0,0-1 0,0 1-1,0 0 1,0-1 0,1 1-1,0 4 1,1-3-40,0 1 0,0-1 0,0 0 1,1 0-1,0 0 0,0 0 0,0 0 0,0-1 0,0 1 0,1-1 1,-1 0-1,1 0 0,7 4 0,1 1-158,0-2 0,1 1 0,20 6 0,-5-5-79,-1-2-1,1-1 1,1-1-1,-1-1 1,40-2 0,-60-1 290,-1 0-1,0 0 1,1-1 0,-1 0 0,0-1-1,0 1 1,0-1 0,0-1 0,7-2 0,-11 3 88,-1 1 1,1-1-1,-1 0 1,1 0-1,-1 0 1,0 0-1,0 0 1,0-1-1,0 1 1,0-1-1,0 1 1,0-1-1,-1 0 1,0 1-1,1-1 1,-1 0-1,0 0 1,0 0-1,-1 0 1,1 0-1,-1 0 1,1-5-1,0-15 1401,-1 20-605,0 6-32,-3 38 382,-1 472-1732,-6 97-3864,8-578 3790,-1 0 1,-2-1-1,-17 61 0,19-83 413,-1-1 0,0 1 0,0 0 0,-1-1 1,0 0-1,0 0 0,-11 11 0,11-14 93,0-1-1,0 0 0,0 0 1,0 0-1,-1-1 1,0 1-1,1-1 1,-1-1-1,0 1 0,-1-1 1,1 0-1,-9 1 1,7-1 190,-1-1 0,0 0 0,1-1 0,-1 0 0,0 0 1,0-1-1,1 0 0,-1 0 0,1-1 0,-1-1 0,1 1 1,0-1-1,0-1 0,0 1 0,0-1 0,0-1 0,1 1 1,0-1-1,0-1 0,0 1 0,1-1 0,0 0 0,0-1 1,-7-8-1,3 1 284,1 0 0,1 0 1,0-1-1,1 0 1,0 0-1,2 0 0,-1-1 1,2 0-1,0 0 0,1-1 1,1 1-1,-1-19 0,3 12 11,1-1-1,1 0 1,0 0-1,2 1 0,1-1 1,1 1-1,1 0 0,16-35 1,-9 30-271,1 0 1,2 1 0,1 1 0,0 1-1,2 0 1,24-23 0,6 1-946,2 1 0,2 3 1,2 3-1,1 2 0,77-38 0,-94 57-991,-27 14 432,0-1 0,-1-1 0,0 0 0,0 0 0,16-14-1,-11 1-3931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44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1 333 1784,'0'-4'-1312,"0"-13"6396,0 17-5026,0 0 0,0 0 0,0-1 0,0 1 0,1 0 0,-1 0 0,0 0 0,0-1 0,0 1 0,0 0 0,0 0 0,0 0 0,0-1 0,1 1 0,-1 0 0,0 0 0,0 0 0,0 0 0,0-1 0,1 1 0,-1 0 0,0 0-1,0 0 1,0 0 0,1 0 0,-1 0 0,0 0 0,0 0 0,0 0 0,1-1 0,-1 1 0,0 0 0,0 0 0,1 0 0,-1 0 0,0 0 0,0 0 0,0 1 0,1-1 0,-1 0 0,0 0 0,0 0 0,0 0 0,1 0-1,-1 0 1,0 0 0,0 0 0,0 0 0,1 1 0,-1-1 0,0 0 0,0 0 0,0 0 0,0 0 0,1 1 0,-1-1 0,0 0 0,0 0 0,0 0 0,0 0 0,0 1 0,0-1 0,0 0 0,0 0 0,1 1 0,9 10-248,3 3 123,0-1 1,24 19 0,-31-28 77,0 0 0,0-1-1,0 0 1,0 0 0,0 0 0,0-1 0,1 0 0,-1 0-1,1 0 1,0-1 0,8 0 0,26 2 144,0-2 0,0-2 0,0-2 0,0-2 0,0-1 0,52-16 0,-68 14-125,95-33 94,-99 33-75,-1-2 1,0 0-1,32-22 1,-34 21-40,1 1 1,1 1-1,0 1 1,33-10 0,-37 13-12,48-19-14,-29 11-25,49-12-1,115-10-94,-184 34-33,-1 0 0,1 1 0,0 0 0,0 1 1,-1 1-1,1 0 0,-1 1 0,1 1 0,-1 0 0,0 1 0,-1 1 0,1 0 1,16 10-1,6 4 86,52 20 0,-72-34 80,0-1 0,0 0-1,1-2 1,-1 0 0,1-1 0,21 1-1,35-3 268,0-2 0,73-13 0,-17-3-174,-90 10-72,-13 3 27,0 0 1,0-2-1,-1 0 1,1-2-1,33-17 1,-17 5-9,1 2 0,80-25-1,-22 10-110,-83 28 31,1 1 0,1 0 0,-1 2 0,0 0 0,24 0 0,1 2-141,52 7-1,-77-3 106,0 2 0,0 0 0,-1 1 0,0 0 0,0 2 0,0 0 0,21 14 0,-16-9 0,1-1 0,1-1 0,25 7 0,-5-7 89,1-2 1,0-2-1,60 2 1,144-10 337,-194 0-269,-7 0-32,0-2 0,0-2 0,-1-2 0,0-2-1,48-15 1,-47 10 57,80-13-1,-14 4-1002,-99 19 373,-12 2 257,-1 1 0,1 0 0,-1 0 0,1 1 0,-1-1 0,1 1 0,-1-1 0,4 1 0,-5 3-1280,-6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45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6 116 3328,'-3'-5'14,"1"1"697,8 3 48,3 0-443,0-1 0,-1 0-1,1 0 1,-1 0 0,17-8-1,-4 1 253,1 0 217,-16 6-694,-1 1 0,1 0 0,0 0 0,0 0 0,0 0 0,9 0-1,222-3 75,-159 5-314,-73 0 116,1 0 0,0 1 1,0-1-1,-1 1 0,1 0 1,0 0-1,-1 1 0,1 0 1,8 4-1,5 1-26,1-1-1,0-1 0,-1-1 1,1 0-1,1-2 1,35 1-1,-24-2 67,20 1 117,0-3-1,0-1 0,0-4 1,52-11-1,-1-10 83,-66 16-93,1 2 0,61-7 0,18 8-284,128 9 1,-153 12-937,-67-8 705,0-1 0,33 0-1,-7-3 109,-28 1 161,0-2 1,0-1 0,1 0-1,24-6 1,-48 7 119,0 0 0,1 0 0,-1 0 0,0 0 0,0 0 0,0 0 0,0 0 0,1 0-1,-1 0 1,0 0 0,0 0 0,0 0 0,1 0 0,-1 0 0,0 0 0,0 0 0,0 0 0,0 0 0,1 0 0,-1 0-1,0 0 1,0 0 0,0-1 0,0 1 0,1 0 0,-1 0 0,0 0 0,0 0 0,0 0 0,0 0 0,0-1 0,0 1 0,1 0-1,-1 0 1,0 0 0,0 0 0,0-1 0,0 1 0,0 0 0,0 0 0,0 0 0,0-1 0,0 1 0,0 0 0,0 0-1,0 0 1,0 0 0,0-1 0,0 1 0,0 0 0,0 0 0,0 0 0,0-1 0,0 1 0,0 0 0,-1 0 0,-9-6-703,-14 4-300,-6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4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1540,'0'-1'174,"0"0"1,0 0-1,0 0 0,0 0 1,0 0-1,0 0 0,0 0 1,0 0-1,0 0 0,1 0 0,-1 0 1,0 0-1,1 0 0,-1 0 1,1 0-1,-1 1 0,1-1 0,-1 0 1,2-1-1,-1 2 103,0-1 0,1 1 0,-1-1-1,0 1 1,1 0 0,-1 0 0,0 0 0,1-1 0,-1 1-1,1 0 1,1 1 0,6-1-1014,42 0 943,106-4 718,-109 1-845,1 3 0,68 7 0,34 11-17,-75-6 107,98 0 0,-123-13-34,1-2 1,-1-3-1,82-19 1,57-24 131,155-34 420,-322 79-683,0 0 0,1 2 1,23 0-1,-37 3-46,0-1 1,0 2-1,0-1 0,0 2 0,0-1 1,0 1-1,-1 1 0,1 0 0,14 8 1,34 24-77,36 20-76,-79-49 190,0 0 0,0-1 1,0-1-1,31 6 1,9-4 67,1-2 1,0-3-1,0-3 1,0-2-1,57-10 1,-91 8 13,0 0 1,-1-2-1,30-12 0,-33 11-53,0 2 0,1-1 0,-1 2 0,1 1 0,22-3 0,210 2-279,-113 6-277,230-1-1507,-138 1 5623,-230-1-3635,1 0-1,-1 0 0,0 0 0,0-1 0,1 1 0,-1 0 0,0 0 0,1-1 1,-1 1-1,0 0 0,0 0 0,0-1 0,1 1 0,-1 0 0,0-1 0,0 1 1,0 0-1,0-1 0,0 1 0,0-1 0,0 1 0,0 0 0,1-1 0,-1 1 1,0 0-1,0-1 0,-1 1 0,1 0 0,0-1 0,0 1 0,0 0 0,0-1 1,0 1-1,0 0 0,0-1 0,-1 1 0,1 0 0,0-1 0,0 1 1,0 0-1,-1-1 0,1 1 0,-16-5-2341,-11 1-1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4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0 314 1312,'9'-6'8006,"20"-2"-6520,-6 2-976,49-26 288,-16 6-564,-40 22-235,0 0 0,0 1-1,1 1 1,-1 1-1,1 0 1,23 3-1,-9-2-6,24 1-34,0 2 0,0 2 1,99 23-1,-102-15 75,1-3-1,0-1 1,0-4-1,58 0 1,-82-5 10,-1-2 1,0-1-1,0-1 1,0-2-1,0 0 0,-1-2 1,0-1-1,0-1 0,34-19 1,-21 3 176,-28 17-128,0 1 0,24-12 1,-8 10-9,1 1 1,54-11-1,63-1-28,-36 12-329,0 5-1,144 13 1,-198-6 281,0-2 1,-1-2-1,1-3 1,-1-3-1,92-21 1,-119 20 3,135-31-65,-129 33-14,0 2 0,67-1 0,183 34-156,-203-18 123,-47-6 42,34 4-522,119 1-1,-155-10 389,-15 0-209,31-3 1,-47 3 342,0 0 0,1 0 1,-1 0-1,0-1 1,0 1-1,0 0 1,0-1-1,0 1 0,0 0 1,0-1-1,0 1 1,0-1-1,0 0 0,0 1 1,-1-1-1,1 0 1,0 0-1,0 1 1,-1-1-1,1 0 0,0 0 1,-1 0-1,2-1 1,-2 1-58,0 0 1,0 0 0,0 0 0,0 1 0,-1-1-1,1 0 1,0 0 0,0 0 0,0 1-1,-1-1 1,1 0 0,0 0 0,-1 1-1,1-1 1,0 0 0,-1 1 0,1-1 0,-1 0-1,1 1 1,-1-1 0,1 1 0,-1-1-1,0 1 1,1-1 0,-1 1 0,0-1 0,1 1-1,-1-1 1,0 1 0,0 0 0,0-1-1,-12-5-1545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50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6561,'23'5'-706,"-12"3"987,-9-7-76,0 1 0,0 0 0,1-1 0,-1 1 1,1-1-1,-1 0 0,1 0 0,-1 0 0,1 0 0,0 0 0,-1-1 0,1 1 0,0-1 0,0 1 1,-1-1-1,1 0 0,0 0 0,5-1 0,162-1 2327,-92 3-2267,62 5-255,-118-3-29,0 0 1,0 2-1,0 1 1,24 9-1,-13-1 1,-12-5 16,1 0 0,-1-2-1,2 0 1,26 4 0,12-4 64,1-3-1,0-3 1,0-2 0,0-3 0,88-18 0,-118 14 8,51-20 1,-60 18-59,0 2-1,1 1 1,-1 1-1,47-7 1,51 7-171,233 17 0,-277 1-42,-52-7 78,1-1-1,36 1 0,400-19 450,-292 12-111,-100 3-133,83 12 7,-53-2-48,-50-7-27,289 32 96,-308-31-78,1-2 0,0-1 0,44-3 0,94-17 79,35-1-89,137 22-14,-18 0 81,-157-2-73,152-9 92,-300 3 104,-12 3 75,-8 0 104,-1-4-1747,1 5 1166,1 0 0,-1-1 0,0 1 0,1 0 0,-1 0 0,0 0 0,0 0 0,0 0 0,0 0 0,0 0 0,0 1 0,0-1 0,0 0 0,0 0 0,0 1 0,-1-1 0,1 1 0,0-1 0,0 1 0,-1-1 0,1 1 0,0 0 0,-1 0 0,1-1 0,0 1 0,-3 1 0,-30-8-2531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53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2 176 1820,'0'-11'-38,"-1"8"73,1 1 1,0-1 0,-1 1 0,1-1-1,0 1 1,0-1 0,1 1-1,-1-1 1,1 1 0,-1 0 0,1-1-1,0 1 1,0-1 0,0 1-1,0 0 1,1-3 0,-1 5 205,-1 0 25,0 0 44,0 0 43,0 0 58,0 0 56,0 0 20,0 0-45,11 0 980,-6 0-1407,0 1 0,0 0-1,-1 0 1,1 1 0,0-1 0,0 1 0,-1 0 0,1 0-1,-1 0 1,0 1 0,1 0 0,-1 0 0,4 3 0,2 3-68,0 1 0,0 0 0,12 17 1,-7-8 47,-1 1-31,2 0 0,0-1 0,23 20 0,-33-34 32,1 0 1,0 0-1,1 0 1,-1-1-1,1 0 1,0 0-1,0-1 1,0 0 0,0 0-1,0-1 1,1 0-1,-1-1 1,11 1-1,4 0 15,-1-2-1,1-1 0,37-6 0,-46 5 81,-1-2 1,0 0-1,0 0 0,-1-1 0,1-1 1,-1 0-1,17-11 0,18-11 459,1 2 1,79-31-1,-84 38-360,343-129 7,-364 142-265,1 0-1,1 2 0,-1 1 1,0 0-1,33 2 0,-6 3-111,70 12 0,-93-9-34,-1 2 0,0 0 0,0 2 0,-1 1 0,0 0 0,-1 2 1,0 1-1,27 20 0,-39-25 71,0-1 0,1-1 0,0 0-1,0-1 1,1 0 0,0-1 0,23 4 0,7-3 108,51 1 0,-24-3 410,150 0 565,-38-1-540,-108 3-359,-43-1-2,0-3-1,0 0 1,44-5-1,2-12 105,134-44-1,-118 30-86,-55 20-63,0 0 0,1 3 0,46-3-1,-60 8-79,1 2 0,0 1 0,-1 1-1,1 1 1,44 11 0,-58-10 13,0 2 1,0-1 0,-1 1 0,13 9 0,25 12-157,207 72-84,-212-82 316,1-2 0,92 17 0,-107-28 16,0 0 0,0-3 0,0 0 0,0-2 0,53-8 0,189-61 197,-98 21-130,-105 31-107,1 3 0,0 4 1,0 3-1,1 2 0,92 6 1,193 16-104,-242-17 165,127-19-1,13-18 18,29-5-52,4 24-59,-257 19-57,-6 1-115,-1-1 1,1-1 0,0-1 0,-1-1 0,29-8-1,-38 7-526,3-3-1016,-20 3 508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55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 4392,'0'0'-35,"0"-1"-1,0 1 0,0-1 0,0 0 0,0 1 0,0-1 0,0 0 0,0 1 1,0-1-1,0 1 0,0-1 0,1 0 0,-1 1 0,0-1 0,0 1 0,1-1 1,-1 1-1,0-1 0,1 0 0,-1 1 0,0-1 0,1 1 0,-1 0 1,1-1-1,-1 1 0,1-1 0,-1 1 0,1 0 0,-1-1 0,1 1 0,-1 0 1,1-1-1,0 1 0,-1 0 0,1 0 0,-1 0 0,1 0 0,0 0 0,-1-1 1,1 1-1,-1 0 0,1 0 0,0 1 0,-1-1 0,1 0 0,0 0 1,-1 0-1,1 0 0,-1 0 0,1 1 0,0-1 0,10 1 839,-14-1-94,3 0-594,0 0 0,0 0 0,-1 0 1,1 0-1,0 0 0,0 1 1,0-1-1,0 0 0,-1 0 0,1 0 1,0 0-1,0 0 0,0 0 0,-1 0 1,1 0-1,0 0 0,0 0 0,0 0 1,0 0-1,-1 0 0,1 0 0,0 0 1,0 0-1,0-1 0,-1 1 1,1 0-1,0 0 0,0 0 0,0 0 1,0 0-1,0 0 0,-1 0 0,1-1 1,0 1-1,0 0 0,0 0 0,0 0 1,0 0-1,0 0 0,0-1 0,0 1 1,-1 0-1,1 0 0,0 0 0,0 0 1,0-1-1,0 1 0,0 0 1,0 0-1,0 0 0,0-1 0,0 1 1,0 0-1,0 0 0,0 0 0,0 0 1,0-1-1,0 1 0,0 0 0,1 0 1,-1-8-1770,2 7 1655,0 1 1,0 0 0,0-1 0,0 1 0,0 0 0,0 0 0,0 0 0,1 1-1,-1-1 1,3 1 0,111 38 172,1-1-119,-97-33 75,1-1 1,-1 0-1,42 0 1,-15-5 305,0-3 0,65-13 1,91-31 663,-99 21-637,178-32-162,-229 52-349,1 2 1,-1 2-1,73 6 1,-76 2-2,180 6 55,-104-20 14,76 0-549,406-4 828,-544 13-344,72 10 0,37 1-19,-81-12 198,0-3 0,175-32 0,-263 35-113,1 0 1,-1-1-1,0 1 1,0-1 0,0 0-1,6-3 1,-10 5-24,1 0 1,-1 0 0,0 0 0,0-1-1,0 1 1,0 0 0,1 0-1,-1 0 1,0 0 0,0 0 0,0-1-1,0 1 1,0 0 0,0 0-1,1 0 1,-1 0 0,0-1 0,0 1-1,0 0 1,0 0 0,0 0-1,0-1 1,0 1 0,0 0 0,0 0-1,0 0 1,0-1 0,0 1 0,0 0-1,0 0 1,0-1 0,0 1-1,0 0 1,0 0 0,0 0 0,0-1-1,0 1 1,0 0 0,-1 0-1,1 0 1,-17-7-229,-72-12-2898,54 17 1355,-35 1 0,26 1 374,-25-2-1073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8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2 208 4772,'0'0'769,"0"-13"5615,0-23-3220,-1 17-1731,1 7-512,0 0-1,0 0 1,5-22 0,-5 32-812,1-1 0,0 0 0,0 0 0,0 0 0,0 0 0,0 1 0,1-1 0,-1 1 0,1-1 1,0 1-1,0-1 0,0 1 0,0 0 0,0 0 0,0 0 0,0 0 0,1 0 0,-1 1 0,1-1 0,4-1 0,4-1-63,0 0 0,0 1 0,0 0 0,0 1 0,1 0 0,-1 1 0,1 0 0,-1 1-1,1 0 1,-1 1 0,19 4 0,-21-3-90,-1 0 1,0 0-1,0 1 1,0 0-1,0 1 0,0 0 1,-1 0-1,1 1 0,-1-1 1,0 2-1,-1-1 0,1 1 1,-1 0-1,0 0 0,-1 1 1,7 9-1,-3-1-68,-2 1 0,0 0 0,0 0-1,-2 0 1,0 1 0,-1 0 0,0 0 0,-2 0 0,0 1-1,-1-1 1,-1 25 0,-4 14-258,-2-2-1,-16 70 1,20-114 340,0 0 82,0 0 0,-1-1 0,0 1-1,0 0 1,-1-1 0,-5 10 0,9-19-40,0 0 1,0 0-1,0 1 1,0-1-1,0 0 1,0 0-1,0 0 0,0 0 1,0 0-1,-1 1 1,1-1-1,0 0 1,0 0-1,0 0 0,0 0 1,0 0-1,0 0 1,0 0-1,-1 1 1,1-1-1,0 0 1,0 0-1,0 0 0,0 0 1,-1 0-1,1 0 1,0 0-1,0 0 1,0 0-1,0 0 1,0 0-1,-1 0 0,1 0 1,0 0-1,0 0 1,0 0-1,0 0 1,-1 0-1,1 0 1,0 0-1,0 0 0,0 0 1,0 0-1,-1 0 1,1-1-1,-4-8 306,-1-16 49,4-5-1,1-1-1,1 1 0,9-55 0,-7 67-270,2 0 0,0 0-1,0 0 1,2 1-1,0 0 1,1 1-1,17-27 1,-14 29-96,0 0-1,1 1 1,1 1 0,0 0-1,1 1 1,1 0 0,-1 1-1,1 0 1,23-9 0,-25 13-45,0 0 0,0 1 1,1 0-1,0 1 0,0 1 0,0 0 1,1 1-1,-1 1 0,1 0 0,-1 0 1,29 5-1,-39-4 4,1 1 0,0 1 0,0-1 0,-1 1 0,1 0 0,-1 0 0,0 0 1,1 0-1,-1 1 0,0 0 0,0 0 0,-1 0 0,1 0 0,-1 1 0,1-1 0,-1 1 0,0 0 0,0 0 1,-1 0-1,1 0 0,-1 0 0,0 1 0,0-1 0,0 1 0,-1-1 0,0 1 0,0 0 0,0 0 0,0 7 1,1 13-180,-2 0 0,0-1 0,-2 1 0,-8 39 0,5-32 3,4-22 169,0-4 70,0 0 0,0 0 0,0 0 0,-1 0 0,1 0 0,-5 9 0,18-52 691,5-1-619,1 2 0,2 1 0,1 0-1,2 1 1,1 2 0,2 0-1,1 2 1,1 1 0,50-40 0,-74 65-108,0 1 1,0 0-1,0 0 1,1 1-1,-1 0 1,1-1-1,-1 1 1,1 1 0,0-1-1,0 1 1,0 0-1,0 0 1,0 0-1,6 0 1,-8 2 2,1-1 0,-1 1 0,1 0 0,-1 0 0,1 0-1,-1 0 1,0 1 0,0-1 0,0 1 0,0 0 0,0 0 0,0 0 0,0 0 0,0 1 0,-1-1 0,1 1 0,-1-1 0,0 1 0,0 0 0,3 5 0,4 7-22,-2-1 1,0 1 0,0 1 0,6 23-1,12 70-133,-8-32-145,-14-62 156,2 3-161,0 0 0,14 34 0,-18-49 177,0 0 0,1 0 0,-1 0 0,1 0-1,0 0 1,0-1 0,0 1 0,0-1 0,1 1 0,-1-1 0,0 0 0,1 1 0,0-2-1,0 1 1,-1 0 0,1 0 0,0-1 0,0 1 0,0-1 0,1 0 0,-1 0 0,6 1 0,-1-2-525,0-1 0,-1 1 0,1-1 0,0 0 0,-1-1 0,1 0 1,-1 0-1,0-1 0,0 0 0,0 0 0,0-1 0,0 1 0,-1-2 0,10-6 1,18-31-2745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5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1 306 6369,'23'-5'1580,"21"-2"-142,-39 9-1359,-1-1 1,0 1-1,1 0 0,-1 0 1,0 0-1,0 0 0,0 1 1,0 0-1,-1-1 0,7 7 1,12 9-24,6-1 59,0-1 0,1-2 0,1 0 0,0-2 0,60 15 0,-62-22 39,1-1 0,0-2 0,0-1 0,44-3 0,112-25 425,-113 9-99,117-44 0,-132 39-364,2 4-1,0 2 1,78-12 0,-22 20-141,134 7-1,-121 4 76,-73-2-34,280-6 312,-248 0-84,158-31 1,-243 36-243,158-31 103,-126 27-181,0 2 0,63 2 0,-80 3 41,0 1-1,-1 0 0,28 10 1,-24-6 34,40 6 1,-25-9 57,-1-2 0,1-2 0,63-6 0,101-29 145,-1 0-129,-127 29-78,1 4 1,0 3-1,-1 3 1,116 21 0,-149-18 12,45 9 18,0-4 1,99 2-1,-95-17 18,96-15 0,84-26 59,-101 14-40,-98 23-52,-1 3 0,133 8 0,-66 2-14,-7-4 26,610-3 101,-668-1-109,55-3-14,89 3-18,-112 3 18,-5 0-1,10 0 22,126-14-1,300-20-6,-268 22 7,-88 4 36,-160 0-876,-5 0-1111,-2 5 995,-7 2 568,0-1 0,0 1 1,0-1-1,0 0 1,-1 1-1,1-1 1,0 0-1,-1 0 1,1 0-1,3-3 1,-4 0-2228,-7 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187 427 7409,'-1'3'133,"0"-1"0,0 1 1,1 0-1,-1 0 0,1 0 1,0 0-1,0 0 0,0 0 1,0 0-1,0 0 0,1 3 1,0-1 81,-1 1 11,1 0 0,0 0 0,0 0 0,1 0 0,-1 0 0,1-1 1,1 1-1,-1 0 0,1-1 0,0 0 0,7 10 0,-4-9 1,0 0 0,0 0-1,0 0 1,1-1 0,0 0-1,0-1 1,0 1 0,12 4-1,-5-3-13,0-1 0,1-1 0,-1 0-1,1-1 1,0 0 0,0-1 0,1-1 0,-1-1-1,0 0 1,0-1 0,20-3 0,-15 1-24,-1-1 0,0-1 1,0-1-1,0-1 0,-1 0 0,0-2 1,0 0-1,21-14 0,-27 14-54,0-1 1,-1 0-1,0-1 0,-1 0 0,0 0 0,-1-1 0,0-1 0,-1 1 0,-1-1 0,0-1 0,0 1 0,-1-1 0,-1 0 1,6-26-1,-9 32-70,-1 0 0,1-1 0,-2 1 0,1 0 1,-1-1-1,0 1 0,-1-1 0,0 1 0,0-1 1,-1 1-1,0 0 0,-1 0 0,1 0 0,-2 0 1,1 0-1,-1 1 0,0 0 0,-1-1 0,1 1 0,-1 1 1,-1-1-1,1 1 0,-1 0 0,0 0 0,-1 0 1,0 1-1,-12-7 0,1 1-10,0 2 1,-1 0-1,-1 1 0,1 2 0,-1-1 1,0 2-1,-1 1 0,1 0 0,-1 2 1,0 0-1,0 2 0,0 0 1,1 1-1,-30 5 0,31-2-60,1 0-1,-1 1 0,1 1 1,0 1-1,1 0 1,-1 1-1,2 1 1,-1 1-1,1 0 0,1 1 1,0 1-1,0 0 1,1 1-1,1 1 1,-23 30-1,22-22 3,0 1 0,2 0 1,1 1-1,1 0 0,1 0 0,1 1 0,1 1 1,1-1-1,2 1 0,0 0 0,2 0 0,1 1 0,1-1 1,5 42-1,-2-47 11,1 1 0,1-1-1,1 0 1,1 0 0,0 0 0,2-1 0,20 34 0,-19-39 14,0-1 0,1 0 1,0 0-1,1-1 0,0-1 1,2 0-1,-1-1 0,1-1 1,1 0-1,21 11 0,-16-11 40,1-1-1,0-1 1,0-1 0,1-1-1,-1-1 1,1-1 0,1-1-1,-1-1 1,0 0 0,1-2-1,-1-1 1,29-4 0,-31 1 38,1 0 0,-1-1 0,0-1 0,0-1 0,-1-1 0,0-1 0,0 0 0,-1-1 1,0-1-1,-1-1 0,0-1 0,-1 0 0,19-20 0,-14 9 196,0-2 0,-2 0-1,0-1 1,-2-1 0,-1-1 0,-2 0-1,0-1 1,-2 0 0,-2-1 0,9-40 0,-17 54-62,0 6 121,0 19-125,13 146-412,-12-102 4,10 58-1,-11-97 192,-1-4-12,1 1 1,0-1 0,4 10-1,-6-18 8,0 1 0,1-1-1,-1 0 1,1 0 0,-1 1-1,1-1 1,0 0 0,-1 0-1,1 0 1,0 0 0,0 0 0,0 0-1,-1 0 1,1 0 0,0-1-1,0 1 1,1 0 0,-1 0-1,0-1 1,0 1 0,0-1-1,0 1 1,1-1 0,-1 1-1,0-1 1,0 0 0,1 0-1,-1 1 1,2-1 0,3-1 23,0 0-1,0-1 1,-1 0 0,1 0 0,-1 0 0,1 0 0,8-6 0,37-28 131,-40 27-120,56-47 284,97-104 1,-131 125-236,-30 32-88,4-4-43,-1 0-1,2 0 1,14-10 0,-21 16 25,1 0 1,-1 1-1,0-1 0,1 0 1,-1 0-1,0 1 0,1-1 1,-1 1-1,1 0 1,-1-1-1,0 1 0,1 0 1,-1 0-1,1-1 0,-1 1 1,1 0-1,-1 1 1,1-1-1,-1 0 0,1 0 1,-1 1-1,1-1 0,-1 1 1,1-1-1,-1 1 0,0-1 1,1 1-1,-1 0 1,0 0-1,0 0 0,0 0 1,2 1-1,4 7-50,0 0 0,0 1 0,-1 0 1,0 0-1,-1 1 0,0-1 0,5 16 0,19 85-232,-17-58 217,-10-42 88,3 7 263,-5-17-265,1-1 0,-1 0 0,0 0 1,1 1-1,-1-1 0,1 0 0,-1 0 1,1 1-1,-1-1 0,0 0 0,1 0 1,-1 0-1,1 0 0,-1 0 0,1 0 1,-1 0-1,1 0 0,-1 0 0,1 0 1,-1 0-1,0 0 0,1 0 0,-1 0 1,1 0-1,-1 0 0,1 0 0,-1-1 1,1 1-1,-1 0 0,0 0 0,1-1 1,-1 1-1,0 0 0,1 0 0,-1-1 1,0 1-1,1-1 0,26-20-39,0-2 0,35-38-1,-23 21-29,-13 13 6,-12 11-30,1 2 0,0-1-1,0 2 1,2 0 0,-1 1 0,27-14 0,-41 25 67,0 0 0,0 1 0,0-1 0,-1 0 0,1 1-1,0 0 1,0-1 0,0 1 0,0 0 0,0 0 0,0 0 0,0 0 0,0 0 0,0 0 0,0 1-1,0-1 1,0 1 0,0 0 0,0-1 0,-1 1 0,1 0 0,0 0 0,0 0 0,-1 0 0,1 0 0,2 3 0,2 2 5,-1 1 0,0-1 0,0 1 0,-1 0 0,5 9 0,3 4 40,-1-2-3,1 0 1,0-1 0,2-1-1,27 27 1,-31-34-105,1-1 0,1 0 0,-1 0 0,1-1 0,0-1-1,1 0 1,0-1 0,20 6 0,-13-6-77,0-1-1,0 0 1,0-2-1,0 0 0,0-2 1,0 0-1,1-1 1,-1-1-1,0-1 1,0-1-1,-1 0 1,24-10-1,-27 8 35,-1 0 0,0-2-1,0 0 1,-1 0 0,0-1 0,-1-1 0,0 0-1,0-1 1,-1-1 0,-1 0 0,0 0 0,-1-1-1,0 0 1,0-1 0,9-20 0,-5 3 202,-1-2 0,-2 1 1,-1-2-1,-2 1 0,-1-2 0,-1 1 1,-2 0-1,-2-1 0,-1 0 0,-7-64 1,2 76 504,-1 0 0,-1 1 1,-1 0-1,0 0 1,-2 1-1,-1 0 1,-22-36-1,31 56-563,1 1-1,0 0 0,0-1 1,0 1-1,0 0 0,0-1 1,-1 1-1,1 0 0,0 0 1,0-1-1,-1 1 0,1 0 1,0-1-1,-1 1 0,1 0 0,0 0 1,-1 0-1,1-1 0,0 1 1,-1 0-1,1 0 0,0 0 1,-1 0-1,1 0 0,0 0 1,-1 0-1,1 0 0,0 0 1,-1 0-1,1 0 0,-1 0 1,1 0-1,0 0 0,-1 0 1,1 0-1,-1 0 0,0 1-9,0 0-1,0 0 1,0 0 0,0 0-1,0 0 1,1 0-1,-1 0 1,0 1 0,1-1-1,-1 0 1,0 2-1,-4 15-63,1 0 0,0-1-1,2 1 1,0 1 0,1 28-1,-1-7-45,5 265-756,23 1-499,3-58-389,-28-243 1644,-1 0 0,1 0 0,1 1-1,-1-1 1,3 5 0,-4-10 84,0 0 1,0 1-1,0-1 1,1 0-1,-1 1 1,0-1-1,0 0 1,1 1-1,-1-1 1,0 0-1,0 0 0,1 1 1,-1-1-1,0 0 1,1 0-1,-1 1 1,0-1-1,1 0 1,-1 0-1,1 0 1,-1 0-1,0 0 1,1 0-1,-1 1 1,0-1-1,1 0 0,0 0 1,0-1-13,0 1-1,0-1 1,0 1 0,0-1-1,0 1 1,0-1 0,-1 0-1,1 1 1,0-1 0,0 0-1,0 0 1,-1 0 0,1 0-1,1-1 1,17-30-110,-1-1 0,-2-1 0,-1 0 0,13-47 0,-16 46 176,-5 17-5,52-135 236,-49 131-216,1 0 0,1 1 0,1 1 0,28-34 0,-35 47-32,0 0 0,1 1 0,0 0-1,1 0 1,-1 0 0,1 1 0,0 0 0,1 1 0,-1-1-1,1 2 1,0-1 0,16-3 0,-18 6-9,-1 0 0,1 0 0,-1 1 0,1 0 0,-1 0 0,1 1 0,-1 0 0,1 0 0,-1 0 0,0 1 0,1 0-1,-1 0 1,0 1 0,0 0 0,-1 0 0,1 0 0,0 1 0,-1-1 0,6 7 0,-2-2-10,-1 1-1,0 0 0,-1 0 1,0 0-1,-1 1 1,0 0-1,0 1 1,-1 0-1,0-1 0,-1 1 1,0 1-1,3 18 1,-3-8-48,-1-1 0,-1 1 0,0 0 0,-2 0 0,-1 0 0,-3 23 0,2-32 6,-1 1 1,0-1-1,-1 0 1,0 0-1,-1 0 1,-11 21-1,12-28 26,0 1 1,-1-1-1,0 0 0,0 0 1,0 0-1,-1-1 0,1 1 1,-1-1-1,-1-1 0,1 1 1,-1-1-1,1 0 0,-11 3 1,-5 1-8,0-1 1,0-2-1,-1 0 1,0-1 0,-32 1-1,20-4 61,0-2 0,-65-9-1,95 9-42,0 1-40,0-1 0,0 0 0,0 0-1,1 0 1,-1 0 0,1-1 0,-1 0 0,1 0 0,-7-4 0,11 6 9,0 0 0,-1 0 0,1-1 0,0 1 0,0 0 0,0 0 0,-1-1 0,1 1 0,0 0 0,0-1 0,0 1 0,0 0 0,0-1 0,-1 1 0,1 0-1,0-1 1,0 1 0,0 0 0,0-1 0,0 1 0,0 0 0,0-1 0,0 1 0,0-1 0,0 1 0,0 0 0,1-1 0,-1 1 0,0 0 0,0-1 0,0 1 0,0 0 0,0 0 0,1-1 0,-1 1 0,0 0 0,0-1 0,1 1 0,-1 0 0,0 0 0,0-1 0,1 1 0,8-7-1416,0 0 0,1 0 0,0 1 0,0 0 0,0 1 0,18-7 0,2-2-1125,25-15-1858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7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1 191 17866,'2'-7'343,"0"0"1,1 0 0,0 0 0,0 0-1,8-11 1,-9 16-271,0-1 0,0 1 0,0 1 1,0-1-1,0 0 0,0 0 0,1 1 0,-1 0 0,1-1 0,-1 1 0,1 0 0,0 0 1,-1 0-1,1 1 0,0-1 0,0 0 0,-1 1 0,5 0 0,1-1 88,1 1-1,-1 0 0,0 1 1,1 0-1,-1 0 0,0 0 1,0 1-1,0 1 1,0-1-1,0 1 0,8 5 1,-11-5-102,1 0 1,-1 1 0,0 0-1,0 0 1,0 1 0,0 0-1,-1-1 1,0 1 0,0 1-1,0-1 1,-1 1 0,1-1-1,-1 1 1,-1 0 0,3 6-1,0 4-73,-1-1 0,-1 1-1,0-1 1,-1 1 0,0 0 0,-2 0-1,0 0 1,-2 16 0,-5 17-166,-16 60 0,21-99 162,0-1 45,0 0-1,0-1 1,-1 1-1,0-1 0,-8 13 1,11-21-21,0 0 1,0 0-1,0-1 0,0 1 1,0 0-1,0-1 0,0 1 1,0 0-1,0 0 0,0-1 1,0 1-1,0 0 0,-1 0 1,1-1-1,0 1 0,0 0 1,0 0-1,-1 0 0,1-1 1,0 1-1,0 0 0,0 0 1,-1 0-1,1 0 1,0-1-1,0 1 0,-1 0 1,1 0-1,0 0 0,0 0 1,-1 0-1,1 0 0,0 0 1,-1 0-1,1 0 0,0 0 1,0 0-1,-1 0 0,1 0 1,0 0-1,-1 0 0,1 0 1,0 0-1,0 0 0,-1 0 1,1 0-1,0 1 1,0-1-1,-1 0 0,1 0 1,0 0-1,0 0 0,-1 1 1,1-1-1,0 0 0,0 0 1,0 0-1,0 1 0,-1-1 1,1 0-1,0 0 0,0 1 1,0-1-1,0 0 0,0 0 1,0 1-1,0-1 0,0 0 1,-1 1-1,-2-24 331,3 23-337,-1-17 153,0 0 0,2 0 0,0 0 0,1 1 0,0-1-1,2 0 1,0 1 0,12-31 0,-6 24 22,1 1 0,1 1 0,1-1 1,1 2-1,25-28 0,-2 9-756,2 2-1,1 2 1,2 1 0,90-54-1,-124 83-466,8-4-2419,-15 9 3351,-1 0-1,0 0 0,0 0 0,1 0 1,-1 0-1,0 0 0,0 0 1,1 0-1,-1 0 0,0 0 0,0 0 1,0 0-1,1 0 0,-1 0 1,0 0-1,0 1 0,0-1 1,1 0-1,-1 0 0,0 0 0,0 0 1,0 0-1,1 0 0,-1 1 1,0-1-1,0 0 0,0 0 1,0 0-1,0 1 0,1-1 0,-1 0 1,0 0-1,0 0 0,0 1 1,0-1-1,0 0 0,0 0 0,0 1 1,0-1-1,0 0 0,0 0 1,0 0-1,0 1 0,0-1 1,0 0-1,0 0 0,0 1 0,0-1 1,0 0-1,0 0 0,0 0 1,0 1-1,-1-1 0,-1 15-4327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8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21 149 14541,'-5'11'1640,"1"-1"-1431,1 0 0,1 0 0,0 0 0,0 1-1,1-1 1,0 1 0,1-1 0,0 1 0,1-1 0,0 1 0,4 16 0,-3-21-162,0 0 1,0 0 0,0 0-1,1 0 1,0-1-1,0 1 1,1-1-1,-1 0 1,1 0-1,0 0 1,1 0-1,-1-1 1,1 0-1,0 1 1,0-2-1,0 1 1,0-1-1,1 0 1,0 0-1,9 4 1,-1-3 3,0 0 1,0-1 0,0-1 0,0 0-1,1-1 1,-1 0 0,1-1-1,-1-1 1,0 0 0,1-1-1,-1-1 1,0 0 0,0-1-1,18-7 1,-21 7 34,-1 0 1,1-2-1,-1 1 1,0-1 0,0 0-1,-1-1 1,0 0-1,0-1 1,-1 0-1,0 0 1,0-1-1,-1 0 1,0 0-1,0-1 1,-1 0-1,-1 0 1,0 0-1,5-13 1,-4 1 514,-2 0 0,-1 1 0,0-1-1,-2 0 1,0-23 0,-2 35 14,-2 8 153,-3 17-13,1 11-593,0 0 0,3 1 0,0-1 0,2 31 0,0-40-166,6 110-882,31 168 0,-15-140 128,0 32-1504,-3 268-1,-19-424 1752,-1 0-1,-2-1 1,-1 1-1,-9 32 1,12-58 418,-1 1-1,0 0 1,0-1 0,-1 0 0,1 1 0,-1-1 0,-1 0 0,1 0 0,0 0-1,-1-1 1,0 1 0,0-1 0,-1 0 0,1 0 0,-1-1 0,0 1 0,0-1-1,0 0 1,0 0 0,0-1 0,-1 1 0,1-1 0,-1-1 0,0 1 0,1-1-1,-1 0 1,-10 1 0,0 0 136,1-2 0,-1 0 0,0 0 0,0-1 0,1-1 0,-1-1 0,1 0 0,0-1 0,0-1 0,0 0 0,-18-10 0,22 10 178,0-1 1,1-1-1,0 0 0,0 0 0,0-1 0,1 0 0,0 0 0,1-1 0,0-1 1,0 1-1,1-1 0,0 0 0,1-1 0,-10-21 0,10 14 55,0 0 0,2 0 0,0-1-1,1 1 1,1-1 0,0 0 0,2 0 0,0 0-1,1 1 1,1-1 0,1 0 0,0 1 0,2-1-1,0 1 1,1 0 0,13-27 0,-2 11-331,2 1 1,1 0-1,2 2 1,1 0-1,1 2 1,1 0-1,38-31 1,239-182-3772,-65 57-922,-71 31 241,-144 129 3546,-1-1 0,-1 0-1,-1-2 1,27-53 0,-38 67 1254,-6 11 84,-1 0 0,1 1 0,-1-1 0,0 0 1,1 0-1,-1 1 0,-1-1 0,1 0 0,0 0 0,0-3 0,-1 5-310,-1 1 1,1 0 0,0 0 0,0-1 0,0 1 0,0 0-1,0 0 1,0 0 0,-1-1 0,1 1 0,0 0-1,0 0 1,0 0 0,-1-1 0,1 1 0,0 0-1,0 0 1,0 0 0,-1 0 0,1 0 0,0 0-1,0 0 1,-1-1 0,1 1 0,0 0 0,0 0-1,-1 0 1,1 0 0,0 0 0,0 0 0,-1 0-1,1 0 1,0 0 0,0 0 0,-1 0 0,1 1-1,0-1 1,0 0 0,-1 0 0,1 0 0,0 0-1,0 0 1,0 0 0,-1 0 0,1 1 0,0-1-1,0 0 1,0 0 0,-1 0 0,1 1 0,-15 8 641,14-9-607,-14 11 252,1 0-1,0 1 1,0 0-1,1 1 0,1 1 1,-19 26-1,25-31-284,1-1 0,0 1 0,1 0 0,0 0 0,0 1 0,1-1-1,0 1 1,0 0 0,1-1 0,1 1 0,0 0 0,0 0 0,2 19 0,-1-25-26,1-1 0,-1 0 0,1 1 0,0-1 0,1 0 0,-1 0 0,1 0 0,-1 0 1,1 0-1,0 0 0,0 0 0,0-1 0,0 1 0,0-1 0,1 1 0,-1-1 0,1 0 0,0 0 1,0 0-1,-1 0 0,1 0 0,1-1 0,-1 0 0,0 1 0,0-1 0,0 0 0,1 0 0,6 0 1,2 1 69,1-1 0,0 0 0,-1 0 1,1-2-1,0 0 0,17-3 1,-17 2-10,0-1 0,0 0 1,-1-1-1,1-1 0,-1 0 1,0 0-1,0-1 0,18-14 1,-23 16-42,-2-1 0,1-1 0,-1 1 0,1-1 0,-1 0 0,-1 0 1,1 0-1,-1-1 0,-1 0 0,1 1 0,-1-1 0,0-1 0,0 1 0,-1 0 1,0-1-1,1-12 0,-1 8-17,-1 1 1,-1-1-1,0 0 1,0 0-1,-1 0 0,-1 0 1,0 1-1,-1-1 1,0 1-1,0-1 1,-1 1-1,-1 0 1,0 0-1,-1 1 0,0 0 1,0 0-1,-1 0 1,0 1-1,-1 0 1,0 0-1,0 0 0,-1 1 1,0 1-1,-1 0 1,1 0-1,-1 1 1,-1 0-1,1 0 1,-1 1-1,0 1 0,-15-5 1,5 4-86,0 2 1,0 0 0,0 1-1,-25 0 1,35 3-273,-1-1 0,1 2 1,0-1-1,0 2 0,0-1 1,0 1-1,0 1 0,1 0 1,-14 8-1,22-12 101,1 1 1,0 0-1,0 0 1,-1-1-1,1 1 1,0 0-1,0 0 1,0 0-1,0 1 1,0-1-1,0 0 1,1 0-1,-1 0 1,0 1-1,0-1 1,1 0-1,-1 1 1,1-1-1,-1 1 1,1-1-1,0 1 1,0-1-1,-1 0 1,1 1-1,0-1 1,0 1-1,0-1 1,1 1-1,-1-1 1,0 1-1,1-1 1,-1 1-1,0-1 1,1 0-1,0 1 1,-1-1-1,2 3 1,3 2-537,-1 1 0,1-1 1,-1 0-1,2 0 0,9 9 1,42 28-3544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29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644 211 18306,'-8'-21'439,"-1"-1"0,-2 1 0,1 1 0,-2 0 0,-1 1 0,-25-31 0,33 46-334,0 0 0,0 0 0,0 1 0,0-1 0,-1 1 0,1 1 0,-1-1 0,0 1 0,0 0 0,0 0 0,0 1 0,0 0-1,0 0 1,0 0 0,0 0 0,-1 1 0,1 0 0,0 1 0,0 0 0,0-1 0,-9 4 0,2-1 50,0 1 0,0 1 1,0 0-1,1 0 0,0 1 1,0 1-1,0 0 0,-16 14 1,21-15-166,0 1 0,1-1 0,0 1 0,0 1 0,1-1 0,0 1 1,0 0-1,0 0 0,1 0 0,0 1 0,1 0 0,0 0 0,1-1 0,-1 2 1,-1 16-1,4-19-58,0-1 0,0 0 1,0 1-1,0-1 0,1 1 1,0-1-1,1 0 0,0 0 1,-1 0-1,2 0 0,-1 0 1,1 0-1,0 0 0,0-1 1,1 1-1,-1-1 0,1 0 1,0 0-1,1 0 0,-1-1 0,1 1 1,0-1-1,10 6 0,-5-4-64,0-1 0,1-1-1,0 0 1,0 0-1,0-1 1,0 0 0,1-1-1,-1 0 1,1-1-1,-1-1 1,1 1-1,14-3 1,-18 1 89,0 0 1,0-1 0,0 0-1,0 0 1,-1 0-1,1-1 1,-1-1-1,10-4 1,-13 5 55,1 0-1,-1 0 1,0-1 0,-1 1 0,1-1 0,-1 0 0,1 0 0,-1 0 0,0 0 0,-1 0 0,1-1 0,-1 1 0,4-10 0,-2 1 305,-1-1 1,-1 0 0,2-23-1,0-4 806,-2 36-313,0 16-481,2 27-235,-3-30-31,11 402-885,-12-374 633,-22 395-2290,17-373 2175,1 5-359,-3-1-1,-3 0 1,-28 97 0,35-149 519,0 0 0,-1-1-1,0 0 1,-1 0-1,0 0 1,0-1-1,-8 11 1,8-14 59,0 0-1,0-1 1,0 1-1,-1-1 1,1 0-1,-1 0 1,0-1-1,0 1 1,-1-1-1,1-1 1,-8 3 0,0-1 148,0-1 0,-1 0 0,0-1 1,0-1-1,0 0 0,1-1 0,-1-1 1,0 0-1,0-1 0,0 0 0,1-1 1,-1-1-1,1 0 0,-14-7 0,18 7 149,0-1-1,0 0 0,1-1 0,0 1 0,0-2 0,0 1 0,1-1 0,0-1 1,0 1-1,0-2 0,1 1 0,1-1 0,-1 0 0,1 0 0,1 0 0,0-1 1,0 0-1,1 0 0,-5-17 0,5 5 39,1 0-1,1-1 1,1 1 0,0-1-1,2 1 1,1 0 0,1-1-1,0 1 1,2 0 0,1 1-1,0-1 1,1 1-1,2 0 1,0 1 0,1 0-1,1 1 1,1 0 0,19-23-1,4 0-303,2 2 0,1 2-1,81-62 1,147-80-1709,-118 84-186,-127 83 1469,-16 10 201,1 0 0,0-1 0,0 1 0,-1-1 0,0 0 0,0-1 0,0 0 0,0 1 0,-1-2 0,0 1 0,0 0 0,6-11 0,-8 11-10,-1 1 0,1-1 0,-1 1 0,0-1 0,-1 0 0,1 1 0,-1-6 0,0 8 91,0 0 0,0 0 0,0 0 0,-1 0-1,1 1 1,-1-1 0,1 0 0,-1 0 0,0 0 0,0 0 0,0 1 0,0-1 0,0 0 0,0 1 0,0-1 0,0 1 0,-1-1 0,1 1-1,-1 0 1,1 0 0,-1-1 0,1 1 0,-1 0 0,-2-1 0,-36-13-3531,-11 6-1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31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84 452 5853,'0'2'97,"0"-1"0,1 0 0,-1 0 0,1 1 0,-1-1 0,1 0 0,0 0 0,-1 0 0,1 0 0,0 0 0,0 0 0,0 0 0,0 0 0,-1 0 0,1 0 0,1-1 0,-1 1 1,0 0-1,0-1 0,0 1 0,2 0 0,27 10 1481,-20-9-1295,0-1 0,0 0 0,0 0 0,0-1 0,0 0 0,0-1 0,0 0 0,0-1 0,0 0 0,0-1 0,0 1 0,-1-2 0,0 0 0,1 0 0,-1 0-1,-1-1 1,1-1 0,-1 1 0,11-10 0,-8 5-86,-1-1 0,0 0 0,0 0-1,-1-1 1,0 0 0,-1-1-1,0 0 1,-2 0 0,1-1-1,-1 0 1,-1 0 0,4-20-1,-4 17 80,-1-1 0,-1 0-1,-1 1 1,-1-1 0,0 0-1,-1 0 1,-1 0 0,-3-19-1,2 33-212,1 0 0,0 0 0,-1 0 0,1 1 0,-1-1-1,0 1 1,-1-1 0,1 1 0,0 0 0,-1 0 0,0 0 0,0 0 0,0 0 0,0 1-1,0-1 1,0 1 0,-1 0 0,1 0 0,-1 0 0,1 0 0,-1 1 0,0 0-1,0-1 1,0 1 0,0 1 0,0-1 0,0 0 0,-7 1 0,0 0-2,0 0 1,0 0-1,0 1 1,0 1-1,0 0 1,0 1-1,1 0 1,-1 0 0,-14 8-1,9-2-35,1 0-1,0 1 1,0 1-1,1 1 1,1 0-1,0 0 1,0 1-1,2 1 1,0 0-1,0 1 1,1 0-1,-14 30 1,14-24-22,1 0 0,1 1 0,1-1 0,1 2 0,0-1 0,2 1 0,1-1 1,1 1-1,1 39 0,1-56 0,0 1 0,1-1 1,0 1-1,1-1 0,0 0 1,0 0-1,0 0 0,0 0 0,1 0 1,0 0-1,0-1 0,1 1 1,0-1-1,8 9 0,-6-8 6,1 0 0,0-1-1,0 0 1,0-1 0,0 1 0,1-1-1,0-1 1,0 1 0,0-2-1,8 3 1,10 0 18,1-1 0,-1-1 0,1-1 1,0-1-1,-1-2 0,30-4 0,-25 0 31,-1-1 0,0-1 0,0-1 1,0-2-1,-1-1 0,-1-2 0,0 0 0,-1-2 0,0-1 1,-1-1-1,-1-2 0,-1 0 0,-1-1 0,0-2 1,-2 0-1,33-43 0,-49 58 110,-1-1 0,1 0 0,5-15 1,-15 279-1204,5-254 1020,0 1 1,0-1 0,0 0 0,0 0 0,0 0 0,1 1 0,-1-1 0,1 0 0,0 0 0,-1 0 0,1 0 0,0 0 0,0 0 0,2 2 0,-2-3 3,0 0 0,1 0 1,-1 0-1,1 0 0,-1 0 1,1 0-1,0 0 0,-1 0 1,1-1-1,0 1 0,-1-1 0,1 0 1,0 1-1,0-1 0,-1 0 1,1 0-1,0 0 0,3 0 1,6-2-25,0 1 0,-1-1 0,1-1 0,0 0 0,-1 0 0,0-1 0,0-1 0,17-9 0,1-4-44,43-33 0,-34 18 180,-1-2 0,-2 0 1,57-80-1,-83 101-19,3-3 62,-10 17-142,-1 0 0,0 0 0,1-1-1,-1 1 1,0 0 0,1 0 0,-1 0 0,1 0-1,-1 0 1,0-1 0,1 1 0,-1 0 0,1 0-1,-1 0 1,1 0 0,-1 0 0,0 0-1,1 0 1,-1 1 0,1-1 0,-1 0 0,0 0-1,1 0 1,-1 0 0,1 0 0,-1 1 0,0-1-1,1 0 1,-1 0 0,0 1 0,1-1 0,-1 0-1,0 0 1,0 1 0,1-1 0,-1 0-1,0 1 1,0-1 0,1 1 0,52 69-234,-43-53-124,2-1-1,0-1 1,0 0 0,2-1 0,-1 0-1,20 14 1,-28-25 258,1 0-1,-1 0 0,1 0 0,0-1 1,0 0-1,0 0 0,1-1 0,-1 1 1,0-2-1,1 1 0,-1 0 0,0-1 1,8-1-1,10-1-61,0-2 1,26-6-1,-50 10 158,210-62-577,-170 47 634,0-3 1,-2-1-1,39-25 0,-60 34 163,-1-2 1,-1 0-1,23-23 0,-34 31-128,0-1 0,0 1 0,0-1 0,-1 0 0,0 0 0,0 0 0,0 0 0,-1 0 0,1-1 0,-1 1 0,-1-1 0,1 1 0,-1-1 0,0 0 0,0 0 0,0-6 0,-1 9-44,-1 0 1,1 1-1,-1-1 1,1 0-1,-1 1 1,0-1-1,0 1 1,0-1-1,0 1 1,0-1-1,-1 1 1,1 0-1,-1 0 1,0-1-1,1 1 1,-5-3-1,2 2 37,0 0-1,-1-1 0,1 2 1,-1-1-1,0 0 1,0 1-1,-10-3 0,3 2 37,0 0-1,0 1 0,0 1 1,0 0-1,0 0 0,-24 3 1,28-1-126,0 0 1,0 1 0,0 1-1,0-1 1,0 1-1,1 0 1,0 1 0,-1 0-1,1 0 1,0 0 0,1 1-1,-1 0 1,1 1-1,0-1 1,0 1 0,1 0-1,0 1 1,0-1-1,0 1 1,1 0 0,0 0-1,0 0 1,1 1-1,0 0 1,0-1 0,1 1-1,0 0 1,0 0-1,1 0 1,0 0 0,0 1-1,1-1 1,0 0 0,0 0-1,1 0 1,0 0-1,1 1 1,0-1 0,0-1-1,0 1 1,1 0-1,1-1 1,-1 1 0,10 13-1,-7-13-46,2 0-1,-1 0 0,1 0 1,0-1-1,1 0 0,-1-1 1,2 0-1,-1 0 0,0-1 1,1 0-1,0 0 0,21 5 1,-6-3-130,-1-2 0,1 0 0,1-2 1,37 1-1,-49-4 62,0 0 0,0-1 0,-1 0 0,1-1 0,0-1 0,-1 0 0,0-1 0,0 0 0,0-1 0,0-1 0,0 0 0,-1 0 0,0-1 0,-1-1 0,0 0 1,0-1-1,0 0 0,-1 0 0,-1-1 0,14-18 0,-11 11 180,0-1 0,-2 0 0,0-1 0,-1 0 0,0-1 0,-2 1 0,-1-2 0,0 1 0,-1-1 0,3-40 1,-7 59-8,-1-1 0,0 1 1,0-1-1,0 0 1,0 1-1,0-1 0,-1 1 1,1-1-1,-1 1 1,0-1-1,1 1 0,-1 0 1,0-1-1,-1 1 1,1 0-1,0 0 0,-2-3 1,1 4 1,0-1 1,0 1-1,0-1 0,0 1 1,0 0-1,-1 0 0,1 0 1,0 0-1,-1 0 0,1 0 1,0 1-1,-1-1 0,1 1 1,-1 0-1,1 0 0,-1 0 1,-4 0-1,2 0-13,0 1-1,0-1 1,0 1 0,1 0 0,-1 0-1,0 0 1,0 1 0,1 0-1,-1 0 1,1 0 0,-1 0 0,1 1-1,0 0 1,0 0 0,0 0 0,0 0-1,-3 4 1,4-3-48,1-1 1,0 0-1,0 1 0,0 0 0,0-1 1,1 1-1,-1 0 0,1 0 0,0 0 1,0-1-1,0 1 0,1 1 0,-1-1 1,1 0-1,0 0 0,0 0 0,1 0 1,-1 0-1,1 0 0,0 0 0,2 6 1,2 4-71,0-1 0,1 0 0,1 0 0,0 0 0,1-1 0,0 0 0,1-1-1,15 17 1,10 4-459,49 38 1,-50-45-450,55 57 1,-85-79 838,-1 0 0,1-1-1,-1 1 1,0 0-1,0 0 1,0 0-1,-1 1 1,1-1 0,-1 0-1,2 6 1,-3-8 88,0 0-1,0 0 1,0 1 0,0-1 0,0 0 0,-1 0 0,1 0 0,0 0-1,0 0 1,-1 0 0,1 1 0,-1-1 0,1 0 0,-1 0 0,0 0 0,1 0-1,-1-1 1,0 1 0,0 0 0,1 0 0,-1 0 0,0-1 0,0 1-1,0 0 1,0-1 0,0 1 0,0 0 0,0-1 0,0 0 0,0 1-1,0-1 1,-1 0 0,-1 1 0,-32 7-656,-1-1-1,0-1 0,-47 0 1,69-4-4146,18-2 2282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31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20466,'0'-14'432,"0"-1"-60,0 1-120,0 5 8,0 23 0,0 17-4,0 22-16,0 19-228,0 10-264,0-2-656,0-9-320,0-17-636,0-28-1793,0-6 1,0-15 0,0-16-1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31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49 145 13397,'-13'-29'284,"1"0"16,1 0-40,-1-2-548,12 13-336,0 16-308,20-5-1544,-15 19 0,3 1-1,-3 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32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 15429,'-3'4'80,"-1"-1"-1,1 1 0,0 1 0,0-1 0,1 0 0,-1 1 0,1-1 0,0 1 0,0 0 0,0 0 1,-1 10-1,-1 2 100,2 1 1,-1 19 0,3 4 48,1-1-1,2 1 0,2-1 1,14 59-1,15 85 192,-33-180-413,0 0 1,-1 0-1,0 1 1,0-1-1,0 0 0,-1 0 1,1 1-1,-1-1 1,0 0-1,0 0 1,-1 0-1,1 0 1,-1 0-1,-3 5 1,3-6 2,0-1 0,-1 1 1,1 0-1,-1-1 0,0 0 1,0 0-1,0 1 0,0-2 1,0 1-1,0 0 1,0-1-1,-1 1 0,1-1 1,-1 0-1,1 0 0,-6 1 1,-20 1 19,-1 0 1,0-2-1,0-1 1,-50-6-1,56 2-483,24 4 323,-1-1-1,1 1 1,0 0-1,0 0 1,-1-1 0,1 1-1,0 0 1,-1 0-1,1-1 1,0 1 0,0 0-1,0-1 1,-1 1-1,1 0 1,0-1 0,0 1-1,0 0 1,0-1-1,-1 1 1,1 0 0,0-1-1,0 1 1,0-1-1,0 1 1,-3-11-3906,5 0 337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59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1 327 5877,'0'-19'-4,"0"18"16,0 1 4,0 0 38,0 0 130,0 0 191,0 0 174,0 0 121,0 0 39,0 0-7,0 0-7,0 0 6,0 0-11,0 0-75,0 0-162,9 0-288,-4 0-209,0 0-1,1 1 1,-1 0-1,0 0 1,0 0-1,1 1 0,-1-1 1,0 1-1,0 0 1,-1 1-1,1-1 1,0 1-1,-1 0 1,7 6-1,2 3-28,-1 0-1,-1 1 0,12 17 1,-11-14 55,1 0 0,18 17 0,-27-29 22,1 0 0,0-1 0,0 1 0,0-1-1,0 0 1,1 0 0,-1 0 0,1-1 0,0 0 0,0 0 0,9 2 0,33 1 37,1-3-1,65-3 0,-74-1 14,-11-1-14,0-1 0,0-1 0,-1-1 0,44-17 0,39-8 33,-62 20-49,243-58 17,-233 51-56,0-3-1,103-51 1,-151 68 11,-1 0-1,1 0 1,0 1 0,0 1 0,0 0-1,0 0 1,13 0 0,1 0 2,204-9 49,-73 7-100,-138 3 26,0 2 0,0 0 0,-1 1 0,1 1 0,-1 0 0,22 8 0,-11-4 39,0-2 0,0-1 0,1-1 0,42-2 0,117-16 125,15 0-51,-94 14-116,122 3-78,-189 2 81,42 11 1,38 4-25,-84-16 27,1-2 0,-1-2 1,0-2-1,66-12 0,-81 9 35,0 0 1,0-2-1,-1 0 1,-1-1-1,1-2 1,-1 0-1,-1-1 1,35-27-1,-42 29 48,0 1 0,1 0 1,0 1-1,1 0 0,0 1 0,17-5 0,95-23-283,-68 21-576,-57 14 722,0 0-70,-1-1 0,1 1 0,-1 0 0,0-1 0,1 1 0,-1-1 0,1 1 0,-1-1 0,0 0 0,1 1 0,-1-1 0,0 0 0,0 0 0,0 0 0,0 0 0,0 0 0,0 0 0,0 0 0,1-2 0,-1-1-1411,-1 8-81,0 3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8:5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14113,'0'-96'3895,"14"117"-2157,22 50-1732,-4 2 0,-3 1 0,34 135 0,-42-109 76,-3 2-1,-5 0 1,-1 180 0,-13-277 495,0-6-162,-4-13 65,-2-25 50,2 8-35,3 0-1,0 0 0,2-1 0,7-54 0,-5 75-428,0 1 1,1-1-1,0 1 1,1-1-1,0 1 0,1 0 1,0 1-1,0-1 0,1 1 1,0 0-1,1 0 0,0 1 1,0 0-1,1 0 0,0 0 1,0 1-1,15-9 0,-9 8-62,1 0 0,0 0 0,0 2 0,1 0 0,0 1 0,0 0 0,0 1 0,0 1 0,1 0 0,31 0 0,-39 4-58,1-1-1,0 1 1,-1 1 0,1 0 0,-1 0 0,1 1 0,-1 0 0,16 8 0,-18-8-13,-1 1-1,0 0 1,0 1 0,0 0-1,-1 0 1,1 0 0,-1 0 0,-1 1-1,1 0 1,-1 0 0,0 0 0,6 11-1,-4-2-61,-1-1 0,0 1 1,-1 0-1,0 0 0,-1 0 0,-1 0 0,-1 1 0,0 26 0,-2-24-1,0 0-1,-2 0 1,0 0 0,-1 0-1,0 0 1,-2-1-1,-8 19 1,9-25 76,0-1 0,-1 0 0,-1 0 0,0-1-1,0 0 1,0 0 0,-1-1 0,-1 1 0,-15 10 0,11-9 28,-1-2 0,0 0-1,0-1 1,-1 0 0,0-1 0,-21 5-1,7-4 66,1-2-1,-1-1 0,0-1 0,0-2 1,0-1-1,0-1 0,-40-7 1,64 8-31,-51-12 189,52 11-210,0 0 1,0-1-1,0 1 0,0-1 1,0 0-1,0 0 0,0-1 1,1 1-1,-1-1 0,-4-3 1,7 4-99,1 1-1,-1-1 1,0 1 0,0-1 0,1 1 0,-1-1 0,1 0 0,-1 1 0,1-1 0,0 1-1,0-1 1,0 0 0,0 1 0,0-1 0,0 0 0,0 1 0,0-1 0,0 0 0,1 1-1,-1-1 1,1 0 0,-1 1 0,3-3 0,-1-2-617,1 1 1,0-1-1,0 1 0,6-6 0,-7 8 172,1 0-1,-1 1 1,1-1-1,0 1 0,0-1 1,7-2-1,26-13-3339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40:00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6041,'0'-2'-840,"0"3"267,0 17-92,0 20-783,4-15 3473,-3-21-1500,-1-2-423,0 0-1,0 1 0,0-1 1,0 0-1,0 0 0,0 1 1,0-1-1,0 0 0,0 0 1,0 1-1,0-1 0,0 0 1,0 0-1,0 1 0,0-1 1,1 0-1,-1 0 1,0 1-1,0-1 0,0 0 1,0 0-1,0 0 0,1 1 1,-1-1-1,0 0 0,0 0 1,0 0-1,1 0 0,-1 1 1,0-1-1,0 0 0,1 0 1,-1 0-1,0 0 0,0 0 1,0 0-1,1 0 1,-1 0-1,0 0 0,0 0 1,1 0-1,-1 0 0,0 0 1,1 0-1,-1 0 0,0 0 1,0 0-1,0 0 0,1 0 1,-1 0-1,11-2 589,3 0-304,-1-1 0,0 0 0,0-1 0,22-10 0,-17 6-360,29-7 0,-29 11-74,1 0 0,0 1-1,0 1 1,36 1 0,-47 2 16,0 0 0,-1 0 0,1 1-1,0 0 1,-1 0 0,0 0 0,1 1 0,-1 1-1,0-1 1,-1 1 0,1 0 0,-1 1 0,1-1 0,8 10-1,3 6-37,-15-16 52,-1-1 0,1 1 0,1-1 0,-1 1 0,0-1 1,1 0-1,-1 0 0,1-1 0,0 1 0,0-1 0,0 0 0,0 0 0,1 0 0,-1 0 1,1-1-1,6 2 0,0-3 43,0 0 0,0 0-1,0-1 1,0 0 0,0-1 0,-1 0 0,1-1 0,20-8 0,5-5 129,37-22 1,-59 30-25,0-1 0,-1-1 0,0 0 0,0-1 0,15-17 0,-27 27-116,0 0-1,0 0 1,0 1-1,0-1 1,0 1-1,0-1 1,0 1-1,0-1 1,1 1-1,-1 0 1,0-1-1,0 1 1,0 0-1,1 0 1,-1 0-1,0 0 1,0 0-1,1 0 1,-1 0-1,0 1 1,0-1-1,2 1 1,28 10 25,-21-6-11,23 8-59,78 28-221,-97-37-54,1 0 1,0-1 0,0-1-1,1-1 1,24 1 0,-18-3-748,-16 1 421,1 1 1,0-2 0,-1 1-1,1-1 1,0 0 0,-1 0-1,1-1 1,9-4-1,-2-4-1688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40:0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183 235 5705,'-49'35'308,"43"-32"-110,-6 2 193,1 1 0,-1-2 0,0 0 0,-1 0 1,1-1-1,-15 2 0,27-6-342,0 1 0,0 0 0,0 0 0,0 0 0,0 0 1,1 0-1,-1 0 0,0 0 0,0 0 0,0 0 0,0-1 0,0 1 1,0 0-1,0 0 0,0 0 0,0 0 0,0 0 0,0 0 0,0-1 1,0 1-1,1 0 0,-1 0 0,0 0 0,0 0 0,0 0 0,0-1 0,0 1 1,0 0-1,0 0 0,-1 0 0,1 0 0,0 0 0,0-1 0,0 1 1,0 0-1,0 0 0,0 0 0,0 0 0,0 0 0,0 0 0,0-1 0,0 1 1,0 0-1,0 0 0,-1 0 0,1 0 0,0 0 0,0 0 0,0 0 1,0 0-1,0 0 0,0 0 0,-1-1 0,1 1 0,0 0 0,0 0 0,0 0 1,-8-7 1134,1 2-373,-6-3 461,13 6-1049,9 2-553,1 2 298,0 0 0,0 1 1,0 1-1,15 6 0,20 8 19,-21-12 19,2 0-1,-1-2 1,0-1-1,1-1 1,0-1-1,49-5 1,-43 0 33,1-2 1,-1-1 0,-1-1-1,1-2 1,30-15-1,-4 0 38,2 3-1,0 2 1,2 2-1,0 4 1,1 2-1,0 3 1,0 2-1,89 3 0,-138 6-236,-1-1-1,1 2 0,16 5 0,-17-5 56,0 0 0,0 0-1,18 0 1,22-4 145,67-9-1,40-3 159,93 19-63,51 0 14,-54 2-323,-215-6 119,100 0 13,191-24-1,-155 8 49,-3 8-38,-84 5 33,101-15 0,-154 11 11,80-16 21,-97 18 9,0-1-1,-1-1 1,0 0-1,0-1 1,22-13-1,-18 3 543,-7 4-5651,-10 12 5010,1 0 0,-1 0 0,0 0 1,0 0-1,0 0 0,0 0 0,0-1 0,0 1 0,0 0 1,0 0-1,0 0 0,0 0 0,1 0 0,-1 0 0,0 0 0,0 0 1,0 0-1,0 0 0,0 0 0,0 0 0,0-1 0,0 1 1,0 0-1,0 0 0,0 0 0,0 0 0,0 0 0,0 0 1,0 0-1,0 0 0,0 0 0,0-1 0,0 1 0,0 0 0,0 0 1,0 0-1,0 0 0,0 0 0,0 0 0,0 0 0,0 0 1,0-1-1,0 1 0,0 0 0,0 0 0,0 0 0,0 0 0,0 0 1,0 0-1,0 0 0,0 0 0,-1 0 0,1 0 0,0-1 1,-9-1-1854,6 2 1593,-24-4-2359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531.16821" units="1/cm"/>
          <inkml:channelProperty channel="Y" name="resolution" value="2391.75171" units="1/cm"/>
          <inkml:channelProperty channel="F" name="resolution" value="0" units="1/dev"/>
        </inkml:channelProperties>
      </inkml:inkSource>
      <inkml:timestamp xml:id="ts0" timeString="2022-09-19T04:43:56.5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7965 2053 721,'3'-6'78,"0"2"14,-3-2 15,3-4 18,0 7 30,2-1 29,-3 0 22,-1 0 15,-1 0 14,1 0-56,-2-2-7,2 0-8,-1-5-9,0 6-13,0-1-26,0 2-28,0 2-23,0 2-21,-1-1-12,-5 7-7,-5 7-7,-5 14-10,-1 7-4,-1 15-8,10 6-2,6 6-3,0 0 3,2 4 6,2 1-3,-2-5 3,0-4 0,0-2-1,1-9 0,2-1 2,3-11-1,9-3 1,5-6 3,8-6 3,10-6-1,8-5 5,7-7 2,1-1 3,2 0 0,0-5-3,-7 1-11,-5-2-36,-8 1-63,-9-3-120,5-10-392,-23 6 0,-2 1 0,-4-5 0</inkml:trace>
  <inkml:trace contextRef="#ctx0" brushRef="#br0" timeOffset="236.096">8141 2380 2181,'0'-6'72,"2"2"8,11-2 4,6-4 4,15 1 0,5 1 1,8-3 2,-1 0-13,-5-2-90,-8-4-232,-19-2-275,-12 10 0,-18-5 0</inkml:trace>
  <inkml:trace contextRef="#ctx0" brushRef="#br0" timeOffset="445.841">8074 2025 1840,'0'-14'79,"6"-5"10,6-4 9,6-3 0,4 4 5,7 6-1,2 3 3,1 3-5,3 6-24,1 2-225,-6-4-359,-8 21 0,-4 5 0,-7 8 0</inkml:trace>
  <inkml:trace contextRef="#ctx0" brushRef="#br0" timeOffset="1109.963">8480 2654 1630,'-2'0'109,"1"-1"1,4-2 13,7-4 3,8-5 7,10-4 7,-3-1 11,2 1-3,-8 5 0,-2 5-97,-8 10-7,5 11 2,-2 7-19,-4 17 0,0 7-8,-6 3-8,1-3-12,-6-3 3,0-15 8,-9-6 5,3-15 2,-7-3 11,6-9 8,4-9 0,6-10 0,12-9 3,14-6-1,7-3-8,9 4 1,3 10-8,-6 8-10,-4 8-13,-10 8-1,-5 13-1,-17 8 4,0 6-5,-3 3 5,0 8 5,-2-5-3,4-4 8,-2-10 9,0-9-3,3-6-3,8-10 0,3-15-1,6-4-4,7-1-5,4 0-3,-4 10-6,-1 12-7,-4 2-6,0 13 4,-6 9 3,2 6-2,-5 1 2,1 9 4,-2-4 2,3-8-30,4-7-88,1-10-132,8-14-350,-4-9 0,-4-3 0</inkml:trace>
  <inkml:trace contextRef="#ctx0" brushRef="#br0" timeOffset="1587.9966">9393 2421 1624,'2'-17'184,"3"-3"26,-2 0 6,0-3-5,-3 9-6,0 13 1,0 9-3,0 15 2,0 12-1,0 14-132,0 14-42,0 4-26,1-1-6,2-8 6,-3-10 5,0-12 0,3-17 4,-6-8-6,-7-9 0,3-7-5,-3-6-4,2-9-7,3-2-9,8-10-4,7 2 5,4 2-4,6 0 3,11 8 7,4 10-2,4 3-3,-3 7 3,-3 12 8,-8 9 9,-7 11 8,-10-3 0,-3 12 5,-10-5 0,-12 0-1,-5-7 4,-13-6 7,-5-5 0,-3-13-1,3 0-1,2-11-3,11-2-4,12 1-25,6 0-57,19-1-140,18-14-481,11 13 0,15-3 0,8 1 0</inkml:trace>
  <inkml:trace contextRef="#ctx0" brushRef="#br0" timeOffset="2468.133">9752 2814 2945,'0'-3'70,"0"3"-5,0 0 15,3-1 11,11 2 5,5-3 3,11-2 0,1-7 4,3-4 1,-1-7-62,-8-2-5,-6 1 3,-5-1-13,-3 7-13,-8 2-10,-1 6-21,1 5-4,-3 4-3,4 6 2,-1 7 0,0 7 0,0 10 6,0 1-2,2 3 1,2 0 8,4-7 21,4-6 7,6-11-1,6-4-2,0-8-6,1-12-1,-3-9 0,-1-6 1,-8-5-1,-5-3 3,-5 5 5,-5 6-8,3 10-12,-4 5-7,0 7 3,0 8 3,4 7-1,-4 8-3,6 0 0,4 4 1,7-1-4,1-5 8,7-10 15,-1-1 10,0-8 1,-3-5 1,-7-8-1,-4-8 5,-8-1 4,2-2 10,-4 3 3,0 7-4,0 8-17,0 5-6,0 6-2,-5 9 0,-1 11 0,-4 8-2,1 15-6,2 8-12,6 8-6,-1 5 1,8 3 12,0 6 1,-1-3 0,4-2-8,-5-6-3,-4-8-6,-6-8 4,-6-10-2,-9-10 3,-6-15 4,-8-5 4,-3-12 8,4-13 4,4-10 9,9-13 6,11-10 5,7-9-2,6-6 2,13 2-6,14-7-11,6 6-26,11 2-35,6 1-64,-4 11-123,-2 1-150,-3-4-330,-12 24 0,-6 1 0,-7 9 0</inkml:trace>
  <inkml:trace contextRef="#ctx0" brushRef="#br0" timeOffset="2783.5108">10633 2615 1208,'4'-4'156,"0"3"24,-2-3 7,-1 3 5,-1-2 11,-7 11 11,-1 7 5,-4 13 3,-2 5 0,1 11-117,5 1-36,4-6-20,6-2 1,8-8 6,3-7 3,7-6-3,6-7-1,5-9 3,0-8 5,-1-9 0,-9-10 8,-9-5 3,-6-6-4,-12-3-11,-12 2-13,-4 6-8,-3 8-9,-7 7-31,2 4-151,-3-15-630,8 28 0,5-2 0,7 3 0</inkml:trace>
  <inkml:trace contextRef="#ctx0" brushRef="#br0" timeOffset="4078.5991">11212 2602 824,'0'0'49,"4"4"10,1 1 8,2 5 6,-2-5 3,1 9 6,-3-1 12,6-3 21,-2-2 40,-2 0 16,-2-3 21,1-3 1,3-8 1,2 0 3,-2-11 3,-1-6 13,-2-5-1,-3-2-16,-7 1-42,-6 3-55,-8 7-30,-4 8-14,-6 8-12,-2 3-9,1 10-7,2 7-23,4 8-12,9 8-8,4 0-5,9 1 1,6-3 2,14-7 11,4-8 7,9-3 1,4-11 1,-3 1 8,-3-7 3,-8-2 7,-4-3 8,-6-3 7,-7-2 5,0-3 2,-2 4 2,-1 4-7,0 1-12,0 5-11,0 3-4,0 3 2,0 10-4,0 16-6,0 10-6,0 22-10,2 13-6,3 13 5,1 4 10,1-1 10,-1-3-4,0-10-10,-6-11-1,0-11 1,-9-10 4,-5-11 2,-6-7 3,-8-12 1,-8-3 2,-5-11 2,4-7 7,0-8 13,10-14 10,3-5-2,14-10-3,4-6-4,9-3-3,7-4-4,17 2-5,4-1-35,12-1-73,11-2-124,20-8-563,-14 10 0,-8 5 0</inkml:trace>
  <inkml:trace contextRef="#ctx0" brushRef="#br0" timeOffset="5539.5363">11537 2766 2524,'0'1'33,"0"1"-2,1 0-10,3-2 2,2 4 5,6-4 19,6 4 8,7-3 3,4-1 4,-2-1-28,-4-9 2,-6-2 6,-6-5 11,-5-5-6,-3-1-2,-2 2-19,-6 1-6,-1 6-3,-7 3-4,-9 6-4,-3 5-3,-6 6-2,4 13 0,3 5 5,7 8-1,7 4 0,7 3 3,6 2 0,7-5 7,12-3 10,4-11 8,11-7 1,7-9 3,7-12 0,-5-9 2,-1-7 0,-9-15-2,-10-1-2,-12 2-2,-6-2-7,-4 11 2,-4 8-7,0 4-16,0 11-6,0 4 0,2 4 0,2 11-1,2 4 0,-2 7-2,6 5-5,1 0-11,-2-3 7,3-5 14,-3-5 12,3-9 5,3-4 0,0-15 0,7-5 2,-2-11-1,0-6-1,3-4-2,-9 4-4,-1 8-9,2 6-15,3 12-7,-6 6 1,6 5 0,-4 9 0,0 2 0,0 6 4,0 4 2,1-5 3,0-5 15,-3-1 6,4-7 3,3-7 0,3 2 0,-4-7-1,2-7-2,2-2-1,-2-7-2,-3-8 2,-3 0-8,-3 4 2,-5 3 3,-1 4 8,-5 4 0,0 8-10,0-1-3,0 6 0,-2 2 0,-8 10-2,-1 4-2,-2 6-5,2 9-3,5 7-15,3-7 0,12-1 11,6-4 11,6-10 1,12-4 4,5-6 9,1-11-1,2-4 0,-11-9-3,-2-11 4,-6-5 3,-8-7-3,-4 2-6,-7 3 2,0 7-5,-6 5-6,1 9-1,-6 7-1,-5 5 1,-1 6-5,1 5-8,1 1-1,7 5 0,10 4-2,10 4 0,2 1 1,7 6 4,0 3-4,-8 0-4,-2 1-2,-8 0-1,-6 1-2,-8-7 3,-5 1-2,-2-5 3,-3-11 4,-1-2 3,5-7 7,7-3 4,4-3 3,6-12 6,7-6 3,12-7-3,10-7 1,8-2-4,10-3-5,-5 0-3,1 5-2,-14 3 6,-9 6 9,-11 7 3,-6 12-5,-6 2-3,-1 3 1,1 8 1,-1 8 3,1 3-1,-2 14-1,2 9 0,4 3-7,5-3-6,2-3-1,1-6-17,0-9-66,2-15-280,-10-5-308,-4-11 0,-3-13 0</inkml:trace>
  <inkml:trace contextRef="#ctx0" brushRef="#br0" timeOffset="5670.4629">13008 2554 1495,'-2'-13'106,"0"-2"5,0 0-19,0 2-11,2 6-91,21 0-365,-15 11 0,-1 0 0</inkml:trace>
  <inkml:trace contextRef="#ctx0" brushRef="#br0" timeOffset="5989.7603">13306 2635 2431,'-9'-1'71,"-8"1"3,2 6 0,-6 3 1,12 13-4,3 5 3,12 10 3,11 3 4,6-1 0,-1 0-67,3-6-18,-8-4-12,-8-1-3,-5-7-4,-4-6-6,-10-4-12,-2-3-16,-8-4-18,0-1-19,-5-3-34,7-3-103,6-19-250,9 17 0,3-3 0,13-6 0</inkml:trace>
  <inkml:trace contextRef="#ctx0" brushRef="#br0" timeOffset="6617.6942">13986 2733 2316,'1'0'40,"7"0"13,5 0 7,9-4 6,12-1 7,18-8 4,16 0 0,16-6 3,21-7 1,13-3-24,-1-3-15,8 3-12,-8 0-2,-10 6-6,-17 0-4,-13 5-1,-18 2 2,-19 3 1,-10 2 4,-12 2 1,-10 3-15,-5-3-38,-8 3-68,-8-2-29,-8 1-10,-3 1-9,-6 1-20,-2 0-1,8 2-2,3-2 7,6-2 27,4-2 55,7-1 86,4-2 50,0 4 25,0-1 15,3 3 25,1 2 11,12 3 8,6 1-4,10 1-11,8 9-20,1 5-21,-7 7-21,-5 11-14,-14 9-18,-9 0-77,-15-7-231,-19-1-279,-9-10 0,-7-13 0,-8-8 0</inkml:trace>
  <inkml:trace contextRef="#ctx0" brushRef="#br0" timeOffset="8196.8478">16313 1718 1909,'0'-7'51,"0"1"20,0-1 3,0 1-10,0 4-3,0 2 2,0 6 1,-3 14 2,-2 11 1,-5 14-31,-2 16-19,-5 5-27,1-4-10,1-6 3,2-9 3,3-13 8,0-15-5,0-9-8,-1-10 0,0-4-1,2-8-1,7-1 4,1-7-4,4-4 17,4 4 5,3 3-5,4 3 1,0 2 3,2 9 2,-3 0 2,2 7 3,1 10 7,4 0 17,4 6 1,2 1 6,1-1-2,7-6 10,1-3 13,-2-8-3,-5-2 7,4-5 0,-3-4 0,-3-11-4,-2-7-8,-2-11-7,-8-1-3,-7-10 2,-6 5-9,-6-2 0,-4 6-10,-8 1-7,-6 10 0,-3-1-2,-9 6-2,1 6-2,2 2-5,0 8-7,4 3-5,-1 4-2,4 4-1,3 7 1,4 5-1,4 9-5,5 7-2,5 9 2,13 4 4,10 0 4,11 1 4,15-4 4,10-4 4,4-5 3,2-7 3,-5-5 3,-5-9 1,-4-4-6,-2-7 0,-1-6-6,-7-7 0,-4-4 1,-7-2 0,-8-3 5,-8 0 5,-5 5 3,-3 5-2,-2 4-9,0 5-7,0 0 3,0 8-2,0 6-2,0 8-2,0 5-5,1 4-8,1 1-4,1-6 8,4-7 5,7-7-48,14-10-265,-5-8-256,-3-8 0,-4-19 0,-6-10 0</inkml:trace>
  <inkml:trace contextRef="#ctx0" brushRef="#br0" timeOffset="8346.2796">16860 1669 2084,'0'-5'-4,"0"4"9,4 1-46,6-4-133,0-4-200,0 16 0,2 2 0</inkml:trace>
  <inkml:trace contextRef="#ctx0" brushRef="#br0" timeOffset="8927.1004">17265 1859 2092,'0'0'63,"-4"0"4,-3 4 3,-2 5 7,-6 7 5,0 11 3,-2 5 2,8 2-4,4 0-3,7-2-56,7-9 15,11-1 6,10-10 3,10-5-4,4-6-2,1-2-6,-1-10 2,-10-5 6,-7-7 4,-7-5-5,-7-1-3,-6 5 12,-3 3 0,-4 9-8,0 4-10,0 6 1,0-2-3,0 10-3,0 2-5,0 4-1,0 5-12,3 3-19,4 3-1,10-5 11,6-2 9,4-4 5,3-7 4,-4-1 4,-2-6 5,-9-5 1,-6-5 0,-5-8-2,-11-5-8,-7-7-5,-6 3-6,-7 2-9,-6 7-3,-1 6-5,3 9-7,5 5-7,11 1-4,9 5-9,10 2-25,16 0-132,30-4-501,-6-1 0,10-2 0,1-2 0</inkml:trace>
  <inkml:trace contextRef="#ctx0" brushRef="#br0" timeOffset="9382.3288">17924 1764 2017,'0'-17'141,"0"1"13,0-4 4,0 1-13,0 12-4,0 4 0,0 15 2,0 9 0,0 11 3,0 15-98,0 6-38,0 8-16,0-10-5,0-5 3,0-12 2,3-8 10,-3-11 5,6-10 0,4-9-1,4-5-2,0-9 0,6-5-1,0-3 2,0 1 8,5 2-3,1 3-9,1 7-6,4 5-5,5 4-1,-5 8-2,1 5 0,-4 9 3,-10 2 4,-10 12 2,-6-2 8,-12-1 2,-11 1 5,-12-9 3,-6-3 5,-13-4-1,7-8 2,5-2 0,10-8-38,12-2-126,8-20-528,10 1 0,10-8 0,4-12 0</inkml:trace>
  <inkml:trace contextRef="#ctx0" brushRef="#br0" timeOffset="9554.4064">18204 1754 3069,'3'-7'59,"8"3"6,12-3 1,11 2-1,3 4-19,0-2-86,0 3-218,-20-15-356,-9 15 0,-12 0 0,-13-1 0</inkml:trace>
  <inkml:trace contextRef="#ctx0" brushRef="#br0" timeOffset="10508.2746">14174 3070 1957,'2'0'51,"2"0"3,0-3 8,-1 3 22,5-3 22,-2 2 26,3-7 20,-5 0 13,0-2 1,-1 4-47,4 2-11,-1 2 1,18 2-12,9 2-22,11 7-25,12 14-23,2 8-19,-2 20-12,-4 13 0,-4 10 7,-3 10 3,0-4-2,6-7 4,0-9 4,7-10 3,-6-14-2,-5-6-4,-16-11 0,-12-3-6,-6-6-5,-10-5-32,-3-4-80,0-5-175,-7-16-342,-12 10 0,-6 0 0,-11 2 0</inkml:trace>
  <inkml:trace contextRef="#ctx0" brushRef="#br0" timeOffset="10816.7076">14760 3804 2535,'0'0'23,"0"0"12,10 1 5,5 6 3,6-1 4,8 2 2,10 1 3,2 2 4,8-10-4,4 2-16,-2-7-10,-1-11-12,-13-1-5,-9-9-2,-16-5 10,-8 1 9,-7 6 8,-4 4 4,4 4-5,-4 8 1,-6 10 6,-1 11 2,-3 6-13,6 7-248,-1 7-400,5-4 0,5-7 0,6-13 0</inkml:trace>
  <inkml:trace contextRef="#ctx0" brushRef="#br0" timeOffset="11709.5965">16381 3653 2267,'-2'-6'73,"1"2"-8,1-2-16,-1 3 0,2 0 4,-1 13 2,5 6 4,-3 12 3,0 9 3,0 15-64,-2 2-3,-8 3 10,-3-7 22,1-11 9,-1-9 20,-2-13 7,4-12 3,-4-5 7,7-8 1,1-12 5,3-11 1,4-10 14,8-12-3,1-11-20,5 1-12,10 1-15,1 5-3,1 12-10,4 14-7,-1 14-8,0 8-6,2 11-14,4 14 0,-5 14 14,-6 9-13,-5 6 7,-14 10-3,-3-2 2,-10 0 5,-8-14 2,-4-8 8,3-11 5,-3-13-5,4-4-4,5-17-2,6-8-3,6-14-4,14-5-6,7-14-4,6 5-7,6 3-6,3 14-10,-4 5-7,-2 18 3,-5 9 5,-7 15 7,-1 13 3,-11 10 5,-3 13 5,-5 4 6,-1 1 1,0-8 1,2-6-5,1-12-59,6-4-159,11-18-504,-6-1 0,5-6 0,5-9 0</inkml:trace>
  <inkml:trace contextRef="#ctx0" brushRef="#br0" timeOffset="12748.9345">17184 3798 2803,'-1'-8'80,"-4"3"2,-5 0-2,-7 1 2,3 12 3,-7 10-1,2 6 1,10 14 1,4 2 0,5-3-67,9-2 1,9-5 6,2-10 10,7-11 4,5-4-2,-4-10 3,-4-9 4,-10-9 0,-8-8 0,-13-10 0,-12-5-15,-8 1-9,-4 8-10,-2 8-10,-1 13-3,4 10-7,6 10-16,10 8-18,4 5-26,10-2-40,11 2-85,12-7-58,3-1-18,8-9 7,8 0-1,-2-3 24,1-3 38,0-1 65,-9-6 84,-7 0 81,-4-2 111,-12 4 65,-3 1 11,-6 7-12,9 0 12,-3 13-17,-2-1-24,9 13-46,0 8-58,-2 3-35,-1 6-24,-4 2-6,0-8 2,-3-8 23,-3-8-3,0-8-4,0-9-2,5-9-1,5-6-3,4-12-5,7-2-5,2-8 1,5 4 5,0 3-12,2 10-7,-2 5-1,1 7-1,-1 5-5,-7 9 2,-2 4 4,-3 6 6,-5-2 0,-4 8 0,3-3 2,-2-6-2,0-2 4,3-7 3,5-2 3,5-6-1,0-8-2,3-4-3,5-5 2,-5-1 7,-5 3 6,-7 3-8,-6 5-2,-6 7 5,-4 11 4,2 9 2,-2 6-1,2 9-1,0 1-1,4 0-1,10-4-1,8-8 13,8-7 5,4-7-5,9-5-4,-11-8-1,-2-6-4,-11-10 2,-10-2 0,-7-14-7,-7 0-6,-10 1-4,-7 6-6,-4 6-3,-2 10-2,-2 11 0,1 1-1,3 4-21,10 5-39,6 9-77,11-9-206,12 6-335,9-2 0,11-1 0,12-6 0</inkml:trace>
  <inkml:trace contextRef="#ctx0" brushRef="#br0" timeOffset="13324.05">18508 3718 2640,'-2'-13'106,"-4"0"3,-4 1-2,-2-2-3,1 11-1,-6 5 2,4 3-2,-2 10 1,6 4 1,4 4-83,4 7-20,-1-2 3,11-1 6,5-4 10,6-5 4,6-2 3,8-6 4,0-7-1,1-5 1,-3-8-3,-2-3 1,-6-3-4,-5-4-6,-7-1-6,-3 5-4,-2 5-11,-5 4-12,-2 6 1,0 2 2,0 7 1,2 3-2,2 6-2,5 3 7,8-1 1,6-7 4,8-1 9,2-9 9,1-3 1,-6-7-6,-5-3 0,-15-9 0,0-2 0,-8-9-7,-9-1-3,-5 3-1,-7 2-4,-10 7-1,-9 8-3,1 10-1,5 4-2,2 8-6,13 5-3,9 2-2,9 6-22,13-4-104,14-6-179,8-12-341,7 5 0,7-10 0,-3-2 0</inkml:trace>
  <inkml:trace contextRef="#ctx0" brushRef="#br0" timeOffset="13757.6828">19072 3622 1502,'6'-18'205,"0"-5"47,-3-5 33,0 2 7,-3 5-13,-2 13-10,2 2 1,2 18 0,-2 3 0,0 13-146,0 1-58,0 11-45,3 1-33,-1-3-5,2-7 12,-4-7 15,2-5 5,-1-12-7,5-4-3,5-9 3,3-7 1,12-6-9,9-3 0,1-5-3,12 5 0,-8 5-8,7 10-8,-6 4 4,-8 7 6,-9 16 1,-7 8 0,-10-1 14,-10 14 2,-4-4 6,-5-2 7,-3-4 5,-2-7 9,-7-6 5,3-11-2,-2-4-33,-1-6-43,0-8-102,12-13-263,-3-9-329,6-9 0,6-13 0,3-3 0</inkml:trace>
  <inkml:trace contextRef="#ctx0" brushRef="#br0" timeOffset="13919.4487">19355 3453 3200,'0'-10'128,"4"-2"2,3 1 9,6 0-1,13 4 0,2 3-32,2 2-59,-3 0-119,0-7-718,-20 6 0,-17 2 0,-14-1 0</inkml:trace>
  <inkml:trace contextRef="#ctx0" brushRef="#br0" timeOffset="15086.6693">20488 3616 703,'0'0'13,"0"0"6,-3-1 18,0 1 39,-3 0 38,0-3 29,-4 3 30,1 3 15,0-3 9,0 0-4,3 1 4,1-1 2,4 3-8,1-3-35,0 0-14,4 0-12,13 0-21,10 0-13,15 0-6,20 0-6,20 0-4,16 0-7,15-3-8,15 2-4,12-2-24,11-1-17,-1-4-8,-5-2-2,-21 2-2,-23 4 1,-24-4-5,-25 4 0,-21 1-1,-13-1-1,-7 2 2,-8 2 2,-3-6-6,0 6-26,0 0-51,-6-8-108,-7-1-134,-15-10-289,-12 10 0,-10 1 0,-3 2 0</inkml:trace>
  <inkml:trace contextRef="#ctx0" brushRef="#br0" timeOffset="15320.6896">21698 3412 1950,'0'-7'136,"2"0"6,2-1 3,4 0 0,8 5 6,11 2 3,4 2 1,10 10 2,2 11 3,-7 9-98,-2 11-31,-13 7 3,-14 6 9,-13-7 5,-16-1-66,-12-9-159,-5-29-486,1 13 0,2-12 0,9-10 0</inkml:trace>
  <inkml:trace contextRef="#ctx0" brushRef="#br0" timeOffset="19591.7525">19257 1709 277,'-6'-4'11,"-1"1"4,-3-1 4,0 4 12,-1 0 18,5 0 20,2 0 18,1 0 11,3 0 8,-3 0 0,3 0 10,0 0 9,0 0 8,0 0 1,3 0 12,4 0 4,16 0-4,16 4 0,18-4-1,16 0-7,8 0-10,5-4-8,0 4-14,-4 4-9,-3-4-28,2 0-22,3 0-11,1 0-11,-1 0-4,-2 0-3,-8 0 0,-10 0-5,-16 0 1,-17 0-3,-14 0 2,-7 0 4,-7 0 5,-3 0 0,0 0 3,0 0-8,0 0-9,0-4-19,0 4-6,-3-4-10,-3 0-17,-7-1-10,-2-1-9,-6 1-12,-3 0-7,-2-1 6,-2-3 8,2-2 19,-5 4 6,5-4 14,2-2 13,3 3 5,5 3 7,5-2 17,5 5 15,1 1 6,3-2 3,2 5 1,2-4-1,-2 3-2,0 1-4,0 0-9,0 0 5,3 0-4,3 0-3,7 0-4,11 5 1,8 0 1,7 4 1,5 5 1,2 8 6,-5-3 6,-5 8-8,-9-1-10,-7-1-14,-14-5 3,-3 2 2,-9-4 4,-9 3 2,-5-3 0,-2 5 0,-5-7 1,1-1 3,-1-7-3,0 2 10,-3-4-7,-11 1-9,4 4-54,0-2-216,4 9-291,17-2 0,11-5 0,19-5 0</inkml:trace>
  <inkml:trace contextRef="#ctx0" brushRef="#br0" timeOffset="43027.272">25922 5565 345,'0'0'20,"0"0"7,0 0 7,0 0 6,0 0 4,0 0 10,0 0 22,0 0 27,0 0 14,0 2-9,0 0-1,0 2-2,0-3-2,0 1-3,0-1-1,0-1-8,0 3-18,0-3-20,2 0-4,-2 0 4,0 3 4,0-3 4,0 0 4,0 0 9,0 3 5,0-3 6,0-2-1,0 4 1,0-2 4,0-2 0,0 2-4,0 0-3,0-1-7,0-2-10,0-1-9,0-2-3,0-1-3,0 1-5,0-2-11,0 0-6,1 2-2,0 1-2,1-3 2,2 1 1,1-2 2,1-2-3,0 1 1,-3 1 3,0-2 1,-3 3 1,0-3-2,0 0-1,0-2-3,0-1-4,3-4-1,-3 2 1,3-1-3,-3 1-4,3 1-2,-3-3-2,2 5 0,-1-2 2,-1 0 1,0 1 4,0 4 0,0-3 2,0 0 2,0-1 0,0 2-1,0-3-2,0 2 1,0-1-5,0 1-3,0-2-3,0 1-1,0 1 0,-1 1-3,-1-1 1,-1 5 1,0-4 0,3 5 1,-3-4-1,0 1 3,0-4 0,-1-1 1,2-1-2,-2 1 1,1 0-2,-1-1 1,0 0-1,1 2-1,0 0 3,0 4-2,3-5 0,-2 6-2,-2-5 1,3 2-2,-4-4 1,2 4-2,0-2 1,0-4-1,0 5-2,1-3-1,-1-1 1,0 1 1,-1-2 0,1 4 0,0-1 0,0 0-1,0 0 2,-2 0-2,1-1 2,-1 1 0,1-1 0,-2-2-3,1 1 1,1-3 1,-3 6 1,3-5 0,1 1-2,-3 4 3,3-1 0,-3-1-1,3-1 2,-3 2 3,-3-1-1,3-1-1,0 3 1,0-5-1,-2 7 3,1-8-3,0 2-1,-1-1 0,3-1 0,-3 1 1,0 3 0,0-5 1,2 2-2,0 0 1,-1 3-2,1-1 1,0 1 1,0 1 1,1 1-4,-2-2-1,1 0-1,0 1 1,-2-2 0,-1-2 0,3-1 0,-3 1-1,1-4-1,-2 0-1,1 2 1,0 0 1,-3 0 0,3 1-2,1-1 0,2 1 1,-2 0 1,1 1 3,1-1-1,0-2 0,-1-1 2,-2 3 0,1-5-1,-1-1 1,2 1-2,1-2 5,0-1-1,1 3-1,2 3 2,-2-1 1,2 2-1,-2 0 0,0 0 3,1-1 0,-1 0 1,0 1-4,2-2 0,0 1-3,-1-1 1,1 1 1,3 2 4,0-3 0,-3 3-2,3-4 5,0 1-3,0-3-3,0 3-2,0 0 2,0 1 0,0 2-4,3-4-2,-3 5 0,3-1 0,4-2-6,-1 3-1,2-5 2,0 1 5,0 4 2,0 0 0,0 0-4,-1 4 0,5-2-3,-3-2 1,5-1 5,-1 0-8,-2 1 5,5 0-6,-2-1 0,2-2 0,1 5 4,-2-7 2,-1 3 2,-1-1 0,-1 6-1,-1 3 8,1-3-6,-2 0-5,2 3-5,0 3 0,2-3-4,1 2-1,-3 3 0,3-1 0,-3-2 1,1 4 3,1-2 1,2 0 4,1 0 5,0-1-3,1 4 5,-2-2-2,-2 1 1,1 0-2,-1 2-2,2-2 0,-2 2-1,4 1 1,-1-2 0,2 2 1,1 0-1,2 0-2,-1 0 1,0 0 0,-2 0 1,3 1 0,-3-1 2,1 0 0,-3 3 1,5-2-4,2 0-1,-1 0 4,1 3-6,-3-1 0,0 1 3,-3 0-1,-1 0-3,-4 0 2,2 0 0,-4 0 3,-1 0 1,3 0-4,4 1 6,4 5-1,5 1-3,-2 1-2,2 4 0,-2-1 1,-7 2-2,1-3 0,-6 2 0,-1-1 2,-1-1 0,2 0 0,1 1-1,1 2 4,2 2-1,1 0 1,1 0-5,-2 2 1,-2 1-2,-2 1 0,0-1-4,-2 1 1,-2 3 3,1 0-5,0-1 6,3 3-1,-4 0 3,6 2 0,-5 0 2,1 3 3,-3-1 1,3 0 0,1-4 0,-3 2 2,4 2-4,-2-2 2,3-3 1,-2 8 0,0-3-3,0 0-3,-2-1-2,-3 1 2,1-4-2,-1-2 3,2 4-1,-2-3-2,0-1 1,4 0 0,-3 1 0,2 2 4,1 1 0,-1 3-2,0 1 1,0 1-1,0-7-1,-1 9-1,-1-6 0,2 3 0,-3-5 4,0 5 1,-1-3-1,1 0-1,0-1 1,1 2 0,-2-2 2,1 1 1,2-4 1,-1 3 0,1-1-3,-4 2-2,2 1 2,0-2-3,1 3-1,0-1 0,-3 2 1,2 0 0,-3-1 0,5 3-1,-1-7-1,-1 4 2,0-3-1,-1-2 3,-2-4-6,1 3-5,-1-5 1,-3 3 1,0-1 2,0 1 2,0-1-2,0 3 0,0-4 1,0 4 0,0-4 8,0 1 4,0-1-4,0 0 1,0-2-3,0 0-1,0 1 5,0-1-2,0 1 1,0-2 1,0 4 1,0-4-2,0 1 0,0-1-1,0-4-3,0 3 1,0-1-2,0 3-1,-3-2 1,3 0 1,0 0-2,-4-1 1,4 0 1,-3 0 0,0-1-4,3-1 0,-3 1 0,-2 0 4,1-2-1,1-1-1,-2 0 0,1-2 0,2 2 1,-1-1 0,0 1 7,0-1-5,-3 1-2,-2-1-7,-2 6 3,1-5 1,0 4 1,-3 0 2,3-1 0,0-2-1,-1 0 2,4-1 3,-1-3 2,4 2 5,-3-3-5,-1 1-1,1 3-1,-2-1-1,-1 1-2,-1 0 1,1 4-2,-2-6 1,5 4 0,-3-4 0,3 1-1,0-2 2,2 0-2,-4-1 0,2 2 1,0 0-2,3-1 2,-3-2 0,0 2-2,-1-1 1,2 0 1,0-2 0,1 2 0,-4 2 0,0-2 0,2 1 2,0-1 0,1-1-1,3-1 2,1-4-3,-1 1 4,1-1 0,-1 0 0,0 0 4,0 0-1,-1 0 0,0 0 0,-2-1 2,-1-3-2,0-1 0,5-5-5,-1-3-1,2 2-3,0-4 2,0-1 0,2 1-1,-2 0 1,0-3-1,0 8 0,0-4 1,0-1 2,0 2-1,0-2 0,1 0-3,-1 0-2,6-2 2,-3 4-1,0-2 0,2 2-3,-2-5-2,-1 6 1,3-3 6,1 7 2,-3-4-1,1 5 1,-2 0-3,-2-1 3,4 3-1,-2-3 7,0 4 1,0-2 1,2 2-6,-4-4 2,3 2-1,0-3 3,0 1 1,0 5-4,-1-4-1,-1 1-1,0 0 0,1-2 0,-2 4 2,0-4-1,0 1 0,0 1 1,0-4 1,0 3 0,0 1 1,0-4-2,2 1 1,-2 0 0,0 1-1,1-4-1,-1 2-2,0-2 0,0-1-3,0 1 1,0 2 0,0 0 1,0 0-3,0 1 0,0-1 1,3 2 2,-3 0-5,0-2-2,0 5 1,0-4 1,0 2 0,0-1 0,2 2 1,-2-3 0,1 1 1,1-2-2,-2 0 6,2 0-3,1 2 2,-1-3 1,0 1-2,-1 0 1,0 0 2,-1-2-1,2 3-1,-2-5 0,0 2 1,0-1 4,2-1 0,-2 2-3,0 0 0,0-2-1,0 5-1,0-5 1,0 4-1,0 0 1,0-4-4,0 1-2,0-1 0,0 2 3,0-1 2,0-1-2,0 4 0,0-3 0,0 1 0,0 0 0,0 1 4,-4-2 2,3 0-2,-2 1 0,1-4-1,-1 3 1,1 0 1,-1 0 0,1 0 0,2 0-2,-4-2 0,0 3-1,2-2 0,-2 0-3,0 1 2,2 0-1,-1 2 0,-1 1-3,1 0 1,1-1 2,0 1-1,-2-2 2,4 2-1,-2-3 2,2 1-7,-5 4 0,3-4 0,-2 2 1,-2 1 2,1-2-1,3-4-2,-5 6 0,1-4 2,3 2 0,-2-1 6,2 2-2,-1-3 3,1 1-1,0 4-2,2-4 1,-2 3 1,-2-1 0,3 2-1,0-1 0,-2-1-5,3 1 3,-3-2-2,2-1-2,1 6 0,-1-7 2,1 3 0,-1 1 1,-1-1 0,1 0-1,2 0 4,-2 3 0,-2-5 0,4 3 2,-2-1 1,-2-1-3,0-1-1,4 0-4,-3-2 3,3 2 0,-3 2 1,3-2 0,0 7 2,-2-7-2,1 5 1,-2-2 1,1 2 3,0-2 1,-2-1-3,2 1 3,-2-1-3,3-1-1,-1 0-1,-2 0 2,1-1-1,1 2 0,0 0-2,-2 3-1,3 1 2,-2 0-3,0-2 2,0 2 0,-2-2 1,2 3-3,1-3 1,-2 4 0,2-4 1,-2 0 2,0 1-1,-1-2 1,3 2-2,-2-1 1,2 1 0,0 0 0,1 0 0,-5 0-3,2 1-7,1-1-1,-3 2 3,2-2 0,-3 1 0,1-4 0,-3 3-1,5 1-1,-4-1 2,3-1 3,0 3 7,-1 1 0,4 2-4,0-4-1,-2 6-3,2-4 1,-6 0 0,2 0 0,0 2-1,0-1 2,-2-2-1,-2 4 1,4-3 1,-2-1 0,-1 2 6,2 0-4,4 2 0,-2-2 1,-1 0 0,1 3-2,1 0 0,-1-2-1,1 0-1,-1 0-1,1 0-1,-2 2 1,3-2 2,0 2-2,-1 0 0,0 0-2,-2 0-2,2 0 1,-2 0 2,-2 0-1,-2 0 0,2 0 0,2 4 0,-2 0 2,-2 1-1,4 1 1,-2 2 1,1-3 2,-2 2 1,1 2 1,2-2-4,-1 3-4,0-3-5,3 3 0,4-5-2,-3 2 2,3-1-1,0 2 1,0-3-2,0-1 1,-1 6 5,1-5 1,-2-2 2,2 5-2,0 0 0,0 2-1,2-2 0,-2 1-6,0 2 2,0 0 1,0-1 0,0-3 4,0 3 3,0-2 4,0 0 0,0 0 3,0 2-1,0-4 4,1 1-1,-1 3-1,0-2 0,3 0-2,-3-2 1,0 4-3,0-3 3,2 2 0,-2-2 0,2 1 0,-2 0 0,3 2-2,-2-2 1,-1-1-1,0 1-2,3 0 1,-3-4 2,0 2-2,0 0 3,0-1-2,0-2 1,4 4 0,-4-2 1,0 1 1,0 1-1,0 3-2,0-6 1,0 2-2,0 1-3,0-5 0,0 4-3,0-2 1,3 1 1,-3-1 1,3 3 1,-3-3 1,0 2 0,0 1-1,3 3 1,-3-3 4,0 1 2,0 1-3,3-1 4,-3 5-3,3-1 1,-2 0 2,0-2-3,1 2 1,-2-4 1,0 0-4,0 0 0,0 1 1,0-2-4,0 7 3,0-2 0,0 0-3,0 2 3,0 2-1,0-5 2,0 1 2,0 1 1,0-2 1,0 0-3,0-1 0,0 2-2,0 0 1,0 2 0,0-3 1,0 3-2,0 0-1,0-6 1,-2 3 0,2-1 1,-1 3-2,0-3 1,1 2 0,0 1-1,0-2-2,0 1 1,0-2 1,0 3-3,0-3 3,0 0 0,0 2-2,0-1-2,0 0-2,0-2-1,0 2 0,0 0 0,0 0 1,0 2 1,0 1-3,0-2 3,0 1 3,0 0 3,0 0 1,0 1 2,1-2 1,-1 0 0,1 2-5,1-1 0,-2-2 1,4 0-3,-1 2 1,0-2 0,1 0 0,-4 2 2,2 0-1,-1 0 1,2 1 3,-3-2-3,2 0-4,0 2-5,4-5-2,-3 7 2,2-5 0,-2 1 1,0-2 1,-1 2-1,2-4 1,-2 4 0,0-2 4,2 2 6,-2-5 0,2 3 2,-1 3-2,0-1 0,1 0 0,-3-4 0,0 4 2,1-4 0,1 3-2,-2-1 3,1 0-2,2 1-1,-1 0-2,0 3 0,0-5 2,-2 1-1,1 0 0,-2 0-2,4-5 2,-3 2-5,2 0-4,0-1 0,0 1 3,1 3 0,1-1 1,-1 1-1,-4-4 1,2 4 4,1-1-1,0-1 2,-2 3 6,1-3 0,1 2-3,1-2-1,-4 0 0,4 4 0,-2-2-1,0-1-2,0-1 1,-2 2 0,0-2-1,4-3-5,-1 2 2,1-2-1,-2 4 2,1-6-2,1 7 0,-2-6 2,2 4-2,-3-1 2,2 1-1,0 0 2,1-1-4,0 0 2,1-1-3,-1 4 4,0-2-2,0 0 0,1-1 1,-2 1 1,1-3-1,-4 1 3,4 0 4,-4-1-2,2-1 1,-2 1-2,4 0-1,-4 1 3,2-1-2,0 5-1,-2-2-1,4-1-3,-2 1 2,-2-3 1,0-2-2,0 3 1,0-2-1,0-4-2,0 6 2,0-2-1,0 2 2,0-2 1,0 4 0,0-1 1,0-1 1,0 1 1,0 0 0,0 0 0,0-4 0,0 3 1,-2 0-4,-2-3-2,2 3 1,0-2-1,-4 0-1,-2 2-1,0-2 1,2 0 0,0 1 1,-3-1 2,2-1 3,3 0 3,-1-2-2,-3 2-1,-1-2 1,2 0 0,-4 3-1,-1-2-2,0 2 1,1-2-1,3 0 0,1-1 0,4 2-1,-1-3 5,2 0-3,-2 0 0,-2-3 0,1 3 0,-2 0 1,1-1-2,2-3 2,0 0-4,2 1 1,-1-1-6,2 0 2,-1-1-1,2 2 1,0-5 3,0 0 1,0 2 0,0 2-2,0 0 6,0-2 1,0 0 1,0 0 1,0 1-1,0 0-6,0-2-6,0 0 0,0-2 0,0 2 3,0-4-2,0 1-1,0-1 2,0 4 2,0-4 1,0 1 7,0 4 4,0-5-2,0 4 0,0 1-2,0-3-1,0 2 0,0-2-2,0 2-2,0-3 0,0 4 2,0-1-2,0 1 0,0 0-2,0-1 2,0 2 1,0 1 0,0-2 0,0 1 1,0 0 1,0-1-1,0 0-1,0 1 1,0 0 2,0 1-2,0-2-1,0 5 1,0-5 1,0 0-1,0 0-1,0 1 1,0 0-1,0-2 0,0 0 1,0 2 0,0-3 0,0 2-3,0 2 0,0-2-1,0 3 1,0-4 0,0 0 0,0 2 0,0-1-3,0 1 2,0-3 0,0 0 2,0 1 0,0-1-1,0 0 2,0 0-3,0 1 1,0 0 1,0 3-2,0-6 1,0 5-1,-4-4 0,4-1 2,-1 1-2,1-1-1,-3 2 2,3-3-1,0 5 0,-2-2 2,2 2-1,0-2 0,0-2-2,0 1 0,-4 1 0,4-4 2,0 0-2,-2 2-1,2-2 1,0 5-2,-2-1-3,2 4 1,-3-3 3,2 2-2,-1-1 1,2 2 2,0-3-2,0 1 1,-3 2 1,2-4 2,-2 0 4,3-2-1,-3 3-2,2-1 0,-2 1 1,3 2-2,0 0 1,0-2 1,0 3-4,0-2 1,-2 0-3,2-1-1,0 2 3,0-2 1,-1-3 0,1 6-1,0-4 1,0 1 1,-1 2 2,1-2 0,0 3 3,-3-2 0,3-1 0,0-3 0,-3 1 1,3-1 0,-3 1 0,0-5 1,3 4-3,-3 1 2,-1-1-2,4 1-1,0 0 2,0 5 0,-3-7-2,2 4 0,-2-3-2,3 0 1,-2-1 1,0 3-1,2-3 1,0 2-1,-3-1-3,3 1 3,-1-5-2,-1 2 2,2-4 2,-4-3-4,1 0-1,3 5 2,-2-3 0,-2 2 0,4 0 0,0 3-1,-3 0 1,3-3 0,-2 4-3,2-2 1,0-1-1,-3 0-1,2 1 0,1 2-1,0-2 2,0 4-3,-2 2 3,2-5-3,0 3 4,0 1-1,-3 1 3,3-2-1,-1-1-1,1 4 2,0-7-4,0 3 3,-3-1-1,3-3-1,0 4 0,-2 0-1,2-1-1,-1 3 4,-2 0 0,3 0 0,-2-3 2,1 2-3,1-1-2,-3-2 3,3-1-2,0-3-2,-1 3 2,1-3-3,0 2-1,0 2 1,0-3-4,0 4 3,0 1-2,0-3-2,0 5 1,0-2 0,0 3 2,0-3 1,0 6 1,0-5 1,0 4 2,0-3 0,0 2 4,0-4 2,0 1 1,0-1 2,0 2-3,0 0 0,0 1-1,1-3-2,-1 4 0,0-2 2,0-2-2,3 1-2,-3-3 0,0-2 2,0-1 0,0-1-3,0 0 0,0 2 4,0 1 0,0 1 0,-4-2-1,0 0-1,0 8-1,-1-5-3,-1-1 0,1 2 2,2 2-2,-4 0-3,4 1-3,-3 1 1,0 2-1,0-2 3,-2 2 1,-2 1 2,2 2 1,2 1 0,-2-4 0,2 2 3,2 0 0,1 2-1,-3 0-1,3 0-2,-1 0-1,-6 0-3,3 0 2,-3 0 0,1 0 0,-5 0 0,3 0 0,-2 0 2,4 0 2,1 0 0,5 0 0,-1 0 0,4 0-2,-3 0 0,-1 0-1,0 4 3,-2 0-3,-3 0-1,2 6-2,-1-2 3,2 0-4,-3 1 1,3 1 3,-3 2-3,3-3 0,2 2-2,-1 0-1,-1-1 2,3 2 2,0-2 0,-3 1 0,0 3 2,2 2-2,0-1 0,-3-1 0,4 3 2,0-1 1,0 3 2,1-2-2,-1-1-1,-2-1 1,4-1-3,0 3-2,-3-2 3,3-2 3,1 3-3,-1 0 0,1 0-4,-3-2 7,3-1 0,0-1 3,-3 1 1,2-3 1,1 0-1,-2 3-6,2-4 2,0 4 2,2 0 2,-2-1-1,0 4-3,0-2 1,0 3 0,0-1 2,0-1 2,0 0 4,0-1-1,0-1-2,0 1-4,0 1-1,0-1-5,0 4 1,0-4 2,0 5 2,1 0-3,2 0 2,1-2 0,-1 2 0,1-3 3,1 4-5,-2-1 5,2 2-1,1-2 1,-1-1-2,0 0 0,0 0 0,-2-2 0,0 0 2,0 0-2,-3-3 6,3 2 0,-2-2 2,1 3-5,0-1 1,-1 3 1,-1-5-1,0 1 0,2 0-1,-2 0 1,2 4-1,-2-3-2,0 0-4,2-2 3,-1 2-1,1-1-1,0 2 3,2 1-2,-4-2 0,0 4-1,0-3 2,2 3 2,-2-4 2,1 3 1,-1-5-1,3 2 1,-3 0-3,3 0 1,-3-2 1,3 1 1,-3-2 0,3-1-1,-2 1-3,2 2 1,2-2 0,-2 1 1,0 3 1,-1 1-1,0-2-1,2 1 1,-3 0 0,2-1 0,-1 0-1,1-2-1,4 2-3,-5-2 1,2 0 0,-1 2 2,2 0-1,-4 0-2,0-1-1,3 4 0,-4-4 2,0 2 2,0 0 1,3-4 1,-3-1-2,0 1 0,4-2 0,-4-2-1,3 3 1,-3 1 0,3 0-2,0 1 1,-1 2 0,-1-2-1,0 0 2,-1 3-1,0-1-2,4-1-2,-1-1 1,0-2-4,0 1 3,1-4-1,-1 3 1,0 0-2,0 0 3,-1 1 0,1-1 1,0 0 4,0 0 0,-3-1 5,2 4-3,-1-2-5,2 0-5,1-1 0,1 1-3,1-1 6,-6-2-1,6 0-2,-6 0-2,3 2-2,-1 5 5,-2-4 2,1 3 9,0-3-1,1 2-2,0 1-6,-1-5 1,5 6 3,-3 0 3,0-4 1,0-1-6,-3 1-2,0-8-6,0 5 1,0-5 3,0-2 1,0 5 2,0-5-2,-3 2 2,0 3-1,0-4 4,-3 2 2,1-1 3,3 0 0,0-4-1,-1 3 2,0-2-3,0 2 0,-1-3-3,-5 3-4,1-3 0,-9-3-1,1 3-3,-5 0-1,2-3 0,-1 2 0,-3-2 1,8-1 0,-1-2 2,5 4 2,0-2 0,3 0 5,0 0 1,0 0 2,3 0 0,-2-2-1,-1 1 1,1-3-2,-2 4 0,3-2 0,2 2 1,2 2-5,2-2-1,0 4 1,0-4 0,2 4 0,-2-2-2,0 2-6,0-1-8,0 1-8,4-3-1,8-1-3,7-1 3,8-4 1,6-2-1,-1 5 2,-4-2 2,-6 2 8,-10 4 7,-6 2 3,-3-4-2,-6 2 7,0 2 1,-4 0-3,-4 0 3,-5 0-1,-4 0-1,-1 0-2,-1 0 3,2 0 7,5 2 1,4-2-2,3 4-6,6-4-5,2 0-2,0 0-3,4 0 0,7 0 0,2 0-1,1-6 1,4 6-1,-9-4 1,-3 4-5,-6 0-1,0 0 3,-3 0 2,0 0-3,-8 0-12,1 0-34,-2 0-64,7 0-219,0 0-328,4-1 0,-3-7 0,0-6 0</inkml:trace>
  <inkml:trace contextRef="#ctx0" brushRef="#br0" timeOffset="55321.5564">21965 6692 1822,'0'-2'29,"0"-2"14,0 4 8,0-3 4,0 3 3,0-2 13,0 2 19,0 0 17,0 0 19,0-1-2,0 1-8,0-3-11,0-7-8,0-4-3,-1-1-4,-4-15-12,-1-4-20,-3-4-15,-5-8-18,-1-5-15,-3-5-1,-3 1-2,-3-3 0,-3 0 1,-5 6 1,2 0 1,2 4 1,-3 3-2,6 3-1,3-2 0,3 5-1,1-4 0,5 2 0,-4 4-1,2 2-1,0 1-1,-3 5 0,1-3 1,2 3-2,0-4-2,3 0-3,2-7 4,7 3-1,0-4 2,1 3 0,1 0 4,0 10-2,-3 1 2,0 6 1,0 0 1,0 9 4,-2-1-4,2 4-2,2 2-1,0 0-2,-2 3-6,3 4-6,0 0-2,-3 0-1,-2 4 2,0 9-3,-5 6 1,-6 7 3,0 13-2,2 5 4,0 2 5,-2 5 6,-3 2 0,0 1 2,-1 6-1,-3-5-2,8 5-3,3-5 0,2 0 1,2 1-3,3-3 0,-3 1 1,-3-1-3,-2 1 1,-3 2-3,-3 3 6,0-2 0,0 1 1,2-4 0,-1-3 0,-2-1 0,1 0 1,-4 2 0,0 3-1,-3-1 3,0 2-2,2 2 0,0-6-1,4 3 0,2-7-1,1 0-1,1-1 0,4 0-2,-7-4 0,6 4 0,-2 0-2,-1-1 0,-1 3 2,-1 2 1,-4 1 4,-5 1-3,-1 4 2,-6 0 2,1-1-2,1-8 1,5 1 1,4-10-1,5-1-1,2 1-3,1-4-2,-3 6 0,3 1 0,-2 6-3,-1 4 0,-1 8-2,1 4 2,0 7 1,2 3 0,-2 2 2,5 0-2,0-5 1,-4-1 1,3-1 1,-2-2-1,4-1 2,-2-1-2,1 0-2,4 1-2,1 2 1,1-2-1,2-1 2,-1-3-1,2-1 0,1-8 1,0-2-4,4-6 1,0-10-2,4 0 4,-2-5-4,9-1 2,0-5-1,6 1 0,0 3 2,1-5 2,-3-1 5,5 4 0,-8 0 2,6 0-2,-3-3-2,4 1 1,-2-4 0,3 3 0,2-1 0,-1 4-1,3 1 0,0-2 0,0 1 0,-4 5 2,4 2 2,-1-1 0,-1 1-1,2-1-1,5 0-7,3-2 5,6 0 0,8-6 4,9-1 5,0 0 4,0-3 4,1-1-5,-6-1 4,-11 2 2,0 2 7,-8-6-2,-5 5-1,2-5-3,2-4-5,7-9-5,4-3-5,9-7 1,-1-2-5,4 0-3,-7 3-3,-2 2-4,-6 2 2,-6 8-1,-4 0 0,2 1-4,5 0-11,3-3-6,1 0 0,7-11 0,3 1-1,0-7 3,1 0 2,-2-2 0,-2-4-1,-2 1 5,-1-3 11,0-1 12,5-4 0,0-1 2,3 0 0,-1-7 2,6 5-1,-5-3 2,-6 3 0,-1 3 3,-7 3 2,-4 1-2,2-1 2,-5 2 1,6-5 0,-1-2 0,2 1-2,-4-4-1,-1 3 3,-6-1 1,-3 7 1,-4 1 2,-4-5 0,2 4 2,0-5 0,-1-4-1,2-1 2,0-4-3,-3 1-1,-2 4-3,-2-3-2,-7 3-1,-1 4-3,0-4 1,4 0 1,-7-1-5,9-5-3,2-5 0,-3-3 4,-3-5 0,2 2 2,-1 6 3,-6 3 7,-6 5 4,-4 8-1,-4 0 5,-2 2-1,-1-4 1,0 1-5,1-5-1,4-3 0,0 2-4,0-5-5,-3 6-1,4 3 5,-4 0 3,-3 6 2,4 1 0,-3 1 4,0-3 0,0-3-4,2-3 1,0-6-4,6-1-3,-2-2-4,-2 1-2,4 4-2,-2-1 4,-2 4-2,-1 2 2,-2 2-1,-1-1 1,2-1 3,3 0-4,-3-9 0,6-1 0,-4-2-1,2-2-2,-2 6 0,-1 2 0,0 3 2,1 3 0,-7 0-2,1 3 3,0-3 0,-2 1-2,2 1 2,-3-1-3,3-2 1,-2-1-2,3-1-1,-4-1 0,4-3 2,-1 7-2,3-2-2,-1 4 1,1-2 0,1 3 1,3-3 0,-2 0 3,-4-6-2,3-1 2,-4-2 1,-1 3 2,3-1 2,1 7 2,2 7 4,4-1-2,-2 7 2,3 2-4,-1 1 4,0 5-3,1-2-1,-2-1-1,-2-1-3,-2 0-1,2-3-1,-3 0-1,1-2-2,2 1 4,0 1-3,0-2 2,4 2-2,-1 6 4,1-6-2,-1 2 2,4 0 0,-2 0 1,-2 1 0,4-3-5,-3-3 2,2 2-2,3-3-1,0-1 0,4 1 3,0-3 2,0 5-3,2-1 1,-2 2 0,0 1 3,2 4-2,-1 0-1,4-5-2,0 8-3,8-3-4,-3-2 0,4 2-1,-1 1-2,0-1 1,-2 5-3,0 2 5,-4-2 1,-2 2 4,-2 4 0,-3 0 6,0 0-2,0 0-2,0-4-6,0 4-4,0 0-2,1 0-1,-1 0-1,0 0 0,2 0-1,-1 0-3,-1 0 3,0 0 4,0 0 6,0 0 3,0 0-5,0 0-11,0 0 0,0 4 2,0 6-1,0-2-2,0 5-3,0 1-6,3-4-1,-3 0-6,0-7 5,0 0 6,3-2-2,-3-1-2,4 0-4,-4 0-6,2 0-2,-2 0 7,4 4 1,1 1 7,-2 2 4,0 1-2,-1 0-9,-1-2-22,1-2-28,2-1-12,3-3 0,-3 0-1,5 0 2,-5 0-14,0 0 8,-3 1 15,1 4 17,-2 9 24,1 6 35,1 3 20,-2 4 3,0-3-18,0-3-44,0-10 3,1-6-16,5-7-6,1-5 2,-2-7 9,1-4 27,-1 5 31,-4-4 15,-1 4 10,2 9 48,-2 4-54,0 0-175,-5 14-277,-1 3 0,-2 5 0,-2 4 0</inkml:trace>
  <inkml:trace contextRef="#ctx0" brushRef="#br0" timeOffset="57411.3381">22545 7947 1692,'0'2'22,"0"0"-1,0 1 3,0 0 1,0 0 2,0 0 4,0-3 16,0 4 32,0-4 25,0 0-10,0 4 2,-4-4 7,1 0 7,0-4 3,0 0 3,1-4 4,2-6-14,0-3-27,2-2-20,-4 3-1,4-6 1,-2 9 0,0-2-7,0 4-4,0 1-18,2 4-16,-2 2 4,1 2-4,2 2-6,0 0-9,5 0-3,-4 8-6,0 6 2,-3 7 5,-1 13 14,0 5 6,0 6-5,0 6-1,0-2 1,0-8 4,2-3-5,0-7-1,1-8-4,-3-8 0,2-6 3,-1-1 1,-1-8-1,0 0 3,5-3 0,-5-6-2,3-3 0,3-2 0,0-3 1,3 3-6,-1-2-3,-4 7-5,2 0-6,-3 2-2,3 5 2,0 0-1,1 2-3,2 0 0,-1 2 2,-2 7 1,-1 6 4,-4 4 5,-1 11 7,-3 5 1,-3-6 2,-5 0 5,-2-3 5,-2-6 4,6-10 0,3-6-2,0-4-5,1-11-3,1-12 0,3-12-2,2-3-5,5-12-5,3 1-2,0 5 0,3 11-2,3 2 0,-4 9-2,-2 8 2,-1 7-3,-1 1-3,-1 2-2,1 4 2,1 4 1,-2 3-3,0 9 1,-1 10 5,-3 5 8,-1 2 0,-1-1 4,-3-1 4,-2-9 7,2-2 1,-6-5 4,-2-7-2,1-4 0,-3-7-6,2-4-4,-2-10-2,5-4-2,3-8-3,-1-4-2,6 0 0,0 5-7,-3 3 1,3 5-2,0 6 0,-3 5-4,3 3-6,0 2-1,-3 4 6,3 0-3,0 0 1,0 0 4,0 0 5,0 0 6,-3 0 4,2-2 5,-4-2 4,-1-2 1,-3-4-3,3-3-1,3-7 0,0-2-2,3 4-3,3-3-7,-3 3-2,0 4 0,0 3 3,0 1-2,0 6-3,-3 0-6,3 3-2,0 1-4,0-2 0,0 5 0,-3 3 3,0 8-1,-2 4 1,-2 9 3,1 2 3,-2 4 6,2 5 0,1-5 1,4-1-1,-1-1-1,4-5-2,-2-7 0,0 1 2,0-9 7,0-6 8,0-3 1,0-2 1,0-8 3,-2-8-1,0-8 0,-1-7-2,3-12-3,0-2-4,0 1-9,3 5-10,2 6-4,0 10-5,5 5-1,0 10-1,5 4 3,-2 2-4,4 6 4,-5 12 2,-1 5 10,-7 13 4,-7 8 5,-9 12-4,-6-5-46,-3-4-122,3-22-503,-2-1 0,2-15 0,3-12 0</inkml:trace>
  <inkml:trace contextRef="#ctx0" brushRef="#br0" timeOffset="80528.0875">7015 5726 733,'0'0'97,"0"0"5,0 0 12,0 0 18,0 4 25,0-4 23,0 0 21,0 1 18,0-1 18,0 3-66,0-2-4,0-1 3,0 0-14,0 2-26,0 0-27,0 3-22,0 4-20,1 9-18,3 7-17,0 13-17,4 12-10,0 11-8,5 8 2,-5 7 8,3 1 3,-7-12-1,3-7-4,-7-12 6,0-9 10,0-18 38,0-6 33,0-6 12,-8-7-2,-2-10 10,-5-9 1,-5-11 4,-1-17 2,3-14 3,2-5-13,7-11-32,1 0-33,8-1-5,-3 6 0,6 3-8,-3 8 8,4 7 0,6 4-3,0 4-15,5 1-4,0 10-10,2 5-3,4 10-9,3 8-7,0 12-2,1 14-14,3 11-7,-8 13 0,-4 2 2,-4 12-8,-8-3-5,-6-2-13,-6-4-6,-8-4-1,-4-5-3,-8-7-5,1-2-4,0-6-17,5-2-15,4-5-22,9-2-58,5-5-154,4-3-241,7 4 0,8 0 0,2 1 0</inkml:trace>
  <inkml:trace contextRef="#ctx0" brushRef="#br0" timeOffset="80908.6961">7435 6028 2565,'-4'0'33,"-5"0"6,-4 3 2,-1 6 9,-2 4 3,2 8 8,4-1 0,3 4 10,5-1 21,2 3-11,2-4 22,5-6 10,4 1 8,7-8 7,3-5 9,-1-7-4,-5-7 2,-5-7-14,-5-4-25,-7-7-23,-5-3-22,-4 1-19,-8 9-19,-2 0-25,-6 9-35,7 8-49,0 4-61,7 3-120,5-9-485,5 9 0,9 0 0,12-3 0</inkml:trace>
  <inkml:trace contextRef="#ctx0" brushRef="#br0" timeOffset="81195.0667">7651 5788 2824,'0'-8'86,"1"1"-14,2 1 0,-3 2 3,0 10 9,4 15 7,1 8 3,3 13 4,-2 12 1,1 6-83,1-3-1,-1 1-3,1-7-36,4-9-68,-2-13-52,10-13-127,-11-9-350,2-14 0,1-9 0,-2-7 0</inkml:trace>
  <inkml:trace contextRef="#ctx0" brushRef="#br0" timeOffset="81409.8357">7891 5877 2251,'0'-8'157,"0"-1"13,0-2-3,0 1-2,0 6 3,0 16-3,0 10 2,0 15 3,0 14 3,0 14-125,2 7-44,5-5-35,0-6-53,1-12-126,5-26-486,-6 1 0,-1-14 0</inkml:trace>
  <inkml:trace contextRef="#ctx0" brushRef="#br0" timeOffset="82122.082">8027 6175 3068,'4'0'71,"4"0"7,10 0 3,3-4 3,8 0 1,-1-7 2,1-1 1,-5-7 1,-2-4-5,-5 0-62,-2-5-20,-8-1-9,-3 2-3,-3 5-4,-4 2 2,-9 4 2,-6 9 3,-8 5 13,-7 6 17,0 9 17,3 9 10,8 6 3,8 6 5,9 4 10,8-5 5,10-1 3,7-8 1,6-6-10,9-13-9,4-5-14,0-9-4,0-8-4,-4-5-4,-8-7-6,-8 2-11,-4 1-4,-4 5-11,-3 5-13,2 9-6,-2 2-2,2 11 0,4 6 5,-4 7 0,-1 7 0,2 5 2,-5 3-5,0-7 9,0-7 11,1-6 10,5-9 6,2-5-1,5-11-2,8-11 3,1-5-4,0-5 2,-3 1 6,0 5-5,-7 10-4,-3 9-4,-1 10 4,-6 13 7,-2 17 0,-2 5 0,-1 9-1,-1 2 3,0-4-12,1-9-30,-1-11-66,6-10-233,-8-30-543,4 3 0,-1-11 0,-6-20 0</inkml:trace>
  <inkml:trace contextRef="#ctx0" brushRef="#br0" timeOffset="83216.9264">9746 6102 2186,'0'-3'44,"0"-2"-1,4 5 17,-1-4 11,3 8 6,2 2 6,0 10 3,2-1-2,0 1 11,-2-3-39,-1-3 23,-2-6 10,-5-3-9,3-9-7,-3-6-2,0-7-4,-3-9 6,0-2 8,-3-4-5,-6 2-4,-7 9-14,-8 3-12,-8 14-4,-4 7-2,-1 10-1,-2 14-1,10 9-8,7 9-7,7 5-7,12-1-2,6-2 3,14-14 7,10-6-1,7-13 3,7-10 1,4-10 0,-6-9 3,-7-8 4,-9-2 4,-12-3 0,-5-1 1,-1 9-6,-4 4-7,2 9-15,0 7-2,2 12-3,-2 11 1,0 17-2,3 24-6,3 18 3,6 16-4,0 11 0,3 4 5,-3-7 8,-3-6-1,-6-11 4,-10-14-6,-11-17 2,-12-5 6,-5-16-2,-11-8-3,-3-11 3,7-8 8,1-9 16,10-14 16,8-12 4,15-10 5,6-12-5,11-10-5,15-7-7,18-6-14,3-7-50,11 7-67,1-1-113,-3 7-224,-15-9-422,-6 22 0,-7 7 0,-11 6 0</inkml:trace>
  <inkml:trace contextRef="#ctx0" brushRef="#br0" timeOffset="85046.1918">10045 6122 2626,'2'0'40,"-1"7"22,1 1 11,1 6 6,6-4 8,0 5 8,3-2 7,6-7 10,3-2 7,-1-4-30,-1-9-5,-1-5-17,-3-7-11,-6-5-2,-2-4-2,-3-2-7,-6 6 1,-3 0-8,-3 9-8,-7 5-5,-5 9-1,-8 3 0,-1 11 3,-1 7 3,3 15-2,2 6 0,6 9-4,6 4-1,10-1 6,6-7 9,10-11 5,13-6-1,4-16 3,9-10-5,5-11-2,-1-9 1,-4-7-2,-4-7 0,-6 2-6,-9 4-7,-7 6-11,-6 8-19,-1 5-7,-3 6-1,0 11 0,2 5-2,1 8 1,2 7-1,0 6 1,0-6 1,-4-3 12,2-11 22,1-5 9,1-10-1,7-14-2,5-8 2,1-9-3,3-12 3,8-2-4,-8 5-7,2 4-8,-2 11-13,-6 14-9,-2 4 1,2 11 2,-3 10 1,6 4-1,-4 4 0,-2 5 3,-3-4 4,1-2 10,1-6 9,-2-6 0,8-6-1,2-4-7,5-5-9,2-13-2,3-3 1,-2-6 1,-7-6 4,-3-4 6,-10 9 14,-7 3 3,-2 9 1,-2 5 3,-12 10 5,-4 12 9,-5 11-4,0 7-1,1 5-6,10 9-13,7 1-19,4-6 2,6 1 3,12-9 8,7-9 3,13-11-8,6-9-12,4-14-8,-3-10-7,-7-10 5,-5-1 1,-12-3-2,-6 4-2,-6 5-1,-6 12-10,0 5-18,1 8 19,8 4 9,2 3 8,4 6-2,-1 6-1,2 3-1,-2 7 1,-2 1-7,0 0 11,3-3 25,3-6-3,5-6 0,8-7-3,4-7-6,6-10 0,5-13-2,-2-2 1,-5-10 1,-9 1 0,-15 5-1,-9 5 0,-12 6-2,-13 8 3,-13 12 2,-9 1 0,-5 7-1,-2 6-9,8 9-4,12-2-9,14 3 2,6-3 4,12-1 7,11-8 5,11-7 0,4-3 0,3-6 0,0-7 7,-12-2 10,-9 0 11,-4 4 1,-8-1 0,-2 6-7,-1 1-12,2 1-8,-2 3 0,1 7 4,5 3 0,-2 8-5,3 9-7,5 4-4,6-2-3,2-6-13,6-7-19,9-9-8,-2-6-19,1-9-18,-4-12-13,1-5-11,-4-13 0,-8-8 1,1-6 13,-10 0 44,1 4 62,-8 6 44,-1 10 48,-2 10 16,0 6 6,0 7-2,0 8 1,-2 5-2,-1 12-16,-1 10-31,1 9-35,-1 12-23,8 0-31,8 4 2,3-7 9,4-5 15,9-12 2,3-12-1,5-8-1,-4-15-2,-2-8 4,-5-7-4,-5-3 3,-5 0-4,-6 2-8,-6 9-16,-2 6-9,1 5 1,0 12 5,1 5 1,2 8-3,0 0 2,1 9 1,-1-4 0,1-7-23,-1-5-75,12-9-300,-5-15-467,-4-9 0,-2-13 0</inkml:trace>
  <inkml:trace contextRef="#ctx0" brushRef="#br0" timeOffset="85214.1439">12362 5749 3487,'-4'-10'56,"2"2"-6,-3-1-51,4-1-167,-1-22-516,-9 25 0,-12-1 0,-19 0 0</inkml:trace>
  <inkml:trace contextRef="#ctx0" brushRef="#br0" timeOffset="85371.2003">11758 5706 3386,'0'0'93,"5"0"-6,11 0-38,25-1-135,22-4-214,8 1-345,7 0 0,-10 1 0,-14 0 0</inkml:trace>
  <inkml:trace contextRef="#ctx0" brushRef="#br0" timeOffset="85896.6621">12523 5737 3555,'0'2'60,"0"3"2,0 4 9,4 12 3,-8 11 1,8 9 1,-4 7-1,0 1-13,0-4-2,0-12-68,0-11 19,2-13-4,10-13-5,10-14-2,2-15 1,7-4 4,-4-6 7,-8 0 21,-5 7 5,-4 12-18,-3 14-3,-1 5 3,2 10-2,5 8 1,3 6 0,1 4-1,2 1 0,7-3-3,7-12-1,0-5 11,5-8 2,-1-10-3,-8-9 0,-8-3-9,-12-7-4,-4-1-8,-6 7-2,-8 4-4,-4 14-5,-8 9 1,-3 14 4,0 18 15,1 12-1,13 8 8,7 3 9,9-1 9,14-8-1,4-11-3,2-8-43,9-12-90,-4-8-194,-5-30-572,-3 15 0,-8-10 0</inkml:trace>
  <inkml:trace contextRef="#ctx0" brushRef="#br0" timeOffset="87477.5236">13557 5830 2090,'0'0'110,"0"0"22,0 0 8,0 0 0,1-4-2,1 0 3,3-3 11,5-2 6,1-1 3,8 2-81,-2 3-32,5-1-24,-4 6-3,-1 9 3,-6 5 4,-4 12-1,-4 8-11,-3 6-5,-3 7 0,-4-4-2,0-4 6,0-8 11,-2-7 10,2-13 12,-3-6 18,4-3 12,3-5-3,2-12-2,8-12-3,11-5-2,14-9 1,2-2-9,9 7-16,-2 4-18,-6 10-30,-6 10-12,-12 10 6,-4 18 7,-7 11 3,-1 15 2,-3 9 0,3 5 3,1-2 2,5-8 7,-1-8-2,4-11-49,-2-9-54,3-12-74,5-6-161,23-19-435,-20-4 0,-1-9 0</inkml:trace>
  <inkml:trace contextRef="#ctx0" brushRef="#br0" timeOffset="87853.4157">14204 5929 2260,'0'-7'188,"0"0"9,0 2-4,0 0-11,0 0 5,0 15 9,0 8 7,0 7 4,0 12 2,0 10-151,2 0-32,2-3-4,7-11 11,6-5 18,9-15-4,1-7-20,4-9-18,-1-13-8,-3-10-5,-6-8-2,-6-5 2,-3-4 5,-3 10 9,-5 8-5,-4 7-18,3 8 8,-3 9 13,0 8 6,0 6 5,0 12-4,0 2 1,0 11-6,0-6-24,2 2-48,6-7-70,10-6-157,4-16-484,5 0 0,4-10 0</inkml:trace>
  <inkml:trace contextRef="#ctx0" brushRef="#br0" timeOffset="89047.7798">14795 5918 3586,'-11'-4'54,"-7"2"13,-5 4 5,-6 6 2,5 11 4,6 11 9,8 7-5,10 6 6,6 0 5,12-3-47,10-4 3,9-12-12,8-12-16,6-6-20,-1-10-16,-5-10-19,-6-13 2,0-12-7,-12-13-3,-3-9 0,-6-1 7,-4 3 23,-8 6 33,-3 12 24,-3 12 11,0 11 3,-11 12 3,-1 12 1,-6 8 3,3 11-4,-1 12-5,11 7-30,4 5-16,7 5-5,6 1 1,4-3 5,4-6 3,7-5 0,4-16-13,2-8-11,1-15-9,-1-11 0,-3-12-3,-5-8-1,-6-7 5,-8 0 14,-5 0 8,-4 4 10,-2 12 9,-2 4 10,0 8-3,-8 4 6,-4 13 1,-3 9 0,3 7-4,5 7-12,8 7-9,7-1-4,12-5-1,5-4 6,5-7 9,11-16 2,-1-4 1,-2-14-2,-3-7 0,-6-9 2,-7-2-2,-8-6-5,-3 8 1,-6 6-9,-3 11-16,0 6-4,3 10 0,-3 6 1,0 11 1,2 5-1,5 1 0,2 0 4,5-7 2,8-3 10,2-13 10,2 0 0,-1-10-6,4-10-8,-6-5-4,-4-7-3,-4-6 0,3 4-2,-15 3-11,3 7-15,-1 9-3,-4 9 1,4 9 6,1 7 9,0 5 6,-4 7 4,6 1 0,4 0 2,-3-7 10,12-3 21,2-8 2,3-5 2,2-15-4,5-7-5,-5-10-4,-8-11-2,-3-7 0,-7-2-6,-3 10-1,-7 5-12,0 13-10,-3 9-6,-5 12 3,-8 12 1,3 11 0,-5 12 1,9 10-1,-1 10 1,9 0 2,2-9 1,-1-7 14,-1-10 6,-2-8 3,-7-16 3,-8-3 2,-3-3-8,-4-2-16,-3-3-74,8 1-132,7-11-738,1 9 0,4-3 0,0-7 0</inkml:trace>
  <inkml:trace contextRef="#ctx0" brushRef="#br0" timeOffset="89926.8167">11572 6784 2149,'-9'0'124,"0"-3"27,-2 3 18,-1-1 13,6 1 4,5 0-1,1 0 1,0-3 11,11 3 8,14 0-95,18 0-23,26 3-24,23-3-17,11 4-12,0-3-6,-13 4-15,-19-1-64,-18 1-139,-17-4-194,-24-1-314,-12 0 0,-12-4 0</inkml:trace>
  <inkml:trace contextRef="#ctx0" brushRef="#br0" timeOffset="90232.4561">11864 6708 3020,'0'-9'124,"0"-4"33,0 4 11,0-5-7,0 10-6,0 2 1,0 10 5,0 8 9,0 19 6,0 16-94,0 25-25,0 11-31,0 9-11,0-4 9,0-8 8,0-15-5,0-15-16,0-22-37,0-9-102,4-16-278,-7-7-426,-6-14 0,-7-20 0,3-10 0</inkml:trace>
  <inkml:trace contextRef="#ctx0" brushRef="#br0" timeOffset="90833.1924">11426 7334 2359,'0'0'105,"0"0"20,0 0 21,0-4 20,0-4 19,-5-2 13,-1-6 6,-4 0 8,-7-1-1,-7 3-86,-6 6-17,-6 8-19,-7 8-20,0 16-19,3 13-14,3 10-4,7 21-3,10 12-4,6 10 2,7 5-2,3-1-3,8-7-1,11-13 3,7-13 0,5-10 2,7-18-25,4-13-82,4-6-119,6-22-255,-4-4-326,0-9 0,-1-15 0,-5-5 0</inkml:trace>
  <inkml:trace contextRef="#ctx0" brushRef="#br0" timeOffset="92437.1296">11563 7883 2445,'4'0'104,"-1"0"28,1 0 22,3 0 8,3 1 3,4-1 6,2 0 0,7 0 3,4 0 4,-2-5-81,-1-7-28,-2-6-35,-4-6-24,-9-2-6,-6 4-2,-3 0 0,-11 3 6,-8 8 9,-8 4 12,-9 11 18,-5 5 16,1 11 17,9 8 12,7 11 1,14 10-2,8 0-1,19 2-4,11-6-6,14-6-13,11-13-18,6-13-19,2-9-21,-5-13-24,-11-9 0,-10-10 0,-10-10-5,-8 0 1,-10-1-5,-1 5 2,0 11-7,-2 7-1,3 9 14,2 4 18,1 11 2,8 6 1,2 7 3,3 5-2,-2 8-2,-1-1-3,-4-4 9,0-6 6,-5-8-2,-2-12-14,3-3-9,1-12-4,4-7-1,0-8-7,1-3 2,-1-1-3,-2 4-3,1 9-1,-2 9 11,1 5 19,1 8 10,-10 12 3,4 6 4,4 6 4,-4 3 4,6-2 3,1-5 5,0-8 2,6-9-26,3-3-17,2-10-18,0-11-17,2-10-6,-7-7 1,-3-11 1,-6-6 11,-2 2 18,-11 6 19,2 9 28,-3 7 20,0 8 14,0 9 9,0 0-4,0 8 2,-6 5-4,-4 11-13,0 10-22,0 18-15,3 10-17,4 10-10,4-1-1,8-3 5,5-7 10,5-10 1,5-11 1,6-16-3,3-11-4,-5-11-7,-1-12-1,-3-7 1,-4-1 2,-4-1-1,-2 2-2,-3 7-11,-5 7-11,4 4 2,-4 5 7,5 8 6,2 8 2,0 4 1,1 10-3,0 1 2,0 2 5,3-5 7,5-8 3,3-5-6,5-7-11,3-5-11,2-10-6,-5-7-2,0-5 0,-8-8-1,-6-1-1,-6 3 3,-7 2 9,-6 3 10,-11 6 13,-5 12 14,-7 4 9,-6 9 2,1 10 1,4 9 0,7 1-1,13 3-4,4-3 0,6-8 2,6-5 0,12-12-2,-2-2-8,6-6-6,2-11-4,-6-3 0,-9-2 4,-2 1 1,-4 1-2,0 4-8,-4 7-15,2 6 4,0 2 4,3 8 8,0 7 1,6 4 2,-3 4-3,3 4 2,2-2-2,2-9 3,6-6 0,0-5-15,0-8-15,1-10-7,2-10-8,-8-7-8,-1-12-1,-7-9-8,-6-2 3,-1-2 16,-6 5 27,-1 7 20,1 11 12,0 12 5,-4 15 10,-4 16 13,2 16-2,0 14 8,1 13-4,5 12-13,3 1-45,2-9-65,-2-10-110,9-13-269,-10-15-412,-7-16 0,-8-18 0,-18-19 0</inkml:trace>
  <inkml:trace contextRef="#ctx0" brushRef="#br0" timeOffset="92652.0601">12535 7675 3500,'22'-1'12,"11"1"0,22 0 3,14-3 2,5-1-1,1 0-16,-13 2-121,-2-8-569,-40 9 0,-17-2 0,-14 1 0</inkml:trace>
  <inkml:trace contextRef="#ctx0" brushRef="#br0" timeOffset="101278.7369">14823 7529 1190,'0'0'-2,"0"3"16,0 3 14,5 3 3,-5 1 12,4 4 5,-1 1 4,0-2 3,-3 2 0,0-1 9,3-4 1,-3-3 14,0 1 21,0-5 14,2 0-9,0-3 11,2 0 11,0-3 3,-1-3 4,0-3 4,-3 0-4,3-1-25,-3-2-26,0 2-8,-3 4 4,3 1-19,-9-1-15,-3 3-3,-9 3-5,-7 6-2,-7 8 0,1 15 0,0 12-9,4 11-7,6 9-6,4 1 1,13-1 1,4 0-2,5-4 2,9-8 0,9-4-3,7-9 1,6-7-1,10-6-40,6-9-86,9-14-225,0-2-289,-4-10 0,-7-5 0,-11-5 0</inkml:trace>
  <inkml:trace contextRef="#ctx0" brushRef="#br0" timeOffset="102349.8791">15232 7936 2592,'-2'-7'93,"0"2"-2,0-3-2,1 2-3,2 4 2,-1 2 7,2 2 5,5 0 5,5-2 6,5 3-83,1-3-7,1-5 4,-2-3-1,-7 0-3,-3-7-4,-6-1-7,-2-2-4,-6 2-5,-4 5-1,-8 3 3,-6 4 7,-8 3 4,-4 10 9,-1 9 16,5 9 5,6 8 5,10 7 3,11 1 5,6 3 3,15-8 0,12-5-3,12-9-4,9-9-5,8-10-7,2-7-2,-5-12-5,1-9-10,-4-11-6,-5-9-9,-7-14-4,-6 0-4,-10-2 0,-16 3 5,-2 12 13,-4 7 2,-2 13-7,-2 9 3,0 10 2,-13 9 3,-1 12-3,1 12 2,0 14-6,7 6-2,8 7-17,2-2-2,8-2 10,11-13 6,7-8-2,8-11 3,11-10-7,5-9-9,-9-12-3,2-11-6,-15-9 2,-6-4-2,-12-8-2,-6-1 6,-4 5 12,0 8 9,0 7 7,0 7-9,0 12 11,0 11 4,-7 10 0,-2 14 2,-1 13-2,-2 11-7,4 7-12,5 1-14,2-9 0,-2-3 14,6-11 0,1-11 1,-2-9 0,8-13 2,8-9 0,-2-10 3,4-9-2,1-11 1,-1-2 4,-3 0-3,2 3-4,2 5-7,0 11-4,1 5-7,2 5 0,3 10-3,0 7 1,-6 10-4,-5 9 0,-5 6 2,-8 6 4,-6 0 4,-11-9 8,-4 1 6,-7-9 1,-9-8 3,-1-3 2,2-7 3,2-2 0,12-4-9,4 0-38,6 0-85,9-4-113,20-5-635,-13 2 0,-1 6 0,-2-7 0</inkml:trace>
  <inkml:trace contextRef="#ctx0" brushRef="#br0" timeOffset="106910.6033">13428 9006 72,'-4'-6'29,"0"-3"21,1 2 32,0-2 12,3-1 9,0 5 12,0 1 2,0-1-6,0-1-6,-4 0-20,4 1-26,0-4-52,0 2-66,-3 0-135,6 5 0,-3-1 486,0-3-383,0 2 7,0-2 9,0-4 23,0-1 34,0 3 24,0 4 27,0 0 56,0 1 55,0 2 40,0-1-5,0-1-9,0-2 4,0 1-4,0-1-17,0-3-5,0 1-7,4 0-19,-1-2-15,-2-3-7,5 2-4,-1-4 4,-2 4-4,-1-2-11,-1 1-6,-1-1-5,2 2-9,-4-2 1,2 3-4,2 2 2,-2-3 1,0 3-4,0-1-2,0 3-1,0 1 4,0-1 0,0-1-1,0 6-5,0-3-7,0 3-16,0 0-12,0 0-8,0 9-5,1 10-1,1 12-7,2 13-2,-1 20-3,-2 10 1,1 16 0,-1 8 13,-1 8 1,5 2 2,7-4-1,5-4 0,7-6-3,7-4-1,-2-5 1,-6-5 2,-5 2 3,-9-3-4,-6-4 2,-3-7-2,0-13 0,0-7-2,0-14 2,0-12 5,0-7 7,0-9-15,0-3-46,0-10-65,-3-6-108,3-25 19,-13 7 0,-7-14 0</inkml:trace>
  <inkml:trace contextRef="#ctx0" brushRef="#br0" timeOffset="107304.5125">13330 9939 2211,'0'0'55,"-3"-1"11,3 1 14,0 1 15,6 8 7,3 4 8,12 3 5,6 6 3,6-3 4,6 1-60,2-8-17,2-7-88,-3 1-91,0-10-101,-4-7-54,-4 0-29,-8-9 0,-5-5 33,-4-2 74,-6 3 90,-3 1 84,-2 6 108,-8 3 85,-2 13 97,-10 2 63,-1 10 24,-7 11-2,-1 6-36,6 7-79,2 5-154,10-6-285,0-5-392,-3-5 0,-3-12 0,-1-7 0</inkml:trace>
  <inkml:trace contextRef="#ctx0" brushRef="#br0" timeOffset="108054.643">13235 10790 2379,'-6'-11'86,"-2"-3"13,2-3 22,3-5 14,2 6 10,2-4 6,12-3 2,7-2 1,10-2 0,11 2-66,10 5-15,-4 4-14,-11 10-21,-8 6-12,-11 8-7,-11 11-8,-10 6 3,-7 5 0,-5 10 1,-7-1-4,2-10 0,-1-2 2,6-5 0,4-10 0,8-1-6,1-5 0,3-4-12,1 2 3,7 0 1,10 5 4,12 1 1,6 6 0,5 10 2,-4 8-2,-10 4 5,-12 6 3,-8 7 15,-14-8 1,-13-4 0,-10-2-3,-11-10 3,-12-11 1,-5-8-1,-3-4 0,4-8 0,7-4-2,10-3-5,10 3-2,10-6-9,11 4-17,8 3-38,3 0-101,15-4-155,19-16-472,-10 11 0,10-2 0,-3-5 0</inkml:trace>
  <inkml:trace contextRef="#ctx0" brushRef="#br0" timeOffset="108468.4417">13608 10840 2486,'3'-5'57,"2"-2"8,4 5 12,6 2 7,1 12 4,-1 11 3,-3 10 4,2 5 1,-11 3 3,-2 1-54,-2-6 6,-9-8 1,-3-4 2,-2-12 11,-1-8 5,2-13 6,4-4 0,7-14 0,14-11 0,9-7 2,13 3 3,12 1-1,5 12-15,1 10-18,-8 11-6,-6 9-7,-13 14 0,-11 8 2,-5 11-1,-5 5-6,-3 4-10,-1-10-9,2-3-8,-1-13-46,0-6-94,8-11-200,1-11-452,-2-12 0,4-12 0</inkml:trace>
  <inkml:trace contextRef="#ctx0" brushRef="#br0" timeOffset="109381.2144">13053 11942 592,'0'-16'185,"0"-6"46,0-2 47,3-6 42,-3 6 29,0 8 18,-3 1 5,3 7-6,0 2-4,0 5-145,-3 10-38,-5 13-47,2 13-47,-3 19-43,-3 13-28,3 4-17,-3 0-3,3-10 5,-1-12 8,2-13 7,5-12 16,-3-12 3,-1-8 5,-4-9 4,0-15 2,2-14-1,5-8 3,4-20 6,7 1 5,5 0-8,1 7-8,4 13-6,6 13-8,-1 12-4,4 12-3,4 17 0,5 14-4,6 14-7,2 4-6,1 7 1,-2-2-14,3-7-29,-3-8-52,-4-11-60,-8-7-47,-8-12-98,0-14-141,-17-30-265,-5 4 0,-7-14 0,-3-12 0</inkml:trace>
  <inkml:trace contextRef="#ctx0" brushRef="#br0" timeOffset="109596.8835">13394 11730 1668,'-1'-19'171,"1"-3"38,-2-1 20,1-1 9,-1 4-3,2 13-8,0 3 1,0 8-1,0 7 2,0 14-122,2 15-49,-1 15-33,1 11-22,-1 5-21,2-4-36,0-6-58,7-12-155,-2-18-413,8-7 0,-3-9 0,2-9 0</inkml:trace>
  <inkml:trace contextRef="#ctx0" brushRef="#br0" timeOffset="110445.8981">13094 12071 1939,'0'0'57,"0"0"15,7-4 3,12-3 3,4-8 2,7-10 7,2-4 19,-8-4 28,-12 5 16,-6 4-49,-12 9 0,-10 11-9,-9 6 9,-12 16 13,-8 23 8,-7 11 3,4 15-17,5 11-24,11-2-16,20-6-7,8-12 8,14-13 1,20-23-10,14-16-29,7-18-21,7-18-13,-4-15-14,-14-11-3,-16-14 1,-15-3 5,-6 8 2,-9 12-2,-6 11-2,-11 27 13,-4 23 12,-9 23 5,-2 18 9,10 16 4,12 2-20,18 1-71,26-13-77,26-14-215,13-34-343,17 0 0,4-18 0,-7-18 0</inkml:trace>
  <inkml:trace contextRef="#ctx0" brushRef="#br0" timeOffset="110912.9371">14089 11655 2694,'-2'-9'107,"-3"-5"20,4 1 15,-4-2 7,2 5 4,3 6-1,-3 1-2,0 3 1,-4 6 2,0 10-71,-3 17-24,-3 12-16,2 19-14,-3 15-6,7 5-5,0-5 1,5-7 4,0-7 2,4-20 2,4-11-7,3-15 7,6-5 0,11-8 2,8-5 0,3-2 1,4-5 2,-4 0-1,-7-2-3,-5-1-2,-3 0-1,-5 3-12,7-1-5,-1 0-2,1 0-3,6 4-1,1-2-17,-1 1-49,-3 0-87,-3 2-151,-12-18-517,-5 13 0,-11-5 0,-5-3 0</inkml:trace>
  <inkml:trace contextRef="#ctx0" brushRef="#br0" timeOffset="111113.5842">14190 11993 3189,'0'-6'77,"4"-1"5,3-2 2,16-3 2,7 3 0,11 1-14,3-2-58,2-3-122,-8-9-158,-12-17-397,-15 16 0,-15-5 0,-19-2 0</inkml:trace>
  <inkml:trace contextRef="#ctx0" brushRef="#br0" timeOffset="111298.8625">14082 11645 2718,'1'-10'84,"9"-1"10,6-6 4,18 0 4,7 0 0,9 5 2,1 1-1,-5 3-3,-4-2-23,-9 6-145,-5 4-86,-5 0-140,3 0-319,-16 8 0,-4 6 0,0 2 0</inkml:trace>
  <inkml:trace contextRef="#ctx0" brushRef="#br0" timeOffset="112821.7788">14662 11958 2828,'0'-6'104,"0"-1"14,0-3 6,0 0 3,3 4-2,4 2 1,4 3 0,-2 7 2,4 9 0,-5 8-73,-7 6-32,1 10-11,-2-5-5,-2 0-1,2-13 10,0-6 6,0-7 5,-2-8 3,0-6 8,0-12 2,6-15 1,4-10-1,12-4-1,5-2 1,10 4-6,3 15-11,-5 13-3,-1 9-4,-5 12-10,-9 14 0,-2 9-1,-4 8 2,3 8-3,-2-2-4,5-6-1,-2-7-9,7-10-13,1-9-13,6-5-13,1-8-11,6-6-4,2-7-3,0-5 4,-2-9 1,-2 2 1,-3-3 21,-8 3 42,-11 3 39,-7-1 27,-2 5 13,-12 9 6,-7-3 4,-9 5-3,-10 7 2,0 3-2,-2 3-10,7 11-29,8 4-30,6 0-11,11 11-5,1-1-2,10-3 1,11-1 3,6-7 3,3-6-1,8-6 0,-4-5-4,-4-13-1,-7-6-1,-3-6 1,-11-15 0,-3-6-2,-2-8 0,-2 0-1,-2 4 10,0 5 16,0 11 6,-2 6 3,2 13-7,0 7-6,-1 8 3,2 7 0,-1 16-2,2 16-2,1 6-11,0 16-14,4 1-3,8 1-1,2-3 10,8-8 4,8-16-11,4-12-4,0-14-4,2-13-1,-3-14 0,-3-8 0,-2-9 2,-8 0 2,-6-4-1,-2 11 6,-9 4 0,-2 11 4,-1 7 11,-4 14 5,-6 9 5,5 13-1,-2 4 1,2 9 2,4-3 1,11-4-2,8-6 10,5-10 4,7-14-6,0-6-3,5-13-5,-4-6-5,-13-13-3,-7-10-3,-7-6-2,-8 1-6,-7 7-5,-4 3-6,-6 14-3,-7 8-4,-1 10 1,2 7 1,3 8-1,7-1-1,7 7-1,7 4 1,7-3 3,14 1 4,14-5 0,4-3-5,12-9-1,2-1 6,-8-4 6,-6-12-1,-6 2 4,-7-3 3,-11-5 1,-6 4 2,-4 5 10,-2 1 8,0 2-5,0 6-6,-3 3-6,-6 2 0,1 11-2,2 5-3,-1 7-3,3 11-4,5 6-8,6 1 0,0-3 6,-7 0 2,3-7-1,0-9 0,-3-5 1,-4-8 0,-2-7-6,-6-3-18,0 0-25,-5-3-54,10 0-72,5-10-134,8-10-175,11-10-272,7 7 0,5 2 0,9 1 0</inkml:trace>
  <inkml:trace contextRef="#ctx0" brushRef="#br0" timeOffset="113340.7076">16232 11787 2297,'0'-18'175,"4"-5"36,-2-4 31,-2-3 15,0 7 7,0 8-2,0 9-9,0 3 0,0 3 1,3 19-130,-2 16-40,7 20-34,-8 26-32,3 19-12,-3 6-6,0 1 2,-7-7 10,3-19 0,4-17 2,-1-22 3,-2-15 0,3-19-7,3-10-6,-3-15-8,0-17-2,0-19-6,0-14 3,1-23-1,3-5 0,3-5-6,5 1-1,6 14 4,0 15 7,1 12 4,1 16 1,-3 11 0,0 10-6,0 7-2,-3 10 0,1 8-2,0 14-2,-6 11 1,-3 8 1,-3 12 1,-1 2 1,-7-4 4,-6-6 0,-5-7 2,0-9-19,-10-10-24,-1-2-36,3-11-47,4 0-79,13-9-236,4-6-295,13 0 0,10 1 0,13-4 0</inkml:trace>
  <inkml:trace contextRef="#ctx0" brushRef="#br0" timeOffset="113840.8003">16596 11876 1519,'14'0'129,"5"0"41,0-3 36,4 1 1,-5-4 4,-2-4 3,-2-3 4,2-3 3,-2-6 0,-1-2-91,-3-1-14,-5 5-32,-3-3-32,-4 7 2,-7 3-1,-6 3-2,-8 7 0,-2 6 3,-5 5 8,7 8-3,8 7-8,7 3-4,11 8 3,12-3 0,7 0 3,8-12-1,3-3 1,7-6-5,-4-8-7,0-10-3,-6-8-5,-6-3-5,-7-7-2,-4-5-4,-8 3-4,0 9-2,-2 3-16,-3 10-5,0 2 3,0 13-1,1 4-3,1 10 2,1 5-5,0 8 2,2-3-2,-2-2-16,4-6-44,-1-9-46,3-4-89,6-9-175,0-22-395,4 4 0,-1-5 0,-4-6 0</inkml:trace>
  <inkml:trace contextRef="#ctx0" brushRef="#br0" timeOffset="114385.537">17088 11755 2110,'0'-5'168,"4"-3"32,1-2 4,-2 3 1,9 1 5,-3 6 6,2 7 5,1 9 4,-2 7 2,-2 9-100,0 3-66,-1 4-29,-4-7-6,0-5 6,-2-12-4,2-6-7,1-7-13,3-8-7,10-12-6,0-4-2,8-11-1,3 1-8,-4-2 0,3 10-6,-8 7-5,-2 11-1,-2 3 11,-4 7 6,-8 4 3,3 2 0,-3 4-1,0 4 8,-1-3 6,1-3 11,-3-8 9,0 0 1,4-4-2,0-4-1,12-4 0,8-8 2,9-3 5,0-4 4,8 4 3,-10 4-2,-1 11 1,-4 7 3,-6 7 4,-8 11 2,-3 6 3,-2 2-1,-7 0 1,0-3-5,0-10-6,0-5-20,0-6-60,0-4-107,6-1-253,-6-6-446,4-11 0,6-7 0,-3-4 0</inkml:trace>
  <inkml:trace contextRef="#ctx0" brushRef="#br0" timeOffset="118583.7819">21006 11528 471,'0'-2'71,"0"0"43,0 0 33,0-1 22,0 4 20,0-1 8,0 0 10,0 0 7,0-1 6,0 1-34,0 0-28,0 0-36,0 0-26,0 0-11,0 0-4,0 0 11,0 0 14,0 0-2,0-3 1,3-1 2,-3 1 0,3-3-2,-3-7-7,0 3-9,0-4-13,0-2-21,0 1-24,-3 0-1,-3 4-7,-7 7-9,-12 0-1,-8 7-4,-11 8-1,-4 6-1,5 5-5,3 7 2,6 12-1,12 4-3,9 8 2,6 6 0,3 6-4,9 1 2,8-1 1,7 0 0,9-14 5,8-9 1,6-6 3,-5-13 0,2-11-1,-6-7-12,-5-2-29,-4-11-64,0-3-207,-5-26-402,-2 17 0,-6-3 0,0 1 0</inkml:trace>
  <inkml:trace contextRef="#ctx0" brushRef="#br0" timeOffset="120661.7345">21256 11910 2602,'0'-3'36,"2"3"0,2-1 4,3 2 0,0 3 5,5 4 3,3-7 7,1 5 1,4-2 3,-2-8-38,2-6 7,-4-3 3,-5-9 2,-6-4 12,-4 1 4,-4 1 3,-5 1 7,-8 5 6,-7 8 1,-7 5 2,-1 1 0,1 9-1,0 8-6,6 10-11,3 5-6,8 15-6,10 6-11,3 2-5,10 1 1,11-6-1,12-8 1,7-12-2,14-12 2,4-6 0,1-14 1,-2-10 1,-5-9 1,-2-12-1,-10-10-4,-1-10-1,-9 0-2,-6-2 0,-7 4 0,-6 7 1,-9 7 0,0 11-2,0 8-1,-7 6-6,-3 9 0,-5 3-1,-4 9-1,-4 11-5,1 14 0,6 11-4,7 16-4,5 9 0,6 1-7,9 0 8,7-6 1,7-11 0,11-11 5,4-19 2,2-12 0,-4-8 2,0-16 1,-9-10 2,-5-14 7,-7-6-4,-5-14 0,-5 3-1,-8 2-4,1 6 3,-4 7-2,-2 16 0,-2 7-4,-3 7-4,0 7-1,-5 10-2,4 13-1,4 16 0,2 11-2,1 14-2,3 11-2,7 1-2,-1-4 5,7-6 2,5-13 1,9-15 4,3-12 2,5-14-5,-2-9 1,-1-9-1,-4-10-2,-4-12 5,-7-3 3,-4-8 0,-4 5 2,-4 7-2,0 3-7,-4 15-5,-1 8 1,0 9 4,0 6 7,0 11-6,0 7-5,3 2 2,6 3-1,-2 1 1,11-11 9,5-7 11,5-10 0,3-5-1,-1-11 2,2-9 0,-9-10 2,-3-4 0,-5-7 0,-5 8 0,-3 5-4,-3 11-9,-4 7-9,0 4 0,0 10-4,0 8 2,0 4 0,3 7-1,5 7-3,-4-3-1,10-1 3,1-7 7,9-3 9,5-9 1,3-4-2,5-8 3,1-9-5,2-11 0,-8-8 1,-7-8-2,-5-5 0,-10-2 0,-5 6-1,-5 2 2,-2 5 5,-1 6 1,-1 6 4,1 6-4,-3 3 0,-4 8 0,2 2-2,-5 10-1,-3 10-2,-2 10-3,9 12-3,-3 15-5,8 8-3,6-3 5,12 1-1,5-9 5,6-7 3,11-14-1,5-10 2,-1-9 1,0-9 1,-3-8 1,1-10 3,-8-6 1,-6-10 0,-2-5-1,-11 0-2,0 2 2,-9 4-4,-1 6-4,-4 7-1,-11 5-2,0 6 1,-10 4-2,-6 10 0,3 7-4,0 7-2,12 6-3,9 7 2,4 3 1,5-5 4,8-6 6,9-7 0,6-7 1,2-8 3,-1-5 5,-3-10 3,-8-6 2,-6-3 3,-1-5 1,-8 2-2,1 5-7,-2 8-6,0 3-1,0 8-2,0 6-6,0 5-2,0 7 0,0 11-3,0 0-1,8 0 1,0-2 4,7-4 4,6-12 0,3-4-1,5-5 2,-2-6 0,2-11 1,-5-3 1,-3-8 3,-2-7 0,-5 5-2,0 5-3,-5 3-4,3 9 0,1 7 1,0 2 1,1 6-5,2 9 3,-5 7-3,0 2-2,-2 4-1,-3 3 2,1 1 5,-3-5 1,-3-2 0,-1 0 3,0-7 2,0-3-3,3-8 0,6-4 5,8-1-3,4-1-8,3-1-82,11-4-332,-24-5-400,-8-8 0,-6-8 0,-7-3 0</inkml:trace>
  <inkml:trace contextRef="#ctx0" brushRef="#br0" timeOffset="125003.5262">24003 11932 1396,'-3'0'52,"0"0"18,0-2 21,-2 2 16,5-4 9,-1 8 11,1-4 11,0-4 13,0 4 12,0 0-26,4 0-13,4 0-12,4 0-14,6 0-11,9 0-8,3-1-6,6 1-8,10 1-11,3-1-11,13 0-3,6 0-7,0 0-4,2 0-4,-5 0-6,-11 0-2,-15 0-2,-9 0 2,-19 0 5,-8 0 0,-2-1-7,-5-4-5,-5 0-23,1 0-20,-5-5-24,-7 1-25,-4-5-59,3 2-49,-5-7-43,-1 3-32,3-2-3,3 3 11,3-1 47,6 8 61,6 4 64,3 0 77,0 3 72,6-2 59,-3 0 41,0 0 33,0-1 8,6 4 2,7 0-22,8 7-35,8 5-35,5 7-48,3 8-13,-5 7-11,-6 9-5,-3-1 3,-16 6 2,-3-5 3,-13-2-3,-6-5-5,-11-7-3,2-6-9,-3-7-23,7-7-49,12-6-136,5-19-461,13 7 0,4-7 0</inkml:trace>
  <inkml:trace contextRef="#ctx0" brushRef="#br0" timeOffset="125967.8474">25362 11835 2271,'-2'-9'124,"2"3"1,0-4-2,0-3 0,8 5 0,3 6 0,4-4-2,3 5 0,4 2-1,-1 9-112,-2 6-10,-3 9-1,-7 10 6,-4 9 1,-7 4 3,-4-1 3,-3-5 2,-3-7 10,0-8 9,2-12 11,2-6 8,4-7 0,2-8-2,1-9-2,5-6-6,9-12-2,4-3 0,7-6-10,6 9-10,2 2-15,-2 9-14,-6 6-5,-3 11-2,-3 2 1,-4 13 2,-2 7 1,-3 3-1,-3 5 2,-5 5 3,1-6 6,-2-4 12,-2-9 11,4-3 6,-2-4 2,0-8-1,2-8-1,6-4 1,3-11-5,10-4-4,2-1-4,2 7-15,-2 7-11,-6 12-5,-3 8-2,-3 8 2,-2 11 2,-2 7 0,3 1 4,1 3 4,3-5 7,7-5 10,2-10 7,7-8 1,0-6 0,0-9 0,3-8 2,-4-3-1,-5-7-2,-5-1 0,-5 5-2,-11 9-11,0 9 1,-6 10 3,0 12 1,-1 12-2,-1 8-1,0 8 1,5 1 3,-3-5-1,9-12-15,2-6-36,6-12-85,5-11-200,-4-26-377,-6 2 0,-3-14 0,-9-10 0</inkml:trace>
  <inkml:trace contextRef="#ctx0" brushRef="#br0" timeOffset="126130.4259">26009 11558 2882,'-2'-16'76,"2"-2"-8,-2 1 7,6 0 2,5 12-32,5 10-77,10 5-161,0-10-406,-1 12 0,-4 4 0,-4 2 0</inkml:trace>
  <inkml:trace contextRef="#ctx0" brushRef="#br0" timeOffset="126743.5334">26399 11555 2956,'0'-9'103,"0"-2"-8,0 4-2,0-1 0,8 20 1,2 17-3,2 13 3,2 16 2,-4 13 2,-8 8-94,0 1-13,-2-4-11,-2-8-40,2-9-82,0-19-102,0-22-112,-2-9-241,-14-5 0,2-8 0,-2-19 2036,2-4-1741,-2-13 51,11-5 51,2-8 46,3 12 47,0 13 53,3 5 84,11 1 107,7 5 120,8 5-2,12 1-53,-3 2-55,-2 3-50,-7 2-46,-8 1-28,-8 9-7,-9 2 10,-4 7 6,-2 9 0,-2 9 2,0 4 5,2 7 4,-3-2 2,8-3 11,5-9 7,8-2 0,1-11-4,6-11-6,2-2-2,-7-9-2,-5-14-1,-7-11 1,-6-8-1,-7-5-3,-10-7-7,1 9-9,-6 4-10,-4 12-9,2 9-10,5 10-34,5 5-60,7 7-125,4-11-378,6 11 0</inkml:trace>
  <inkml:trace contextRef="#ctx0" brushRef="#br0" timeOffset="127205.8985">27012 11646 2786,'0'-4'102,"0"-6"-4,0 4-5,0 0 2,0 12 3,0 14 1,0 15 0,0 16 3,0 14 1,0 11-90,-2 3-59,-2-5-17,-2-6 0,-3-20-11,3-17-42,1-17-14,1-14 0,1-16 1,1-17 4,9-5 14,8-6 52,10-3 35,10-4 13,5 13 18,-1 11 48,-4 5 16,-5 10 3,-7 8 3,-10 7 0,1 6-3,-7 11-8,1 4-10,-5 7-7,-3 2-6,3 1-23,-3-11-60,0-4-134,4-32-438,-4 13 0,-4-8 0,1-8 0</inkml:trace>
  <inkml:trace contextRef="#ctx0" brushRef="#br0" timeOffset="127361.4845">27272 11670 2749,'0'-6'15,"3"0"1,-3-1-18,6 6-113,14-4-417,-13 11 0,4 7 0,0 3 0</inkml:trace>
  <inkml:trace contextRef="#ctx0" brushRef="#br0" timeOffset="128840.8864">27620 11819 3365,'-3'-12'98,"-5"2"8,0 0 4,-5-4 0,-4 14 0,-5 7-2,-1 8 1,1 9 1,5 3-3,6 14-71,6-2-27,6 0-9,10-1 3,10-6 4,12-7 2,8-10 3,10-9 1,5-4-3,-4-9 9,-5-9 0,-9-9 3,-9-1 3,-10-10-3,-13-2 4,-6 9 0,-10 3 2,-10 7-2,-6 10 1,-4 7-5,-3 7-2,3 7-9,13 8-3,7-3-6,4 5-4,12-3 3,13-8 1,5-8 3,2-1 3,0-7 3,-1-6 3,-10-2 7,-6-5 4,-1-1 1,-5 1 0,0 6-13,-3 5-11,1 4-5,-1 0-2,0 9-3,0 5-1,0 7-3,5 5-4,3 2 3,10 5-3,4-4-1,8-7-1,1-9-14,7-4-21,-5-6-16,0-8-9,-2-11-5,-7-9 0,-2-8 0,-7-10 1,-6-1 17,-5-4 36,-1 10 35,-3 2 33,0 13 17,-5 7 6,-3 14 3,-8 5-1,1 12-3,-2 9-2,4 13-12,7 5-27,6 6-19,9 2-12,9-2 3,8-11 3,7-5-6,4-9-6,5-14-6,-2-9-7,-3-11 2,-1-10 2,-6-8-2,-8-8 1,-8-5-1,-12 1 10,1 4 21,-3 11 10,-3 10 9,-1 9 2,-10 6-2,-1 11 1,-6 9 0,1 10-2,6 6 0,1 10-14,9 4-11,1-1-3,10-6 4,4-6-1,1-9-8,9-12-8,6-8-6,1-9 1,-2-12-4,1-7 4,-4 0-2,-2-7 5,-9 4-1,-2 11-10,-5 6 17,-4 7 16,-1 10 7,0 9 1,0 3 5,0 7 1,2 2 3,4-1 0,3-5 3,9-6 16,7-9-6,6-3-12,0-8 0,-1-4-4,1-10 0,-9-6-1,-4-4 0,-7-1 13,-2 3 10,-8 6-3,-1 11-1,-3 4 3,-6 7 1,0 10-1,-5 12-1,-2 11-5,6 10 0,1 13-15,6 10-15,6 5 1,2 11 2,3 7-1,-5 0-2,0-2 5,-1-11 0,-4-13 6,-7-18 0,-9-10 7,-2-21 1,-7-10 3,-3-15 3,6-14 6,6-12 1,9-8-4,6-13 1,9 2-6,11-1-4,6 2-13,5 10-31,8 4-72,-2 5-118,3 1-735,-21 9 0,-5 3 0,-15 3 0</inkml:trace>
  <inkml:trace contextRef="#ctx0" brushRef="#br0" timeOffset="132904.1233">26201 12677 339,'-2'-6'48,"2"2"13,0-3 15,-2-1 23,0 5 31,4-1 23,0 1 23,-2-1 28,0-2 17,0 0-16,0 1 4,0 0 0,0-2 0,0 1-10,2 3-24,-2 0-22,0 0-29,0 3-22,0 6-4,0 4-7,0 18-8,0 13-2,0 18-7,-2 22-10,-3 4-6,-3 4 1,-3-1 9,-1-8-6,0-16-4,1-16 10,1-11 12,-1-13-2,-1-12-2,-4-6 0,-3-6 0,0-6 0,-5-2-4,4-2 2,2-5-12,5-1-35,1 2-62,7 1-72,2 4-107,9-6-171,8-15-397,9 11 0,5-4 0,11-1 0</inkml:trace>
  <inkml:trace contextRef="#ctx0" brushRef="#br0" timeOffset="134600.9534">26521 12936 2558,'0'-4'95,"0"3"4,0-2 5,-7 3 4,-4 8 2,-9 6 1,-8 3 1,-7 5 3,-1 3-1,-3-3-87,2 0-5,7-11-1,4 1-3,6-4 0,10-4-5,6 0-1,3-4-6,1 0-5,5 0-3,2 0-1,2 3-1,7 6-1,8 8 0,6 7-1,1 7 3,1 4 3,3 1 6,-1-5 1,9-3 8,4-8-1,7-6 3,1-9-2,2-9 0,-5 0 1,-9-8 3,-15-3 0,-11-7 8,-6-1 20,-9-2 14,-8-4 15,-1 3 2,-10 5-4,-5 4 0,-8 3-2,-5 7-6,2 4-4,2 3-9,5 3-19,9 4-25,8 7-21,7-2-6,4 1 12,11 3-2,3-3 8,7-8 5,8-1 5,0-6 2,-5-5 5,-5-6 10,-7 5 7,-5-3 1,-8 1-11,1 4-10,-2 3-14,0 0-2,0 9-4,0 0 0,0 4-4,0 6-1,0 7-4,3 0 1,1-1 4,4-3 12,5-3 8,9-6 1,3-7-6,5-5-6,5-5-4,4-9-1,-3-4-2,-1-3 0,-10 0 1,-4 1 0,-11 3-11,-6 9-12,-2 7 6,-1 0 3,-1 9 5,4 5 5,2 7 4,3 2 1,2 2-1,4-2 0,-3-1 10,6-8 11,4-7 1,-2-2-4,3-4-4,-1-6-3,0-3-7,-5-1 1,0-4-1,-5 2-6,-3 5-5,0 1-8,-3 6-2,-3 2 7,3 2 2,0 6 1,2 3 7,5 1-2,1 1 4,5-1 6,2-3 3,2-5 10,-2-4 4,-1-3-2,-4-5 2,-4-6 0,-6-3-5,-3-2 7,-3 0 1,0 4-10,0 11-1,-3 4 0,-3 16 1,-1 17 1,2 14 4,1 18-2,4 9 4,-3 13-9,0 3-2,-5-2 6,-4-5-4,-2-13-3,-3-17-4,-9-19-6,-5-15-1,-1-14 2,-1-14-1,4-13 4,9-13-2,9-10-1,6-9 2,11 3 1,13-5 0,13 1 6,10 1-9,11 5-10,-1 1-11,-3 7-7,-6 6-1,-8 5 2,-5 4 2,-4 2 3,-5 4-2,-5 2 1,-5 6 1,-4 3 4,-4 3 1,-3 2 3,0 4 3,-10 0 6,4 4-2,-6 5-3,0 6 4,2 8-4,8 0 8,0 3 5,11-4 10,9 1 10,2-6 0,4-7 4,6-5 5,-3-5 2,-9-12 0,-3-8 1,-8-6-7,-3-7 2,-12-10-4,-4 3-11,-7 1-6,-4 6-6,-3 8-11,2 9-1,5 10-1,2 4-9,10 9-13,4 4-18,6 5-44,10-1-75,14 5-134,3-24-448,8 19 0,-2-8 0,-1-5 0</inkml:trace>
  <inkml:trace contextRef="#ctx0" brushRef="#br0" timeOffset="135182.1407">28081 13116 1916,'0'-12'166,"0"-5"38,0-1 25,0-1 12,0 5-2,0 9-10,0 2 1,0 7-1,0 9 6,0 11-119,0 10-43,0 15-33,4 6-24,-2 5-13,2-7 3,2-4 6,2-11-8,-2-10 8,4-13-13,4-9-1,5-10-9,-1-6-4,4-12-3,5-7 2,-3-4 1,-5-3 5,-4 3 15,-6 5 7,-4 12 15,-4 1-7,-1 11 3,0 0 4,-4 10 3,4 8 0,-2 8 2,0 5-5,1 7-6,6-4-15,8-4-1,0-4 10,6-9 6,10-4-3,0-8-3,-3-7-1,2-7-1,-5-5 0,-1-4 1,-9-3 1,-4 3-12,-3 8-14,-2 5-8,-8 9 7,4 9 1,0 10 2,0 6 2,4 2 6,-4 7-7,0-3-20,4-8-63,5-1-82,27-16-656,-18-2 0,-3-14 0,-3-10 0</inkml:trace>
  <inkml:trace contextRef="#ctx0" brushRef="#br0" timeOffset="135328.3699">28511 13109 2690,'-6'-12'29,"2"-2"-9,3 2 1,-3 3-28,4 9-102,22 4-419,-20 17 0,4-1 0,5 4 0</inkml:trace>
  <inkml:trace contextRef="#ctx0" brushRef="#br0" timeOffset="136332.6356">28656 13291 2016,'0'6'97,"0"1"27,0 5 24,0 7 8,0 1 3,0 5 1,0-1 4,-3-2 2,3 0 2,0-11-56,2-1-29,5-8-27,10-2-23,7-10-8,6-3-4,4-10-2,-1 1-5,1-4-7,-6 10-1,-2 5-8,-6 7-8,-6 3 3,-1 2 0,-5 5 3,-5 3 2,2 0 2,2 4 5,8-1 5,2-4-2,7-5-1,6-2 2,0-4-2,-4-6-3,-4-6-1,-8-4-2,-7-4 4,-3-2 8,-6 3 3,0 5-3,-5 10 5,-2 4 6,-5 9 6,1 9 8,-1 7 5,7 2 3,4 9-2,6-4-6,8-3 1,11-3 10,5-9-3,9-9-9,9-1-9,0-10-16,-3-5-11,-1-15-11,-7-5-6,-2-14-3,-8-4-5,-10 2-5,-6 0 12,-4 5 22,-6 12 1,0 8-6,4 10 6,-9 8 13,-2 8 3,-1 6 0,-1 9 2,0 7 0,5 3-12,6 9-21,3-5 4,5 0 18,8-3 5,4-7-5,4-6 5,6-11 0,-2-6 2,0-3 1,-3-9 1,-5 1 2,-7-4 2,-2 1-4,-5 1-18,-6 9 2,0 2 4,3 8 3,-3 7-2,2 3 0,2 4 2,2 3 1,0-1-20,3-2-30,2-2-46,5-9-74,1-5-120,-3-8-127,6-10-326,-10 1 0,-6-5 0,6-7 2591,-2-1-2104,-3 4 64,2-5 50,3 5 57,-6 1 55,-4 5 79,0 1 76,0 4 114,0 4 124,0-1-90,0 4-121,-4 0-152,1-3-260,-14-1-483,-7 0 0</inkml:trace>
  <inkml:trace contextRef="#ctx0" brushRef="#br0" timeOffset="136532.4099">29238 13120 2843,'0'0'58,"3"0"4,7-1 1,7 1-1,12 0-15,7 0-59,6 0-128,24-6-456,-25 4 0,-5 4 0,0-2 0</inkml:trace>
  <inkml:trace contextRef="#ctx0" brushRef="#br0" timeOffset="136840.6522">29905 13225 2150,'5'0'144,"2"0"30,0 0 18,-2-3 14,-5 3 3,0 0 4,-2 0 3,-5 3 1,-2 0-2,1 5-104,-5 8-38,2 1-27,5 7-18,6 2-13,0 0 4,6-4-1,8 0 1,3-5-7,10-4-35,7-6-84,10 1-146,-4-47-525,6 31 0,2-5 0,-4-3 0</inkml:trace>
  <inkml:trace contextRef="#ctx0" brushRef="#br0" timeOffset="137652.752">30579 13342 2744,'0'-11'67,"0"0"29,0-3 13,0-5 7,0 2 0,-6 5-2,-9 0 2,-6 8 0,-6 0 0,-5 4-44,1 8-24,4 7-26,4 1-12,9 11-8,7 5 4,6-3 6,6 1 0,6-9 4,4-3 1,5-14 1,5 0 2,2-15-1,-1-6 0,-2-10-1,-1-10-2,-1-13-6,-5-8-1,-5-9-1,-6 3 6,-3 5 10,-3 4 3,0 19-7,0 10-12,-2 13 0,-4 10-1,-2 19 7,-2 11 3,1 16 2,6 7-2,2 8-12,2-7 1,5-4 6,2-6 15,7-4 4,2-11 5,8-10-5,2-9-1,-3-7-7,-1-7-3,-4-5 2,-4-7-4,-6 2 0,-6 1-15,0 4-23,-3 9-5,0 6 7,0 9 3,0 8 2,0 8 3,0 2 2,2-2-3,1-4-17,5-5-26,2-5-36,2-9-59,6-5-71,-3-9-36,0-11-7,-3-12-1,-9-8 8,0-17 35,-4 2 55,-4-1 70,-4 4 74,0 9 67,-6 10 62,3 11 29,-1 10 6,-1 5-4,5 7-34,2 0-96,4 7-177,1-24-396,2 24 0,2 3 0,2 0 0</inkml:trace>
  <inkml:trace contextRef="#ctx0" brushRef="#br0" timeOffset="137981.9613">30877 13105 1652,'0'9'92,"2"3"22,-2 4 20,6 3 16,0 5 5,6 4 3,0 4 1,0 0 3,0 4 1,-3-3-58,-3-9-30,-1-3-11,-2-8-3,4-7-12,-1-5-4,6-6 7,3-8 10,5-6 10,4-9 10,0-5 7,-5-6 10,1 7-3,-7 3-14,-5 6-11,-5 10-14,-1 9-12,-2 0-29,0 4-111,32 5-718,-32 6 0,-6-3 0,-5-1 0</inkml:trace>
  <inkml:trace contextRef="#ctx0" brushRef="#br0" timeOffset="140073.7357">26407 13887 1778,'0'6'7,"0"0"15,0-1 29,3 1 35,1-2 28,2-2 12,0-2 17,4-6 9,-3-1 16,-1-11 10,-2-2 8,-4-3-8,0 0-25,-6 1-28,-4 1-26,-4 6-12,-8 6-18,-7 3-12,-2 12-14,-4 7-11,5 15-14,-2 13-6,8 10-1,9 9-5,7 5-2,10-1 4,15-13 5,14-5 8,11-12 3,10-14 4,3-10 4,2-9 0,-13-11 2,-4-6 3,-15-3 2,-5-4 14,-14-1 12,1 4-10,-7 6-18,0 9-6,0 3-1,0 6 0,0 5-3,4 7-3,1 4-2,7 2-13,11-5-13,8-5 7,4-5 10,1-3 1,-2-4-2,-8-5-2,-6-11 0,-8 2-2,-6-7 1,-2-5 2,0 1 2,-4 11-16,0 4-4,0 6 4,-4 12 0,0 12 2,1 17 1,0 12-1,1 17 2,1 5-7,2 12-4,-1 4 12,0-1 8,-4-3-2,-2-10-2,-5-15 3,-10-16 1,-5-16 3,-7-18 1,-1-8 4,-4-14 0,5-6 4,3-11 9,10-5 9,7-4 1,11-2-7,7 1-6,15-2-3,13 0-7,13-1-18,13-3-25,6 0-25,0-4-31,-1-2-21,-5 0-1,-11 1 2,-9 1 5,-9 4 2,-12 7 7,-6 1 23,-6 7 34,-6 8 26,0 2 23,0 4 12,0 7-1,0 1-13,-3 4-2,-1 3-1,-5 12-7,1 8-6,-1 15-5,3 10-7,3 17 1,1 6 2,2 4-6,0-7-1,0-8-21,0-11-32,0-14-55,0-16-63,0-7-33,0-13-11,-4-9-2,3-7 6,-2-3 47,1-5 43,1 3 39,1 4 42,6 3 64,4 6 68,7 6 40,5 3 18,8 5 1,1 1-7,-6 0-37,-4 0-30,-1 0-18,-8 0-11,-5 0-5,-2 5-4,-2 7-3,-3 10-5,0 4 2,1 4 5,4-4 6,4 3 7,4-11 8,4-4 5,1-5 3,3-5 1,-3-8-2,-1-5-2,-7-2-1,-7-10-7,-1-6-11,-4-1-10,-5 3-8,-10 1-6,2 9-7,-6 7-16,4 5-44,6 3-46,6 6-129,7-9-459,12 9 0,5-2 0,6-1 0</inkml:trace>
  <inkml:trace contextRef="#ctx0" brushRef="#br0" timeOffset="140630.7935">27775 14120 2888,'0'-6'86,"0"-3"-3,0-3-5,0 9 1,0 6 3,0 18 3,-1 10 2,1 11 5,0 11 1,0 0-71,0 0-12,4-10 5,4-12 12,5-9 5,5-12-4,9-4 0,1-16-1,0-3-4,-2-13 0,-3 0 0,-7-9 0,-8 7 1,-1 5-15,-3 12-11,-1 6 6,0 5-1,0 6 2,5 11 1,2-1 1,2 6 2,2 2 0,6-1-4,4-7 16,4-7 9,1-3-2,-2-4 2,0-10-2,-4-6 1,-6-3-1,-7-2 2,-1-3-7,-3 4-9,-1 7-19,-5 7 5,0 11 1,0 13 1,0 8 2,0 5 1,2 8-4,4-4-28,3-8-54,8-11-93,10-12-203,-7-10-347,8-11 0,-5-13 0,-6-11 0</inkml:trace>
  <inkml:trace contextRef="#ctx0" brushRef="#br0" timeOffset="140752.1509">28406 14149 2174,'-3'-9'36,"-3"-1"-2,-2 4-4,-2-1-65,4 4-167,4 5-205,0 11 0,4-2 0,0 4 0</inkml:trace>
  <inkml:trace contextRef="#ctx0" brushRef="#br0" timeOffset="141577.5233">28505 14248 1668,'13'11'126,"6"-1"25,-2 6 35,-1 3 15,-10 1 9,-3 0 4,-4 0 1,1 2 5,0-1 2,0-4-72,1-3-46,-1-4-21,6-6-37,7-4-20,7-4-9,11-9-6,3-6-2,-1 0-5,-3-4-3,-6 4-9,-6 6-2,-9 7 4,-3 6 9,-6 10 6,0 5 6,3 4 5,4 1 5,3 4 4,7-2 4,5-7 10,11-5-4,3-6-8,3-2-7,2-8-13,-5-6-15,-4-9-7,-7-4-2,-4-5-3,-12-1 7,-3 8-2,-4 7-2,-1 7-4,-4 2 4,2 10 15,-4 4 14,4 5 9,-1 4 3,1 1 2,8 5-6,4-7 2,8 0 5,7-6 2,4-3-3,3-5-9,-1-7-5,-2-7-8,-5 1-3,-5-3-3,-5-4-10,-9 6-22,-3 6-6,-3 2 4,0 11 5,-1 6 5,1 10 5,-2 1 1,-2 6 2,2-3 8,-1-3 6,2-8 24,1-4 12,4-7-3,2-1-8,12-7-5,2-3-12,13-9-4,1-2-6,-1-5-7,-6 3-5,-5 4-11,-9 5-16,-10 8 5,0 3 6,-6 5 6,3 8 13,0 5 7,3 2 8,-3 4 1,0-4-30,0-9-56,3-1-122,11-13-548,-11 3 0,1-11 0,2-7 0</inkml:trace>
  <inkml:trace contextRef="#ctx0" brushRef="#br0" timeOffset="141931.6853">29617 14213 2192,'0'-8'88,"0"3"0,0-8-6,3 9 3,4-2-10,9 6-50,5 2-73,9-2-37,2 0-3,-2 2-57,-10 0 8,-5 2 8,-8 2 27,-3 1 17,-4 2 35,0 3 66,0 3 81,0 4 48,0 3 6,2 5-15,-2-1-21,2 8-4,-2-1-20,0-5-14,0-1-12,-4-4-6,-6-9-3,-7-6-7,-6-1-6,2-6-8,2-1-39,4 0-147,9-22-420,3 16 0,6-3 0,0-1 0</inkml:trace>
  <inkml:trace contextRef="#ctx0" brushRef="#br0" timeOffset="151184.5963">20508 13450 619,'-2'-16'123,"-1"-7"32,-1-5 22,-3-3 24,-3 4 23,4-1 23,-1 4 15,-2 3 6,0 0 11,-5 5-93,-8 4-25,-7 6-32,-4 2-29,-3 8-21,1 6-22,5 5-24,7 5-15,7 2-5,8 1-10,6 1-1,8 3 3,14 2 5,11-1 9,6 3-2,11 1-2,-1 7-1,-9 2-1,-14 4 1,-14 6 6,-11-5 4,-16 4 5,-11-5-2,-7-6 3,0-8 2,-3-5 5,6-12 12,7-8 9,8-7 1,10-14-11,11-14-5,15-3-5,14-13-7,12-3-1,11 2-2,4 7-6,-6 6-7,-7 6-13,-8 9-7,-12 10-1,-10 3 1,-5 12-5,-6 14 2,-6 6 0,4 9 1,-4 7 1,-4-1 0,3-3 5,-3-8-17,2-6-53,0-12-205,0-23-451,2 7 0,-1-18 0,2-18 0</inkml:trace>
  <inkml:trace contextRef="#ctx0" brushRef="#br0" timeOffset="151314.3081">20648 13438 2098,'0'-3'2,"0"2"-79,10-7-327,-7 12 0,3 0 0,-2 4 0</inkml:trace>
  <inkml:trace contextRef="#ctx0" brushRef="#br0" timeOffset="152522.0083">20820 13658 1904,'1'6'76,"-1"3"26,0 5 8,0 6 9,0 3 2,-1-1 4,-1 0 4,0-10 7,2-3 10,-1-7-28,7-4-42,6-6-24,13-5-8,12-9-7,2-1-6,2-6-1,-10 8-10,-2 6 1,-11 9-6,-4 8 3,3 7 1,3 5 2,3 3 0,11 2-1,2-2 6,9-4 0,1-6 6,0-5-4,-7-8-9,-8-4-11,-15-11-3,-8 0-4,-12-8 3,-9 0 3,-8 5 7,-9 5 0,-8 10 7,-2 2 1,3 11 3,10 6 5,10 4 0,10 1 0,14 4 1,10 0-4,7-4-4,8-4-3,3-8-6,-2-3 0,-9-2 2,0-2 3,-11 0 4,-9 0-1,-4-2-8,2 2-7,-4 2-3,2 6 3,2 12 0,-2 12-4,-2 22-2,-2 19-3,-2 11 0,-1 5 1,0-1 9,-3-12 4,1-14-1,-6-12 6,-4-18-3,-8-8 7,-4-13 0,3-8 1,2-15 0,9-4-5,10-13-8,7-11 3,15-7-4,10-8-7,13-11 0,12 2-4,14-5 3,7 0-3,-3 1-3,-3 9 3,-7-1 6,-17 7 0,-11 10-2,-10 0-1,-9 5 1,-6 4 5,-4 7-2,-2-1 4,-4 10 0,-2 4-2,-4 6-4,-6 6 1,-3 12 3,-1 6 3,-1 12-5,1 14 1,8 8-3,2 11-5,5-2 1,3 2 0,12-4 3,4-7-1,5-8-2,4-10 2,7-9 4,1-11-2,1-5 1,0-10 2,0-6-1,-7-5 0,-3-2 3,-11-6 1,-5 7 7,-4 2-2,-1 6-4,-1 7-3,-4 5 4,-7 8 1,-4 16 3,4 9 0,-2 6-3,10 5-3,8 1-3,12-10-2,8-2 4,3-10-22,8-9-40,0-9-56,-2-6-147,14-21-555,-20 2 0,-2-6 0,-2-6 0</inkml:trace>
  <inkml:trace contextRef="#ctx0" brushRef="#br0" timeOffset="152876.1978">22650 13467 3054,'0'-15'89,"-3"1"9,-2 1 3,-2-1 2,-10 9 1,2 10 1,-9 10 1,-4 9 4,2 13 3,3 11-69,2 12-22,12 3-8,3 0-1,12-3-4,12-5-38,11-8-77,7-14-128,24-19-509,-10-6 0,-3-10 0,-4-13 0</inkml:trace>
  <inkml:trace contextRef="#ctx0" brushRef="#br0" timeOffset="153591.5911">22852 13804 2640,'0'0'100,"0"0"0,0 0 9,7 0 4,8 0 5,6 0 4,11-1 2,5-2 1,-4-2 1,-7-7-81,-8-6-19,-6-5-2,-6-5-8,-4-3-5,-5 4 0,-8 5 5,-8 7 6,-6 7 3,-14 7 12,9 9 8,-1 4 3,7 10 2,7 5 3,14 7 1,6-5 0,15 8-2,12-9-14,10-1-22,9-5-29,2-11-23,-1-4-11,-8-10-5,0-16-11,-10-4-1,-4-11-7,-7-9 2,-7-3 22,-8 5 47,-2 6 22,-2 12 16,-8 13 15,-3 8 9,-4 13 9,0 9 1,5 8 1,1 8-4,12 3-16,5-3-29,14-4-9,6-8-16,13-9-24,3-9-14,-2-8-10,-1-9-14,-5-8-6,-8-10-3,-7-10 0,-6-4 1,-8-7 22,-6 5 27,-3 10 30,0 11 3,-6 13 17,-6 12 20,-5 14 9,-1 15 5,0 10-1,6 9 0,8 7-16,2-1-17,9-5-13,3-4-21,0-12-46,5-8-94,3-10-150,5-16-464,-4-3 0,1-6 0,6-10 0</inkml:trace>
  <inkml:trace contextRef="#ctx0" brushRef="#br0" timeOffset="154075.9744">23871 13869 2776,'0'-4'136,"0"-1"0,0 1 4,0 3 8,-2 10 4,2 6 5,0 7 2,0 6 4,5-2 4,5-1-113,4-2-17,8-12-2,8-5-9,-1-5-14,1-8-3,-3-8-7,-4-9-2,-6-6-3,-3-1-3,-2 2-9,-6 9-15,0 7-2,-1 7 9,-2 9 7,3 8 2,4 8 4,-1 3 2,8 2 1,1 3 2,6-8 7,-1-7 16,0-5 5,-1-7 0,-3-7 1,-5-11-4,-2-7-1,-7-8-3,-1-9-3,-4-2-6,0 4-9,0 8-22,-4 8-15,0 14-29,-3 8-87,4 3-108,3 0-165,7 5-237,7 3 0,13 3 0,3-5 0</inkml:trace>
  <inkml:trace contextRef="#ctx0" brushRef="#br0" timeOffset="154843.5937">24543 13752 1274,'0'-10'190,"0"2"37,0-1 22,0-1 6,-6 2 4,-8 5 3,-5 3 4,-2 9 5,-6 3 1,9 8-138,2 6-51,9 3-34,4-4-21,5-1-4,2-8-3,9-7-7,2-4-4,4-9-4,2-6 0,0-9 0,-7-2 1,-6-9-1,0 0 9,-8 3 5,0 10-2,0 9 13,0 5 11,-3 8-2,-2 9 1,5 6 4,0 5 0,8 1 5,11-1-10,5-4-7,10-7-2,4-9-12,2-3-15,-4-10-1,-8-11-5,-2-11-10,-7-11-3,-6-13-8,-4-1-1,-6-2 1,-3 4 8,0 9 6,0 12 0,-6 17 8,-4 12 13,-4 12 14,2 17 5,0 13 3,8 8 0,2 12 2,4 2-3,5-3-5,2-6 7,-1-7-4,8-12-12,6-11-11,1-13-12,1-11-1,3-15-7,1-11-1,-7-11-3,-3-8 3,-5-2 1,-7 2 8,-6 5 2,0 16 2,-4 13 13,-2 14 11,-6 18 8,-3 13 3,1 13 4,-2 7-4,10 9-3,4-1-5,1-6-3,1-5-5,3-12-45,1-8-53,2-10-77,2-12-170,-5-22-514,0 5 0,-5-16 0,-5-25 0</inkml:trace>
  <inkml:trace contextRef="#ctx0" brushRef="#br0" timeOffset="156214.9704">21815 14401 1583,'0'-4'114,"0"-2"26,0 1 17,0 0 12,1-1 20,-1 2 19,0 3 9,0-1 2,0 0 1,0 2-78,0 4-32,0 9-21,0 13-17,2 17-9,-2 15-19,4 18-18,-1 13-8,-1-2 0,4 3 4,0-13 0,0-17-9,-1-15-24,-2-20-50,-1-9-59,-2-11-93,-5-17-148,-6-21-256,-3 14 0,-8-2 0,-8-6 2088,4 1-1790,0 18 59,11-19 50,5 9 20,5 6 45,-1 11 75,5 10 79,-1 6 104,2 4 160,7 4 28,6 3-63,10-5-57,7 0-50,12-12-14,-2-4-27,1-5-22,-2-8-24,-9-4-12,-9-5-8,-7-5 0,-5-1 22,-6 0 16,-2 1 4,-1 12-2,-4 4 1,-4 8 0,-4 10-1,0 4-43,-6 8-104,14-4-534,-9 6 0</inkml:trace>
  <inkml:trace contextRef="#ctx0" brushRef="#br0" timeOffset="157390.0096">21276 15568 2109,'-2'-13'129,"0"-1"10,-4 2 2,-4-3 4,-1 11 8,-6 14 0,1 10 7,1 11 3,-1 15 3,5 12-94,7 7-34,2 0-8,8-4 2,12-10-1,12-6-4,8-21-1,9-13-3,1-8-2,-9-12-2,-13-11-2,-14-15 1,-9-8-1,-17-8-3,0-4-3,-12 3-2,-5 8 0,1 11-1,-1 7-1,4 14 0,3 2-1,8 7-2,3 10 0,5 2-2,5 8-2,10 3 1,7 3-4,5-3-2,9-6 1,13-6-2,-2-3 1,-1-3 2,-2-4-1,-5-3 3,-7-6-1,-6 0 3,-6-1 3,-3 2-5,-4 4-1,-1 5 4,1 2 6,0 14 4,1 9 1,1 7-1,-4 10 1,1 5 1,-2-3-1,3-8 5,-2-5 5,2-8 3,6-13-3,6-6-6,9-18-1,2-13 3,5-10-3,2-7 0,-6-3 1,-6 8-5,-4 9-10,-5 12-8,-6 14 2,1 7 5,2 15 1,-2 3-3,0 13 5,7 3 0,1 3 0,5-4 7,2-5 6,3-7 4,4-8-2,-1-8-13,-2-7-15,1-14-10,-5-5-3,2-10-2,-4-9-1,-3-7-1,-6-1 15,-9 1 24,-1 10 8,-10 8 7,-6 11 18,-6 9 22,-3 14 8,-1 16 2,9 11 2,8 5-1,6 10-12,16-2-25,11-4-3,4-10-8,9-7-51,0-6-87,-3-14-127,10-9-650,-17-4 0,-2-11 0,0-12 0</inkml:trace>
  <inkml:trace contextRef="#ctx0" brushRef="#br0" timeOffset="157829.0875">22730 15732 2580,'4'-3'94,"4"-1"4,2 3 1,4 1 3,-1 1 3,-1 14 5,-2 7 3,-9 9 4,3 6 2,-9 3-79,-5-3-13,4-8 0,0-6 7,-1-11 2,3-6-1,4-8-6,4-7-3,6-11-3,6-10 3,6-1 2,8-6 1,2 6 0,2 5-8,-1 14-3,-9 7 3,0 10 8,-8 9 2,-2 10 6,-10 7-4,6 8 2,-7-2-1,0-6-23,5 0-70,2-8-130,19-15-600,-11 3 0,5-10 0,1-13 0</inkml:trace>
  <inkml:trace contextRef="#ctx0" brushRef="#br0" timeOffset="158174.1112">23276 15832 2613,'0'-8'122,"-3"-2"2,-2 5 9,-2-1 7,3 13 3,-1 11 6,3 6 1,2 7 3,7 2 0,6 3-95,6-2-19,6-10 1,6-5-5,1-12-6,-2-5-2,-4-11-7,-8-10 1,-8-2-3,-4-6-1,-6-4 7,0 3 0,0 10-10,0 3 0,0 11-2,0 6 4,0 9 4,0 3-2,0 10-4,3 1-49,7 1-119,10-11-227,0-9-373,3-6 0,-1 0 0</inkml:trace>
  <inkml:trace contextRef="#ctx0" brushRef="#br0" timeOffset="159206.0321">23747 15840 3147,'-7'-4'70,"-7"3"6,2 1 9,-3 5 10,5 7 8,4 11 9,2 5 3,8 7 3,9-2 5,11-3-52,9-2-19,6-11-31,0-11-20,1 0-29,-6-12-22,-4-11-17,-6-8-14,-4-8-3,-7-13-10,-5-2 3,-5 0 22,1 4 39,-4 12 15,-7 8 23,1 13 18,0 4 17,-5 14 20,0 7 10,3 10 11,5 7-4,4 8-11,9 8-11,7-3-6,9-5 2,1-8-2,9-7-12,-6-10-20,0-10-16,-4-8-19,-2-10-7,0-6-5,-6-3-2,-5-5 16,-3-1 10,-7 9-6,-1 10 12,0 8 24,-2 8 16,1 10 16,3 9 8,2 5 2,3-3 5,7 1-14,4-3-14,4-8 8,6-5-8,-3-6-15,2-6-8,-4-2-13,-1-11-7,-10-5-8,-2-3-3,-3-5-4,0 0-4,-5 7-9,2 7-1,-2 7 9,3 5 1,-7 7 14,3 3 6,3 6 4,4-1 3,4 3 6,0-6 2,6-5 6,3-4-1,0-3-14,0-7-8,-1-4-9,0-3-2,-4 2 0,-8-1-16,-3 2 1,-3 4 8,-4 11 2,0 9 4,0 5 11,3 4 9,3 2 5,7-1 3,4-7 2,7-7 8,6-2-8,-2-7-20,1-9-16,1-1-17,-3-11-15,-3-3-3,-3-5-5,-6 4 3,-7 3-12,-5 7 4,-5 10 4,-7 10 15,-2 10 14,-3 7 16,-1 3 10,0 7-6,1-5-33,2-6-106,18-11-667,-24-7 0,-2-3 0,-13-9 0</inkml:trace>
  <inkml:trace contextRef="#ctx0" brushRef="#br0" timeOffset="160469.5979">19364 11680 1016,'0'-3'72,"0"1"-2,0 2 9,0-2 4,0 2 11,0 0 11,0 0 14,0 0 9,0 0 6,0 0-54,0 2 2,0 8 10,0 1 2,0 9 9,0 6 3,-2 5-5,-5 2-8,-3 6-6,0-3-6,1 3 1,0-1-3,4-5 3,4-6-4,1-7 4,0-9 5,0-6 2,-3-3-3,0-2-5,0-2-41,-4-3-77,-1-9-141,16-15-500,-15-1 0,7-11 0</inkml:trace>
  <inkml:trace contextRef="#ctx0" brushRef="#br0" timeOffset="160683.5529">19288 11342 1557,'0'-3'72,"0"-4"-7,0 3 8,0 4-2,4-3-27,3 3-98,2 0-311,-3-3 0,1 6 0,1 4 0</inkml:trace>
  <inkml:trace contextRef="#ctx0" brushRef="#br0" timeOffset="160986.3724">19551 11546 1998,'4'0'112,"-2"0"4,5 0 2,7 2 2,2 8 7,5 7 7,5 19 5,-2 19 3,-7 21 3,-7 17-90,-8 14-17,-8 3-2,-10-1-2,-8-12 2,-9-15-4,-7-19-27,-5-18-57,-5-14-151,3-30-423,-7 6 0,7-7 0,2-13 0</inkml:trace>
  <inkml:trace contextRef="#ctx0" brushRef="#br0" timeOffset="162411.7328">8135 13150 1782,'0'-5'103,"2"-4"16,-1 1 19,-1 0 17,2 4 10,-2 1 4,0 1-2,0 2-5,1 0 1,1 2-73,2 7-20,-1 14-11,-3 7-17,0 15-15,2 4-8,-2 2-2,0-6 2,0-7 4,0-15 1,0-1-3,0-14-31,0-6-80,6-4-199,-5-28-340,2 15 0,-1-9 0</inkml:trace>
  <inkml:trace contextRef="#ctx0" brushRef="#br0" timeOffset="162683.6848">8400 13128 3064,'0'0'22,"0"0"8,0 2 6,0 10-1,0 10 2,3 11 3,-3 12 0,2 2 4,-2 2-1,1-10-28,-2-2 5,1-13-16,1-6-20,-1-9-52,0-5-112,0-17-453,-1-1 0,-1-9 0,-1-16 0</inkml:trace>
  <inkml:trace contextRef="#ctx0" brushRef="#br0" timeOffset="162860.3638">8308 12751 2338,'-4'-9'36,"-2"-1"0,0 2-31,3-3-44,0 1-160,-3 10-236,-4 0 0,-7 0 0,-4 6 0</inkml:trace>
  <inkml:trace contextRef="#ctx0" brushRef="#br0" timeOffset="163045.3498">8009 12801 2936,'-9'-1'66,"4"-2"1,0-3-14,-1 2-55,6 0-11,9 4-66,12-9-173,-2-10-303,9 13 0,4-1 0,-2 3 0</inkml:trace>
  <inkml:trace contextRef="#ctx0" brushRef="#br0" timeOffset="163369.9024">8810 12942 2453,'12'0'17,"4"0"19,8 0 30,2 0 19,4 13 12,0 9 13,-3 21 4,3 18 4,-6 19 2,-13 17-4,-4 9-7,-14 3-18,-13-6-30,-11-10-60,-4-13-84,-1-22-166,-2-49-403,4 15 0,4-12 0,1-18 0</inkml:trace>
  <inkml:trace contextRef="#ctx0" brushRef="#br0" timeOffset="166055.8495">10470 13166 1860,'0'-8'92,"0"-4"19,0-4 14,0-5 11,0 5 11,0-6 10,0 6 9,0 3 6,0 3 4,0 4-68,0 2-30,0 2-24,0 2-16,0 8-8,0 10-12,0 13-9,0 18-6,0 15-5,0 13-1,0 2 1,-2 1 6,-2-2 6,-3-13 0,-6-8 2,-2-16 3,-8-8 7,-4-8-2,-1-12-1,-6-2 0,0-8 2,1 0-1,3-6-3,7-11-22,10 1-56,8-8-63,8-18-196,9-1-310,11-9 0,1-2 0,7-9 0</inkml:trace>
  <inkml:trace contextRef="#ctx0" brushRef="#br0" timeOffset="166329.2134">10457 13062 2243,'2'-10'91,"1"-4"-7,5 0 4,2 4 6,10 10 5,10 17 5,5 13 2,7 16 2,0 11 2,0 10-75,-3 5-15,-4-5 8,-2-3-4,-5-11-9,-6-5-27,-4-12-50,1-12-83,-5-15-144,-8-3-259,-2-12 0,-4-8 0,-3-9 0</inkml:trace>
  <inkml:trace contextRef="#ctx0" brushRef="#br0" timeOffset="166630.6093">10912 13054 2363,'-1'-23'92,"1"-3"16,0-2 7,-2 2-4,4 17 0,-2 3 5,0 14 7,0 9 5,0 15 6,0 17-65,1 12-24,-1 10-14,8 7-6,-4 1 3,5-4-13,-1-8-21,1-10-32,-3-12-39,-3-9-73,7-19-177,1-9-276,-2-6 0,-1-4 0,9-8 0</inkml:trace>
  <inkml:trace contextRef="#ctx0" brushRef="#br0" timeOffset="167035.8353">11149 13426 2864,'0'-4'59,"-1"-3"2,-3 3 3,1-1 12,3 9 10,-3 8 10,0 11 1,3 3 4,0 9 3,6 4-47,5-8-7,2 0 0,2-8 1,5-8-7,-5-8-10,4-3-10,-3-11-1,-2-8-5,-4-12-2,-3-4 0,-3-3 2,-3-2 14,-1 7 0,0 10-10,0 9-8,0 4-1,0 12 3,2 2-1,0 9 1,4 7-1,1 5-7,0-1-28,0 1-68,4-5-104,2-11-586,-4 1 0,4-10 0,2 0 0</inkml:trace>
  <inkml:trace contextRef="#ctx0" brushRef="#br0" timeOffset="168274.4331">11636 13422 2968,'-1'-8'57,"-2"-2"4,-8-1 6,1 5 9,-1 2 7,-5 10 3,2 8 6,4 3 6,4 8 7,2 4-47,8 8-8,2-2 0,10 0-6,5-1-6,11-7-9,7-11-5,2-5-13,0-7-12,-4-12-12,-7-5-7,-3-13-1,-6-7-5,-5-15-1,-3-2 4,-7-3 11,-5-2 11,3 4 18,-8 12 19,4 9 10,-1 8 1,-4 11-3,-4 8 0,-2 14 1,3 8-1,0 11-3,5 13-7,6 4-11,8 10-15,4-5 1,9-4 4,10-9 7,5-9 2,4-12-10,-2-13-16,-1-5-14,-7-11-6,-5-8-1,-6-6 1,-10-5-5,-6-4 3,-3-1 2,-3 7 7,-5 5 17,1 2 11,0 10 3,0 5 5,-8 6 5,2 10 9,4 8 2,-1 5 1,4 8-2,11 6-3,4-1-1,16-9-3,9-3 8,14-10-6,6-6-22,-3-5-22,-5-6-10,-7-6-11,-8-6-8,-12-3-5,-12-9-7,-6 0 3,-7-2 3,-8 4 6,-5 8 24,-8 0 18,-6 12 11,-4 1 10,8 8 8,2 12-1,11-2 8,11 6 3,6 4-3,10-4 6,7-5-3,2 0-4,5-9-2,-2-4-4,1-2-6,-14-8-2,-2-4-7,-1-1-3,-8-8-3,-2-2-4,1 7-1,2 3-11,-3 6-2,-3 4-2,6 9 6,-3 4 3,0 5 2,4 5 1,6 3 2,7 3-1,2-9 1,4 0 11,1-3 1,0-9-2,-3-5-3,0-4-1,-3-6-3,-4-6-3,2-4-5,-4-6 0,2-2-1,-2 4-2,-5 5 1,2 6 4,-1 8 5,3 9 10,-3 10 4,1 7 3,1 9 7,-1 6-2,5 4 1,-4-4 3,3-2 1,2-6 4,1-8-9,0-9-22,2-5-26,1-6-50,-2-6-110,21-15-712,-26 3 0,0-9 0</inkml:trace>
  <inkml:trace contextRef="#ctx0" brushRef="#br0" timeOffset="169002.4402">13838 13155 2153,'7'-13'91,"1"-3"33,3-3 34,-3-1 25,-5 7 11,1 8-1,-4 2-1,0 3 5,-7 8 1,1 11-67,-5 12-17,-4 11-30,1 20-27,-2 3-20,3 6-8,7-1 3,2-4 4,4-8-2,0-6 5,8-10 5,1-7 8,10-8 5,8-7 2,8-2-3,8-9-1,9-1 0,4-6-4,2-2-12,-2-2-49,-8-2-54,-8-3-80,-10-2-128,3-15-578,-22 6 0,-15-2 0,-16-3 0</inkml:trace>
  <inkml:trace contextRef="#ctx0" brushRef="#br0" timeOffset="169186.75">14045 13564 3270,'0'-5'64,"6"4"3,10-5 0,0 0-1,10 5-26,2-2-76,-2-5-93,1-6-157,-16 8-338,-8-8 0,-7 1 0,-13-5 0</inkml:trace>
  <inkml:trace contextRef="#ctx0" brushRef="#br0" timeOffset="169374.389">13946 13307 3278,'0'-10'55,"8"-6"2,10-4-1,8-3 0,3 5-3,11-2-28,-4 3-58,-6 7-76,-6-2-133,-11 1-397,-3 13 0,-7 4 0,-6-3 0</inkml:trace>
  <inkml:trace contextRef="#ctx0" brushRef="#br0" timeOffset="169834.4314">14362 13530 2262,'3'-5'138,"2"-4"16,-2 0 4,0 2-4,1 4 2,2 1 0,4 6 0,0 8 2,0 9 2,4 5-104,-8 11-32,-6 2-15,0-2-4,0-5 9,0-10 4,-3-5 5,0-10 0,3-4-1,-3-13-1,6-7 1,10-9 0,4-9 0,6-4 6,7 1-1,5 3-2,-8 15-2,0 8-1,-8 7 1,-2 16 3,-2 8-1,-3 9-2,0 5-3,-3 6-27,1-4-62,6-2-124,7-21-588,-1 5 0,0-10 0,5-7 0</inkml:trace>
  <inkml:trace contextRef="#ctx0" brushRef="#br0" timeOffset="170859.6977">15068 13583 2546,'-7'-16'113,"-9"-5"17,-6 3 14,-8-4 11,0 13 7,-5 5 11,6 11 6,7 9 0,8 6 4,9 9-75,5 4-28,10-3-16,5-3-9,9-4-7,5-11-8,4-5-13,-4-12-5,-4-10 1,-5-9-14,-7-8-3,-4-12-13,-4-11-3,-4-4-3,-1 2-3,-1-3 1,1 13 5,1 10-8,-1 12-10,0 16 9,0 7 7,0 13 8,0 14 6,0 9 1,5 9-3,4 9 1,7-2 1,5-3 7,9-5 13,4-9-6,-3-14-30,-1-9-17,-3-9-11,-3-8-6,-5-6 2,-8-14 0,-3 0 2,-5-5 11,-1 3 10,-4 5 6,2 12 23,0 4 18,0 12 15,-3 7 4,2 10 4,-1 2 7,2 7-3,6-3-6,6-5-12,11-3 5,1-7-1,4-10-15,2-2-18,-7-8-16,-8-6-18,-9-11-12,-3-1-7,-9-13-4,-6 0-5,-7 3-3,2 11 1,-7 3 10,-2 16 11,7 4 12,4 4 17,5 10 8,6 1 7,11-1 7,13 1 5,10 0-4,11-7-14,10-2-7,6-6-13,-3-6-8,-3-6-6,-7 0 0,-13-8 6,-11-7 5,-9 5 12,-8 5 12,-3 0 14,-6 8 9,-4 6 17,-1 4 6,-4 9 2,-5 8-3,11 7-9,6 6-9,3 3-13,9 3-1,10-1-3,-3-5-5,2-6-18,-3-2-17,-6-9-18,-5-4-18,-4-9-19,-7 3-28,1-8-25,-5 2-42,8-8-168,-2-12-273,11 8 0,11-7 0,6 0 0</inkml:trace>
  <inkml:trace contextRef="#ctx0" brushRef="#br0" timeOffset="171795.7355">15973 13504 2520,'3'-7'160,"-3"-3"26,0 0 18,0 2 5,0 0 0,0 6-3,0 2 0,0 8 0,0 8 2,0 15-115,0 11-40,3 20-25,-3 7-18,1 11-4,2-1-5,-3-4-16,0-10 0,2-16-13,-1-15-7,-1-13-7,0-12-4,0-5-6,-1-14-3,-1-8 2,-1-15 4,2-12 20,1-17 4,0-9 19,4-6 21,2 0 14,5 3 13,-1 5 14,3 13 4,1 12-1,-8 15-4,4 7-4,1 12-3,5 7-7,3 0-16,3 13-13,-2 10-7,-2 8-15,-9 9-2,-9 10-5,-9-2 5,-6-2 3,-1-9-2,-5-5-12,4-12-26,1-6-24,5-7-31,1 0-60,8-4-110,4-8-106,9 0-34,9-6 7,3-2 37,5-2 69,9 5 66,-1-5 50,12-1 60,-8-3 100,0 0 153,-13 1 154,-5 1 68,-14 1 6,-4 3-22,-4 2-53,0 6-40,-8 2-26,0 4-33,-7 2-36,2 8-43,-4 9-43,8 7-33,2 4-15,3 6-10,8 1 0,6-8 5,4 0 7,8-11-3,9-4-13,4-6-2,2-10-1,0-8-2,-12-6 1,-8-9 1,-5-1 4,-8-7 21,-4 5 0,2 4 2,-2 10 6,2 10 7,-2 8 3,2 9 2,4 7 0,-2 4-3,4 5-4,-3 6-33,0-5-41,1-5-55,3-3-82,4-11-197,-1-6-364,2-6 0,-1-6 0,4-11 0</inkml:trace>
  <inkml:trace contextRef="#ctx0" brushRef="#br0" timeOffset="172291.4804">16753 13516 3005,'3'0'95,"3"0"6,2 3 3,1 6 2,1 5 1,-4 5 1,1 10 1,-2-1 2,-4-4 2,1-1-91,-2-5 5,0-6 7,0-7 0,0-1-2,1-8-11,4-9-9,5-7-9,11-2-8,8-4-1,4 0-4,0 9-5,-3 8-11,-6 6 1,-7 6 2,-1 3 12,-7 8 7,-2-1 11,-2 6 5,-2-2 2,-1-1-3,-2-4 10,0-5 6,0-3 0,1-3-3,5-6 0,5-8 0,10-7-8,6 1 2,6-7-4,4 4 8,-1 10-10,-6 11-5,-8 10 2,-6 11 2,-6 11 0,-7-3 0,-2 7 5,-1-2-53,0-11-95,7-6-246,-5-12-384,-4-5 0,-5-12 0</inkml:trace>
  <inkml:trace contextRef="#ctx0" brushRef="#br0" timeOffset="177767.6539">10786 14177 1508,'0'-2'170,"0"2"27,0 0 12,0 0 6,0 0 1,0 0 2,0 0 3,0 0 5,0 0 2,0 0-121,0 0-42,0 0-22,0 0 0,0 0 11,0 0 10,0 0 2,0-1-2,0-5-2,0-3-4,0-10 0,0-4-5,-2-1-4,-4 0-9,-10 1-15,-5 6-12,-11 8-1,-7 3 0,-6 6 1,-5 8 0,5 19 0,7 5 4,-1 8-3,15 13-1,7-2-1,13-1 1,8-4-1,16-6 0,5-12 3,6-8 1,-4-7 3,-3-10 3,-7 0 0,-8-7 1,-5-1-4,-4-5-4,-6-2-3,-3 4-8,-6-6-3,-9 10 0,-8 1-6,-5 9-2,-3 9 2,1 9-1,-1 9 5,8 14 3,12 2 2,10 2 5,12 1 1,14-7-2,16-5 1,11-9 2,11-11-2,10-14-2,-1-2 4,-1-8 1,-4-8-1,-7-2 2,-7-5-2,-10-12 1,-6-3 0,-10 3-1,-10-4 1,-8 5-1,-7 1 0,-10 6 0,-2 7 2,-8 4-2,-4 8-2,0 4-3,7 12 0,8 7-6,5 3-1,9 3 1,8 4-4,10-4 2,2-6 0,5-6 3,5-8 5,2-2 5,-6-10-1,-8-3 3,0-10 3,-8 2-1,-5-3 3,-3-1-5,0 6-4,0 7-13,0 5-4,0 6 3,-3 9-4,-1 9 3,4 5-3,0 4-1,0 3 2,13-6 1,5-6 6,3-5 16,9-7 1,0-6-3,-3-4 3,-1-12-2,-2-5-2,-8-3 3,-2-1-2,-7-1-3,-4 5-12,1 7-11,2 8-1,-2 4-3,2 7 1,5 6-1,0 3 2,2 5-2,0 4 2,-2-3-1,1 0 15,-1-5 3,2-3 0,5-6-4,0-5-11,6-3-12,4-9-6,0-8-14,-3-9-8,-5-6 0,-6-7-1,-7-2 7,-2 2 14,-5 5 19,0 7 20,0 7 12,0 11 2,-2 3 16,-2 9 9,-2 3 3,-1 12-1,0 9-1,5 9-18,1 9-13,4 4-8,2-2 1,10-4 7,4-6-1,7-13-4,9-8-1,5-10-1,1-10-6,-5-11 3,-3-4 2,-9-4-1,-9-5 2,-9 1 7,-5 5 6,-1 3-9,0 12 0,0 6 0,0 5 3,0 4-1,0 13 2,2 1-5,1 5 1,4-2-9,10-5-4,7-4 7,4-6 4,4-8-1,0-2-3,-2-5 0,-9-6-6,-5-5 5,-6-3-4,-7-7-1,-2 3-1,-2 1 4,-1 8-9,1 3-3,-3 7 3,-2 8 0,2 15 5,1 13 1,-1 16-3,4 17 1,4 6 2,-1 13-3,-3 0 6,3 3 2,-3-13 2,-3-9-3,-9-15 3,-8-12-2,-8-14 3,-11-13 3,-2-9 0,2-11 3,6-7-2,3-14 6,12-7 2,7-7 3,8-6-2,9 0 1,8 0-3,10-3-6,3 8 0,6-2-7,3 4-38,-1 8-108,-1 1-185,-6-11-631,-7 24 0,-8 11 0</inkml:trace>
  <inkml:trace contextRef="#ctx0" brushRef="#br0" timeOffset="178957.7486">12324 14632 1142,'0'-6'125,"2"-4"35,2-1 31,-1-1 29,8 0 9,-1 2 7,2 1 0,2 6-1,4-1-1,-5 8-80,1 6-40,-5 14-32,-5 7-28,0 11-30,-4 7-6,-6-2-8,2 0 0,0-10 6,1-7 9,-1-17 2,2-7 3,2-8 8,-3-10 2,3-8 2,0-6 1,6-6-1,8-5-7,9-1 0,8 3-9,6 11-7,-5 7-6,-4 10-14,-8 4-3,-6 6-2,-5 6 2,-3 6 1,-5 5 7,-1 2-1,0 2 7,0-4 8,0-9 28,0-2 27,0-3 11,0-6 1,0 0-7,3-4 1,6-7 4,3-5-7,12-8-4,3-5-10,5 5-27,-2 1-24,-4 8-18,-5 8-3,-3 3 3,-6 4 0,0 4-6,-5 0 4,3 6 2,-7-4 4,7 4 2,-2-2 3,1 1 0,9-9 5,2 2 2,3-4 4,6-7 0,-2-3 1,-4-4-2,-8-3 0,-3 4 0,-8 4-7,-2 4 5,-2 7 4,0 17 1,-2 6-4,2 9-1,0 7 1,0 6 0,2-10-3,4-3-11,1-7-23,9-13-65,-1-6-95,4-8-174,9-24-473,-17 2 0,-5-14 0,-4-8 0</inkml:trace>
  <inkml:trace contextRef="#ctx0" brushRef="#br0" timeOffset="179104.9452">13118 14293 2403,'0'-6'69,"-5"0"-3,4-1 0,-3 1-28,6 7-114,8-1-437,-8 12 0,7 0 0,0 2 0</inkml:trace>
  <inkml:trace contextRef="#ctx0" brushRef="#br0" timeOffset="179339.9135">13384 14366 2878,'1'-2'71,"-1"2"4,5 0 8,-1 11 8,2 14 2,4 17 1,-3 13 2,-4 17-1,-2 9-46,-1 0-130,-1-9-66,1-14-137,4-24-338,-11-10 0,-6-19 0,2-13 0</inkml:trace>
  <inkml:trace contextRef="#ctx0" brushRef="#br0" timeOffset="179723.9039">13364 14700 1034,'6'-19'134,"8"0"19,6-1 19,8-6 18,5 10 12,2 9 6,-3 0 3,-2 7 1,-6 0 0,-8 0-98,-6 0-25,-3 7-4,-4-3-1,0 12-6,-3 2 2,0 9 1,0 2 4,0 6-1,1 1 4,3 3 0,4-2 0,7-10-9,5-11-12,4-8-11,0-4-9,-8-13-6,-3-9-4,-8-2 1,-8-9-5,-7-9-4,-5 5-8,-8-2-8,-2 3-10,-4 15-8,4 5-26,0 8-56,7 4-76,12 4-202,5-5-352,8 10 0,11-1 0</inkml:trace>
  <inkml:trace contextRef="#ctx0" brushRef="#br0" timeOffset="180159.3137">14019 14524 2822,'0'-15'143,"0"-1"13,0 0-6,0 1-3,0 11 4,0 12 5,3 12 0,2 14 3,-2 15-1,-1 11-123,1 4-81,-3 1-66,-1-10-24,-1-10-11,2-18-29,-2-15-10,1-12 4,-1-10 3,0-15 11,2-6 33,2-7 71,5-3 72,8 2 41,6 7 22,8 5 37,5 11 14,0 10 2,-1 10-1,-5 12-3,-11 7-15,-7 9-24,-7 7-16,0-2-13,-3 2-41,0-3-59,-3-14-63,6-13-159,-6-11-392,0-8 0,-4-9 0,4-11 0</inkml:trace>
  <inkml:trace contextRef="#ctx0" brushRef="#br0" timeOffset="180289.8377">14298 14505 2031,'0'-8'93,"0"4"-3,3 4-10,4-7-116,5-2-415,6 15 0,6 0 0,3 2 0</inkml:trace>
  <inkml:trace contextRef="#ctx0" brushRef="#br0" timeOffset="180561.1756">14642 14622 2852,'-8'-6'146,"-11"3"27,-2 1 23,-8 2 15,1 11 7,2 12 0,6 7-3,6 8 5,8 7 4,15-6-111,15-2-31,9-10-30,8-7-56,5-4-60,-5-12-62,-8 2-92,-1-12-229,-16 0-365,-8-2 0,-5-2 0,-9 1 0</inkml:trace>
  <inkml:trace contextRef="#ctx0" brushRef="#br0" timeOffset="181650.2661">15723 14852 981,'2'0'11,"2"0"18,0 6 43,2-3 43,-1 6 39,-2-3 30,0-5 11,-1 2 6,-2-7 3,3-4 1,-3-10-7,0-8-9,-3-9-32,-5-2-32,-7 1-23,-8 3-22,-10 8-8,-8 5 4,-7 10 4,-6 4 4,3 8 6,1 9-4,11 9-12,7 6-10,15 9-14,7 7-2,16-3-5,12-1-3,14-11-1,7-4-6,10-11-2,3-12-4,-3-10 0,-2-9-1,-6-14 1,-6-9-7,-9-6 4,-1-14-6,-10 5-5,-4-3 1,-4 7-3,-3 8 6,-4 13-2,0 12-6,-4 11-1,-2 15 6,-1 13-5,-3 15 2,2 13 2,2 11-5,4 9-1,2 2-7,8-1-2,5-9 10,9-12 2,13-13-2,1-15 2,5-15-1,-1-12-2,-3-15 3,-10-8 2,-7-3-2,-6-11 8,-8 6-3,-6 7-2,2 9-8,-2 9 0,0 8 1,0 16 1,0 12 1,0 11-1,0 6 0,2 10-2,2-8-1,2-2-21,8-9-59,-1-8-101,8-16-248,-12-4-358,0-10 0,-4-18 0,-2-16 0</inkml:trace>
  <inkml:trace contextRef="#ctx0" brushRef="#br0" timeOffset="181784.7304">16101 14448 2905,'0'-6'8,"-2"2"-19,2 2-118,-1-9-425,1 17 0,1 5 0,-1 2 0</inkml:trace>
  <inkml:trace contextRef="#ctx0" brushRef="#br0" timeOffset="182258.8614">16289 14713 2577,'0'9'86,"0"7"6,3 7 4,0 9 1,3 3 3,1-2-1,-1-1 3,0-9 6,1-4 8,2-9-63,4-9-21,1-9-5,6-14-2,2-5 1,1-7-5,4-5-4,-2 6-6,1 5-20,1 5-47,-3 7-28,-3 3-36,1-1-33,1 2-6,-1 4 3,0 0 6,-4 1 15,-4 5 13,-4 0 29,-7 0 67,0 4 50,-3 2 52,0 3 40,0 5 9,0 4-1,-3 8-4,0 5-8,-3 2-8,2 5-13,-3 7-27,3-4-26,1-4-76,3-9-138,0-20-464,3-3 0,1-9 0,3-7 0</inkml:trace>
  <inkml:trace contextRef="#ctx0" brushRef="#br0" timeOffset="182415.5424">16718 14500 2864,'0'-7'63,"-3"-3"-5,3 4-1,-3 0-60,3 3-173,-2-4-396,2 17 0,2 2 0,10 5 0</inkml:trace>
  <inkml:trace contextRef="#ctx0" brushRef="#br0" timeOffset="182867.6903">16920 14628 2638,'-3'-6'134,"-3"3"9,-4 0 1,-1 6 4,5 9 1,-1 12 0,4 8 3,3 11-12,6 2-32,8 8-159,-5-5-49,2-4-15,-5-12-4,-5-8 1,-4-9 6,-6-9 30,-2-8 25,3-9 20,3-2 33,2-8 42,8 0 32,11-7 11,6 4 3,11-1-4,8 1-9,5-1-29,1-3-30,1 11-7,-7-5-3,-11 12-5,-7 6-3,-14 2 8,-7 8 15,-2 13 8,-4 2 4,-2 10 4,-1 10 2,4-2-6,1-3-48,1-7-104,11-16-209,-3-6-324,-5-7 0,2-7 0,-4-14 0</inkml:trace>
  <inkml:trace contextRef="#ctx0" brushRef="#br0" timeOffset="183013.6044">17222 14555 1800,'0'-9'70,"0"1"1,0 2-2,0 2-77,13-4-392,-8 17 0,6 4 0,7 0 0</inkml:trace>
  <inkml:trace contextRef="#ctx0" brushRef="#br0" timeOffset="183843.9151">17549 14709 2412,'0'-2'140,"-2"-2"8,-5 1 11,-4 0 10,-4 9 5,0 6 4,-2 9 6,4 12 0,10 7 1,8 3-99,6 2-33,2-7-5,7-8-8,-3-6-9,1-9-10,-9-9-9,-3-5-10,-6-5-1,0-12-1,-3-4-1,0-6-2,3-9-2,-3 1-7,6 4-4,3 3 4,12 8 3,6 8 7,6 3 0,4 8-2,-1 0-6,-8 0-1,-3 4-2,-8 8 3,-1 6 2,-3 3 2,-6 4 2,-1 1-3,-2-6 3,-1-5 11,-1-3 10,1-8 1,4 0 4,2-8-2,4-5 0,7-9 1,7-4 0,0-5 0,3 7-6,-1-2-9,1 9-12,-6 9 2,0 5 0,-6 10 5,-1 8 2,-4 2 1,5 0 0,0 7 3,2-10 10,7-2 1,3-8 2,2-2 0,-1-8-2,-1-6-1,-2-12 1,-4-5-2,-5-10 0,-6-5-3,-4 1-5,-4 4-8,0 7-7,-2 11 2,-5 7-7,0 20 3,-1 11-4,2 13 0,1 8 0,-2 8 0,5 1-2,5-2 12,-5-8 2,-5-12-1,-1-7-13,-4-14-29,-6-2-48,-3-6-79,11-4-245,-6-2-307,6-5 0,2-10 0,-1-2 0</inkml:trace>
  <inkml:trace contextRef="#ctx0" brushRef="#br0" timeOffset="188292.0505">13008 15399 1300,'0'-6'96,"0"0"7,0-2 10,2-3 11,1-1 11,-1 4 8,9 0 4,-1 2 4,7-4 2,-2 7-72,9-1-20,-6 8 6,-1 5 1,-2 13-7,-9 11-8,-3 7-3,-5 9-2,-4-3-1,-6-2 1,3-9 4,5-9 6,-4-6-4,3-10-3,5-6-6,0-5 0,5-12-7,5-3 0,12-14-2,4-5-4,12-4-4,0 1-10,-3 10-14,-5 9-8,-9 14 0,-6 5-2,-7 10 2,-3 6 0,0 7-1,1-3 0,-2 5-1,11-8 3,4-3 4,9-9 5,4-5 0,4-9 0,1-6-2,-7-1 2,-5-5 2,-9 2-2,-8 5-7,-2 4 0,-5 8-2,-1 4 1,3 8 1,2 6-1,2 4 1,2 8 0,5-11 1,2 0 4,1-6 9,-1-7 2,-1-5 1,-1-7-2,-4-7-1,-4-4 0,-3-5 2,-3-8-4,-9-1-1,-7 4-2,-2-1-3,-6 6-3,-3 10-2,0 5-2,3 8-5,4 2-11,10 11-64,6-1-136,14-5-452,6 9 0,11-5 0</inkml:trace>
  <inkml:trace contextRef="#ctx0" brushRef="#br0" timeOffset="188667.5257">13982 15290 1848,'5'-15'150,"0"-4"17,1 1-2,0 2 3,-5 11 7,2 18 4,4 12 2,-3 17 3,-4 9 1,0 18-100,2 1-50,-4-2-18,2-6 0,0-14-23,-4-13-33,4-11-72,0-22-61,0-4-18,0-15 0,0-3 5,0-9 30,0-6 39,0 5 36,0 2 39,-4 8 35,8 4 69,0 7 62,4-1 16,8 4 0,8 5-9,2-1-34,8 2-170,15-11-506,-15 5 0,1 1 0,-8-5 0</inkml:trace>
  <inkml:trace contextRef="#ctx0" brushRef="#br0" timeOffset="189208.1549">15056 15284 3058,'-9'-15'86,"-3"-2"6,1 3-1,-3 0 0,11 10 1,-4 18 0,5 14 2,2 25 1,0 19 0,0 26-63,0 20-20,0 3-5,0 3 0,2-7 1,-2-17 0,4-23 0,-4-22 1,3-17 4,-3-17 1,3-12 0,4-8 0,-2-12 2,7-9-4,6-14 2,0-5 2,1-12-4,-1 2 0,-7-4-1,-8 6-2,-6-2 1,-6 11-3,-12 1 1,-2 9 3,-7 3-1,-1 4-3,1 2 2,0 4-2,8 5-4,3 4-17,8 2-38,5 1-74,5 3-127,15-7-499,9 0 0,12 5 0,6-5 0</inkml:trace>
  <inkml:trace contextRef="#ctx0" brushRef="#br0" timeOffset="189560.6859">15336 15577 1992,'0'-12'162,"-3"3"13,-5-2 3,-5 1-3,-2 5 3,-6 10 1,1 6-1,5 11 0,9 3 1,6 11-131,12-1-27,11-2-13,7-5 1,3-5 4,5-11-2,-11-8-1,-8-6 2,-11-8 1,-8-7-2,-12-11-1,-5-2-1,-8-6 0,-1 2-5,-4 10-1,5 3-5,8 11-4,8 4-40,6 5-69,9 1-114,14 1-444,7 5 0,6-3 0,4 1 0</inkml:trace>
  <inkml:trace contextRef="#ctx0" brushRef="#br0" timeOffset="189799.4972">15643 15469 2155,'0'-10'145,"-6"-3"7,-4 2 6,-2 1 2,2 4 2,-4 12 0,3 9 3,7 4 2,4 12 1,5 8-117,6 3-27,2 4-9,1-3-41,6-6-81,-4-9-153,14-17-398,-14-3 0,3-8 0,-8-8 0</inkml:trace>
  <inkml:trace contextRef="#ctx0" brushRef="#br0" timeOffset="190030.277">15813 15468 2587,'0'-16'127,"0"-1"14,0-1 3,-1 0-1,2 10 1,-2 16 4,-3 9 0,2 12 2,0 11 0,-2 13-92,4 6-34,-2-4-17,8-2-23,0-10-64,12-8-119,2-25-173,3-10-288,-3 0 0,8-8 0,-12-11 0</inkml:trace>
  <inkml:trace contextRef="#ctx0" brushRef="#br0" timeOffset="190353.7983">16010 15652 2344,'3'-8'164,"-3"-1"6,0-1 1,0 5 4,0 5 5,-3 9 0,2 6 2,1 6 1,-2 5 3,4 7-123,9-5-33,6-6-4,3-5 3,7-8-2,0-6 1,-3-6 0,-4-10 1,-11-8 1,-5-7-3,-4-5-1,-4-8-10,-9 6-1,-3 5-6,-5 6-5,-9 11-6,2 7-2,5 5-10,3 6-26,10 4-60,10 1-74,13-3-162,11-2-394,13 7 0,3-8 0,8-4 0</inkml:trace>
  <inkml:trace contextRef="#ctx0" brushRef="#br0" timeOffset="190820.6486">16344 15617 1826,'2'-3'178,"1"-1"17,-1 1 2,0 1 2,-4 2 6,-3 12 1,-1 1 5,2 12 0,1 4 3,3 4-118,4-2-52,10-5-15,5-10 1,4-9-1,7-7-5,5-10 0,-3-6-1,-4-7-2,-6-5 2,-1-2-2,-8 0-8,-4 6 0,-2 8-10,-3 3 0,-4 11-1,0 11-1,2 0-1,2 12 2,6 3-1,3 5 0,5-2 2,5-7 2,1-6 7,-6-10 6,-1-4-3,-4-10 2,-6-6 0,-1-6-3,-2-6-2,-8-6 0,-2-4-5,-2 7-2,-3 3-25,2 8-41,-1 10-56,4 5-111,4 5-116,14 0-338,-2 5 0,10 0 0,3 5 0</inkml:trace>
  <inkml:trace contextRef="#ctx0" brushRef="#br0" timeOffset="191472.6384">16906 15568 374,'11'-3'118,"0"3"60,2-1 59,1-3 36,-11 3 27,-3-6 26,0-4 8,-7 5 4,-5 1 6,-2 4-52,-3 7-50,-1 3-53,4 9-54,9 4-33,2 8-26,12 4-18,9 1-8,8-8-2,11-2-3,10-5-10,7-9-12,-3-8-4,-1-4-3,-8-5-3,-7-12-1,-12-2-6,-10-11-1,-10 3-6,-6-1 2,-13 7 6,-7 7 4,-6 9-1,-4 4 2,-2 8 0,10 4 0,9 6-2,10 5 5,6 4 4,7-3-3,12-3-3,5-3-2,1-6-1,3-6-3,0-6 4,-4-7-2,-4-10 0,-3-7 0,-4-10-2,-3-9 0,-6-10-2,-1 4 2,-3-1-4,0 10 6,0 8-3,4 13-9,-8 13 3,1 9 0,-5 13 4,1 10-1,-2 7 0,3 11 0,3 7 1,3 2-5,0 4 2,6-3 6,4-6-1,6-6-5,1-6-57,6-13-83,6-8-205,0-23-440,-3 10 0,6-12 0,-1-5 0</inkml:trace>
  <inkml:trace contextRef="#ctx0" brushRef="#br0" timeOffset="192316.566">17701 15525 2304,'0'-18'155,"0"-2"27,0-2 17,0-2 2,0 12 4,-3 8 1,-5 8 6,-1 9 6,6 19 2,-4 8-109,3 14-45,8 7-27,6-4-11,7-1-5,2-11-7,5-11-21,7-11-20,-7-12-9,-1-8-4,-7-13-6,-6-6-4,-2-11-4,-5-3-5,-3-7 1,-3 4 2,-5 3 19,4 10 14,-7 6 2,0 11 4,0 3 3,8 7 4,0 3 2,9 3 2,9 2-16,7 2-37,6-3-31,9-4-11,-3-5 3,-1-4 4,-8-5 2,-7-5 10,-7-1 12,-4-4 21,-6 4 22,1-4 40,-2 9 32,-2 5 14,4 5 2,-2 9-3,3 6 0,3-3-8,5 7-11,7-6-20,6 1-10,5-10-12,2-6-15,-1 1-2,-5-10-2,-2-4-2,-9-9 2,-5-3-1,-6-8 10,-1 1 18,-2 0 23,-2 6 12,2 8 12,0 8 2,-6 10 1,-2 16 4,0 12 1,0 14-3,0 10-7,3 10-17,-3 3-21,-1 4 1,-6-2 1,-7-4-2,-3-8-2,5-10-2,1-10 0,1-18 10,6-13 6,1-7 0,7-6 3,-1-6-1,1-6-2,-1-1-19,5-1-116,-6-15-701,-7 13 0,-4-1 0,-19-1 0</inkml:trace>
  <inkml:trace contextRef="#ctx0" brushRef="#br0" timeOffset="193539.2542">15895 16462 1377,'0'-10'141,"0"-3"31,4-3 20,-4-6 18,-4 2 14,-6 7 8,-3-3 9,-4 4 3,-8 6 5,-5 2-95,1 2-40,4 8-30,-1 6-22,5 12-15,4 6-14,12 10-4,5 4-8,13-4-2,17-2-4,10-13-5,7-9-12,7-8-12,-3-8-2,-8-11 1,-12-5 1,-10-6-5,-8-5 0,-10-1 3,-3-2 6,0 11 3,0 1 8,0 9 12,0 8 2,3 5-1,4 4 1,3 8 1,4-3-1,9 1-3,2-2-7,1-2-1,-2-10 2,2 0 0,-5-6-1,-4-4 0,-4-5-3,-3-3 3,-6-6-1,0 0 2,-1 5 0,-3 4-4,0 11 0,0 4 3,3 19 0,3 13 1,0 13 1,8 16-1,-4 9-2,3 9 2,-8 3 0,-2-3 5,-6-5 0,-8-12-2,-5-14 1,-5-15 1,-11-10-1,-3-15-1,1-4 2,4-8 0,6-5 0,10-9 3,5-6-2,9-5-2,6-7-4,14-5-3,11-8-1,9-2-2,11-4-21,3-3-32,0-3-17,-5 4-1,-3-2 2,-10 8 1,-8 2 2,-5 5 5,-6 10 4,-8 0 9,-3 9 32,-3 9 42,-3 1 18,1 9-2,-2 5-1,1 1 2,-2 7 0,-2 10-2,4 10-2,-3 15-7,3 10-11,3 6-14,3 4-2,-6-5 1,3-6 0,-2-13-23,1-11-71,-2-15-212,-3-42-396,-2 21 0,-8-9 0,4-10 0</inkml:trace>
  <inkml:trace contextRef="#ctx0" brushRef="#br0" timeOffset="193921.2992">16493 16471 2073,'10'-3'47,"9"-3"2,13-1 4,7-2 2,8 3 2,-5 2 0,-6 3 7,-11 1 17,-11-1 32,-9 6-15,-2 6 3,-3 7 4,-3 1-1,0 10 1,4 1 3,-2 0 4,5 1-2,8-6-14,5-5-30,4-10-22,3-4-10,-1-5-4,-6-5 0,0-5-4,-13-9-2,-2-9-6,-8-6-4,-8-5-3,-2 5-3,-8 3-4,-2 5-7,4 9-19,5 6-45,7 7-88,10-4-197,7-2-307,10 3 0,11 2 0,5 0 0</inkml:trace>
  <inkml:trace contextRef="#ctx0" brushRef="#br0" timeOffset="194463.3419">17150 16352 2137,'0'-6'144,"1"0"11,-1 1 3,2 0-1,-2 3 2,0 2 10,3 6 9,1 8 6,1 10 2,0 5-105,0 10-35,1 0-8,2-2-1,1-3 4,4-12 1,1-7-8,4-9-10,-3-3-4,6-12-1,-3-6-3,-6-1 0,1-6 1,-4-5-4,-7 5-4,1 8-6,1 1-3,-3 10 4,2 6 5,1 7-1,1 6 6,5 7-1,1 5-2,7 2 3,-4-5 1,8-4 3,2-6-1,3-7-9,-1-7-4,-2-6-6,-3-10-2,-6-1 2,-3-2-1,-9 2-5,0 1-3,-3 10 2,0 0 5,0 17 5,0 4-3,0 9 4,2 5-2,0 3-6,4-8-42,4-6-104,13-12-642,-15-3 0,1-8 0</inkml:trace>
  <inkml:trace contextRef="#ctx0" brushRef="#br0" timeOffset="194628.4058">17640 16345 1954,'-3'-10'58,"-4"1"1,3-1-6,-2 1-82,3 2-147,1 7-207,-2 7 0,3-3 0,1 8 0</inkml:trace>
  <inkml:trace contextRef="#ctx0" brushRef="#br0" timeOffset="195481.8253">17754 16468 1416,'0'9'176,"-3"7"28,0 5 8,-1 0 2,1 0 4,-3-6 1,3-2 5,3-4 5,0-6 4,6 0-129,4-6-46,4-3-25,2-8-9,5 3-3,-1-8-3,-3 7-3,3 2-3,-7 6-5,-2 7 4,-1 5 4,1 7 2,-2 4-2,5 3 2,-2 1 3,7-4 2,4-9 0,1-3 0,2-7-1,0-1-7,-4-10-3,-6-3-4,-2-7-2,-5-7 0,-6 3-2,-3 2 1,0 1 2,0 12 1,3 6 2,-6 4 2,6 9 1,-3 10 5,0 4 1,4 4 1,5 1 1,5-5 0,10-1-1,8-8 0,3-7-5,1-1-1,1-6-2,-2-9-6,1-6-12,-5-7-2,-4-6-2,-1-1-1,-13 2-1,-3 7-2,-9 6 1,1 9-1,-2 4 3,0 7 4,0 8 11,0 6 2,0 7-1,0 7-2,2 0 1,0 1 2,1-7 3,1-6-1,3-7 0,-3-9 1,5-6-2,2-6 0,2-5 0,4-7 1,3 1-2,0-5-1,4 1 0,-4 3-2,-2 2-2,-6 8-4,-5 4 0,-3 2 0,-3 8 4,-1 5 2,0 8-1,0 4 1,0 9 1,0 3 2,2-8-8,-2 2-47,4-9-161,9-15-549,-6-2 0,-1-7 0,-2-11 0</inkml:trace>
  <inkml:trace contextRef="#ctx0" brushRef="#br0" timeOffset="195613.9596">18727 16452 927,'0'-2'35,"0"-2"-5,3 0-36,15-4-191,-9 5 0,6 7 0,4 0 0</inkml:trace>
  <inkml:trace contextRef="#ctx0" brushRef="#br0" timeOffset="195870.2614">18900 16487 1141,'0'8'148,"0"4"30,-1 5 17,1 5 11,1 0 6,-1 1 8,0 5 2,0-1 4,0 2 4,0-4-92,0-1-43,0-7-24,0-2-12,0-3-6,-3-5-4,-9-3-11,0-3-27,-3-1-67,0 0-153,-1-26-436,4 24 0,-5-5 0,3-6 0</inkml:trace>
  <inkml:trace contextRef="#ctx0" brushRef="#br0" timeOffset="199273.2427">12185 17029 646,'-1'0'110,"-1"0"34,-3 0 27,-1 0 22,-2 0 23,-10 0 15,0 0 8,-6 0 4,-2 0 3,2 5-76,0 2-25,3 8-31,5 7-24,6 1-21,4 5-23,5-1-14,5 3-4,9 1-2,5 0-1,7 0-1,11-1-4,2 0-4,-2 2-1,-8 0 0,-8 1 16,-16 2 9,-11 1 0,-16-1 1,-13 1-1,-5-5 0,-3-4-1,-2-5 2,3-6 3,7-9-2,6-4-14,9-9-12,7-2-8,9-7-15,8-1-20,8-6-56,10-2-192,-2-21-391,6 20 0,-4-1 0,0 1 0</inkml:trace>
  <inkml:trace contextRef="#ctx0" brushRef="#br0" timeOffset="199512.2625">12366 17368 1240,'0'7'52,"0"8"26,0 9 16,0 14 14,0 4 5,0 6 2,0 3 1,3-4-3,2-6-68,13-25-459,-8 0 0,-6-12 0,1-20 0</inkml:trace>
  <inkml:trace contextRef="#ctx0" brushRef="#br0" timeOffset="199681.1968">12362 17172 2464,'0'-7'11,"0"4"-5,4-1-74,12-2-414,-11 6 0,0 10 0,1 0 0</inkml:trace>
  <inkml:trace contextRef="#ctx0" brushRef="#br0" timeOffset="200916.3119">12573 17470 1838,'0'13'51,"0"7"8,0 9 5,0 9 3,-3-1 0,-2 0 3,0-3 3,2-11 16,-1-7 8,0-9-34,4-8-13,0-9-10,10-10-3,1-7 0,9-8 5,11-3 3,8 0 2,-4 8-12,-2 8-2,-6 13 1,-8 6 2,-5 9 6,1 14 1,-6 2-2,2 1-1,5 4-7,2-3-2,8-11-2,4-8-3,0-4-3,5-10-1,-5-13-4,-6-4-2,-11-7 3,-5-2-2,-8-2 6,-11 6-1,1 5 1,-7 13-1,-1 6-1,-1 11-3,4 8-3,7 3-1,5 5-4,6 0 2,7 1-6,10-9-4,1 0-3,9-7 2,0-5 1,-2-1 4,-8-5 8,-7-7 8,-9 5 15,-2-6 6,-2 6 4,-2 0-1,2 4 0,2 7-3,-2 12 0,0 12-4,4 15-7,1 19-6,-1 17-14,4 10-7,-2 1-4,-3-2 1,1-9-1,-3-13 0,-6-11 2,-9-15 2,-5-10 1,-4-19 0,-6-4 0,1-12 4,7-10 6,3-7 4,7-3 1,8-9 5,3-6-7,8-5 1,8-8-13,16-5-1,11-8-15,18-8-23,11-7-14,-2-2 0,-8 4-1,-16 7 0,-18 10 9,-16 14 7,-9 12 18,-9 5 7,-3 12 10,-2 9 20,-6 6 6,-3 11 2,2 15 0,-6 13-5,6 8-6,4 16-9,10 4-10,1 3-6,12 1 2,9-11 4,12-9 2,1-10-4,4-16-8,-2-14 8,-1-8 0,-8-12-5,-3-12 2,-8-4 5,0-6 4,-8 1 18,-3 6 8,-2 7-3,0 12 3,-5 10-3,-2 18 11,-1 9 5,5 18 6,-1 6-7,5 2 0,7-5-21,7-9-10,2-10 1,7-10-43,4-9-86,14-12-327,-16-12-337,-4-7 0,-11-9 0,-5-13 0</inkml:trace>
  <inkml:trace contextRef="#ctx0" brushRef="#br0" timeOffset="201701.2411">14537 17207 1466,'0'0'72,"0"0"33,4 0 18,-4 0 19,0 0 29,0 3 29,0-3 9,-4 0 4,-2 0 1,-8 4-35,0 2-31,-9 4-20,-1 12-10,2 9-10,-2 10-22,5 14-24,2 6-8,5 12-4,9 0 0,3-3-4,14-9 5,13-3-10,7-16-9,6-13-44,9-9-100,9-14-676,-21-12 0,-5-2 0,-10-14 0</inkml:trace>
  <inkml:trace contextRef="#ctx0" brushRef="#br0" timeOffset="202433.4805">14751 17636 2489,'0'0'30,"6"0"12,0 0 4,5 3 5,4-3 2,2 0 2,5-3 1,0-2 3,-1-9 0,-1-2-12,-12-4-16,-1-5-10,-7 3-2,-9 2 5,-9 6 12,-2 5 12,-7 7 8,-5 4 0,5 7 8,5 8 1,8 8 0,7 11 1,7 3-4,8 6-2,8-4-14,11-2-11,6-9-8,8-9-3,7-11-10,-5-4-10,1-14-10,-5-12-12,-6-7 0,-9-14-6,-7-6-1,-8-5-1,-3 8 6,-6 1 20,-3 13 9,-3 8 9,-5 15 12,-2 10 11,-2 15 2,4 10 0,5 11-2,6 6 1,11 0-5,10-5-19,3-6-4,10-9-1,6-16-6,-4-8-5,-2-10-3,0-11-4,-9-9 0,-7-6-2,-6-10-2,-6 2-2,-4-2 5,-2 10-5,0 9-3,0 14 8,-2 11 7,-2 17 3,1 13 0,1 13 2,-1 10 2,4 6 0,6 1-5,0-4 1,3-12-18,3-6-85,35-21-677,-27-8 0,4-12 0,1-7 0</inkml:trace>
  <inkml:trace contextRef="#ctx0" brushRef="#br0" timeOffset="202858.2048">15706 17666 2451,'17'-8'53,"7"1"6,16 0 2,19-2 0,7 6 3,5 2 1,10 1 1,-1 0 1,-1 0 0,-12 0-47,-11 0-4,-15-2-5,-20-1-10,-14-6-31,-5 1-50,-8-7-54,-3-1-58,-4-7-34,1 0 4,-8 4 42,3 3 67,4 4 56,0 6 49,9 2 75,0 4 39,3-3 60,4 3 59,5 6 35,7 2-3,8 9-41,8 12-67,1 9-59,-6 6-39,-13 0-42,-6-1-7,-14-5-90,18-15-578,-34-4 0,-4-11 0</inkml:trace>
  <inkml:trace contextRef="#ctx0" brushRef="#br0" timeOffset="204944.6981">16844 17620 1912,'0'-7'108,"0"-6"14,0 2 12,3-4 10,0 3 7,1 2 8,6 0 10,-4 0 4,3 2 0,-1-3-89,3 5-23,2 2-14,1 4-10,0 10-8,0 8-6,-2 9-6,-6 8-6,-5 8-5,1 5 2,-5-6 3,0-2 5,0-9 2,0-8 9,-4-8 9,5-10 7,-1-5-2,3-5-1,0-10-2,1-9-2,6-2-1,6-13-2,6 1-3,4 1-13,6 7-13,-2 5-10,-2 13-1,-1 4-1,-5 16-2,0 10 3,-5 10 0,-7 11 0,-3 1 0,-4 4 5,0-8 3,0-7 7,0-13 4,0-9 0,0-7 3,0-7-3,3-15 0,4-2-2,4-13 0,8-5-2,3 3-4,4 8-9,0 7-4,1 17 1,-3 3-1,-2 18-1,-3 11 0,-5 8 0,-3 3 6,-4 3-1,-4-2 0,-1-13-13,-2-2-37,0-7-79,12-11-252,-3 0-287,4-12 0,-2-10 0,6-7 0</inkml:trace>
  <inkml:trace contextRef="#ctx0" brushRef="#br0" timeOffset="205915.3387">17678 17586 2623,'0'0'62,"-7"0"6,3 0 3,-3 3 0,4 5 2,2 8 1,-1 0 0,2 10-1,3-3 2,4-6-41,3-1-12,3-7-3,11-6-3,3-9-3,3-4-10,-4-11-6,-1-7 2,-8-4 2,-3 0 5,-8 6 10,-3 4 1,-3 7-4,0 9 0,0 8 8,-3 11 7,3 9 7,0 5-3,0 7-1,4-1-4,9-5-14,7-5-1,7-13 5,8-10-4,3-10-7,4-11-6,-3-10-9,-7-7-11,-2-5 0,-8-8-3,-10-1 0,-6 2 6,-2 10 7,-3 7 8,-4 9 3,1 14 5,-10 5 11,1 16 12,-3 9 3,5 12 2,0 10-1,6 10-7,7-1-11,7 6-4,2-8 3,11-10 2,6-7 3,11-17-4,0-7-8,0-14-9,-5-12-7,-6-13-8,-6-7-2,-11-7 1,-2-3 0,-8 6-2,-2 1 1,-1 10 8,0 11 0,0 9 8,-3 6 5,0 10 7,-2 9 2,0 10 0,2 8 0,3 9-3,2 4-5,4 6-4,5-4 6,2-3 2,9-11 4,5-4 1,5-17-5,1-8-4,-2-12-2,6-14-1,-6-7 2,-7-3-1,-9-4 4,-3 1 5,-9 9 7,-1 4-3,-4 12 3,2 7 7,0 6 1,2 11 0,-2 14 0,0 2-1,3 11-3,1-3-9,3 0-8,6-7-1,2-12-35,1-3-85,8-10-235,-7-6-348,-4-10 0,-5-5 0</inkml:trace>
  <inkml:trace contextRef="#ctx0" brushRef="#br0" timeOffset="206084.2349">18854 17452 2652,'0'-10'57,"0"-5"2,0 1-6,-2 1-66,5-1-181,-3-8-328,-6 16 0,-8 0 0,-13-1 0</inkml:trace>
  <inkml:trace contextRef="#ctx0" brushRef="#br0" timeOffset="206250.2213">18294 17462 2363,'0'0'83,"1"0"9,10 0 3,10 0-16,9 0-129,27-14-482,-11 14 0,0-4 0,-2 0 0</inkml:trace>
  <inkml:trace contextRef="#ctx0" brushRef="#br0" timeOffset="206802.422">19240 17589 3006,'0'0'74,"0"0"-1,0 0 1,0 4-2,0 3 1,0 16 1,0 10 2,0 14 1,0 15 2,0 4-64,0 3-9,0-7-3,0-9 0,0-14 7,4-13 11,-4-11 1,0-13-2,4-4-1,-4-13 0,0-7 1,2-10-3,-1-13 5,-1-12-2,3-9-2,-3-5-6,3-7 4,2 8 9,5 9 7,-2 8 0,2 17-1,5 9 1,2 9-5,2 13 2,2 2-6,-4 13-5,-1 10-8,-9 8-10,-3 7-5,-11 10 2,-11 1-1,-5 0-1,-3-5-4,-4-8-28,6-4-60,9-11-165,9-27-493,5 12 0,1-12 0,7-1 0</inkml:trace>
  <inkml:trace contextRef="#ctx0" brushRef="#br0" timeOffset="207354.2826">19585 17781 2611,'9'0'45,"8"0"3,4-3 2,5-6 2,1-6 2,0-12 2,-3-6 1,4-9 1,-2-3 2,-9-7-33,-4 0-3,-7 5 9,-4 5 11,-4 13 6,-7 6 0,-1 9 4,-4 10 0,-7 4 5,0 12-1,4 11 0,11 7-3,0 13-12,6 8-16,10 2-4,4 0 0,6-6-3,8-6 2,2-8-3,3-12 1,-5-10 0,-2-4-2,-4-14 2,-4-9 3,-4-7-1,-4-5-3,-6 2-1,-4-3-4,0 9 0,-4 9-2,-1 9 4,-5 12 2,-1 12 3,2 10 1,5 8 5,4 5-2,11-4 2,8-3 5,9-11-1,2-11-12,6-7-50,-5-9-78,3-6-238,-15-9-410,-8-3 0,-4-7 0</inkml:trace>
  <inkml:trace contextRef="#ctx0" brushRef="#br0" timeOffset="208728.3634">20860 17813 859,'-3'0'81,"0"0"21,-1 0 22,2 0 27,2 0 23,-4 2 31,0-2 28,4 0 21,-3 0 23,3 0-30,0 0-31,0-4-13,3-4-17,5-2-23,2-11-21,6 3-29,0-5-28,2 9-22,-5 6-22,2 2-12,-2 10-8,-3 3-7,-3 10-3,0 7-3,-5 5 1,-4 4 2,-6 1 0,-2-4 7,0-4 1,-1-7 3,-1-6 8,6-6 4,1-5 3,5 0 0,0-7-7,3-6-5,8-8 2,5-7-8,7-5-2,7-7-2,-1 7-9,-3 7-7,-2 7-5,-4 9 1,-9 14 4,-1 6 1,-7 8 1,4 9 3,-7 6 0,3 1 1,0 1 0,1-6 4,-4-5 3,0-9-3,2-6 1,-1-4 0,7-7-12,5-4-9,4-6-8,5-7-6,5-9-3,-6-7 2,0-3-3,-5-3 2,-6 6 1,1 5 5,-8 9 7,1 3 4,-2 9 4,-2 4 11,0 6 1,3 8 0,-2 9 2,5 3 0,2 10 0,-2 3-7,4-4 2,1 0 3,-2-6 11,8-6-6,3-11 7,-3-3-3,6-9-1,4-5-5,-6-10-2,1-5 3,-6-9-1,-5 1 1,-6 1-5,-1 8-12,-4 5-13,0 11 5,0 12 2,0 15 3,0 5 1,0 5-2,2 5 0,3-1-32,3-6-82,8-9-172,14-11-462,-9-2 0,8-9 0,0-6 0</inkml:trace>
  <inkml:trace contextRef="#ctx0" brushRef="#br0" timeOffset="209915.2012">21878 17707 2444,'-6'-7'74,"-3"2"12,-8 4 7,0 0 6,3 9 3,-2 11 4,7 7 0,4 6 0,3 7 2,5-1-51,4-6-15,9-4-8,4-7-5,14-7-11,3-9-17,7-12-14,-2-7-16,-4-13-16,-8-10-3,-11-10 0,-3-6-2,-13-4 7,-2 6 22,1 6 25,-2 7 28,-3 11 12,-4 11 14,-2 9 16,-4 9 1,-1 15 0,4 14-3,2 13-12,7 11-20,8 9-16,5 1-12,11-6-1,0-2 5,7-15 2,5-10 6,2-10 0,-3-12-2,0-10 1,-4-14-5,-6-10-4,-11-2-1,-3-12 0,-7 0-2,-1 3 4,-2 7-3,0 9-7,-2 9 2,-1 13 3,-1 12-1,1 10 4,3 7 1,0 3 0,5 4 0,11-4-5,1-5 5,10-7 7,3-11-2,5-4 0,-2-8 2,-4-9-7,-4-10-5,-4-10-1,-7 0-1,-4-9 0,-4 1-6,-3 6 2,0 8-8,-3 4-12,0 12 3,0 7 7,0 10 3,0 7 1,3 9-1,3 4 2,5 4 0,6-6 0,8-5 8,5-8 9,3-4-1,1-8-2,-1-3-5,-6-13-7,-3-3-3,-4-3-1,-10-8 1,-1-1-2,-5 2 1,-4 7-13,0 11 2,0 4 0,0 8 9,0 8 4,0 6 6,5-1 0,8 5-2,8-3 4,5-3 0,11-6 14,-5-8-5,-2 0 2,-6-6-11,-3-10-1,-10-5-5,-7-5-5,-2-6-1,-2-5-1,-2 6-3,1 5-8,-2 9-5,-4 9 4,3 15 6,-5 17 7,3 7 2,0 11 6,4 7 0,-1-1-2,3-1 2,-8-12 7,-3-8 13,-11-9-3,-2-10 1,-6-7-3,-8-7-2,-4-10-53,11-1-313,-6-4-421,10-4 0,10-6 0,14-3 0</inkml:trace>
  <inkml:trace contextRef="#ctx0" brushRef="#br1" timeOffset="586644.2322">20715 12497 658,'-3'-6'71,"1"-2"31,0 2 20,1-1 8,2 2 4,-1 4 9,0 1 13,0-1 19,0 1 16,0 0-27,-1 0-30,-1 0-23,-1 0-9,-2 0 9,3 0 9,2 0 1,0 0-6,-2 0-13,4 0-11,-2 0-4,0 0-4,0 0-8,0 0-7,6 0-12,14 0-17,16 0-7,11 0-6,12 2-5,7 4-5,4 2-1,0 3 0,12-2 1,11 6-6,8-1 0,5 3 3,2 1-3,0 2-3,-6-3-2,-7 3 4,-1 0-3,-9 3-1,-2-3-1,-2 0 0,-7-2 0,-5 1-1,-3-1 1,0-2 3,3-3-2,3 5-3,3-3 0,1 1 1,-6 3-1,-8 0 0,-1-4-3,-8 3 1,-2 0 0,3-1-2,7 0 2,3 1 1,9 2 1,5-1 0,8-3 1,-5 4-1,5-6 2,-5 1 1,-4-3 0,-2 2 1,-9-5 0,-3 1 0,-4-5-1,-7-1-2,0-1 0,5 1 0,5-1 0,-2-2 1,2 1-3,-3 0 1,-9 0 0,-12-2 0,-12 0 1,-14 0 2,-10 0 2,-2 0 0,0 0 4,0 0-2,-2 0 0,-2 0-2,-7 0-2,-4 0 2,0-2-2,-8-2-4,1 0-2,-8-2 1,-6 1-6,-11-2 2,-3-3 0,-12-1 3,-4-9-1,-11 3-2,-1-7 1,-8-5 1,-1 3-1,6 1-3,3 5-1,1 0-1,2-2 1,-10-1-3,-5 1 2,-9-5 0,-10-4 2,-2 1-1,-3 1 5,9-3 2,3 5 0,9 0 1,10 3 1,3 5 0,3 1 1,-1 4-1,-6 0-3,-5 0-2,-8 1-10,-9 2-1,1 2 0,7-2-1,9 0 0,16 4 1,11-5 0,7 2-1,5 1 3,3 1 2,-6-4-1,-6 2-8,-8 4-6,-14-5-5,-10-1-4,-3 2-1,7-7 1,4 2 3,14-2-4,20 1 4,12 4 9,16 2 10,11 4-5,8-1 2,2 7 5,2 0 2,-1 0-4,2 0 2,0 4 0,4-1-2,-2 0-4,1 0-3,-1 0 12,1-2 8,3-1-5,4 5 3,10-5-6,8 0 0,13 0 1,17 0-1,14 0 6,13 1 8,22 5-6,9 4-1,8 9 6,5 3 0,4 5 4,-7 0 0,-1 7-3,-4-2 1,-1 1-1,-1 5-2,1-5 4,1 1-2,2 0-4,-2-2-1,2 1 3,-2-2-2,-6-3 1,-9-2-1,-10-3 1,-14-4-3,-15-3 1,-14 0 0,-11-8 0,-13 2 1,-8-6 0,-2 1 2,-8-2 1,-2-2 3,-5 1-1,-4 1 3,0-3 2,-3-3 3,0 6 4,0-6 1,0 3 4,0 3 2,0-3 1,0 0-2,4 0-1,-4 0-5,0 0-7,-4 0-3,1 0-11,-3 0-15,-5 0-36,-5 0-81,-2-5-176,-4 1-298,-10 1 0,-1-10 0,1-14 0</inkml:trace>
  <inkml:trace contextRef="#ctx0" brushRef="#br1" timeOffset="595020.2871">11307 13965 1710,'-3'-13'16,"-3"-1"4,-4-5 11,2 1 14,-2 4 15,6 6 14,0 0 14,2 2 12,2 2 5,-2 3-10,2 1 2,2 0 4,-2 0 4,0 0 2,0 0-1,0-1-2,0 1-11,0 0-9,2 0-1,6-3 0,12 3 0,21 0-6,16 4-13,21 1-14,16 5-15,14 5-9,12 5-5,13 5 0,10-4-3,12 6-4,4-3-3,-8 4-1,-8-3-1,-12 1-1,-18-5-1,-18-2-2,-17-3 4,-13-9-3,-13-1-1,-14-6 0,-13 3 0,-8-3-1,-6 0 0,-9 0-1,2 1-1,-4-1 1,0 0-1,0 0-5,0 0-29,0 1-53,0-1-95,3 0-159,-3-12-296,1 9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531.16821" units="1/cm"/>
          <inkml:channelProperty channel="Y" name="resolution" value="2391.75171" units="1/cm"/>
          <inkml:channelProperty channel="F" name="resolution" value="0" units="1/dev"/>
        </inkml:channelProperties>
      </inkml:inkSource>
      <inkml:timestamp xml:id="ts0" timeString="2022-09-19T04:47:31.1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9005 1702 208,'2'-4'31,"-2"2"13,3-2 29,0 2 49,-3 0 37,0 4 32,0 0 30,0 0 22,0-2 16,0 2-9,1-2 4,-1 0-5,2 0-20,-2 0-42,0 0-36,0 0-28,0-2-23,0 0-15,0-2-6,0-2-8,0 2-5,0 1-3,0 2-6,0-3-3,0 3 0,0 1-4,0 0-5,0 0-9,0 0-14,0 0-6,0 0-5,0 10-6,0 13-1,0 14-3,0 9-2,3 12 1,-2 7 0,-1-3 2,0 1 4,3-8 0,-3-2 0,0-6 0,0-9-1,-3-3 0,2-8 2,-4-7 1,1-7 2,-5 0 2,-3-2 5,-2-6 0,-5 2 0,-3-3 3,3-4 0,-2 0 2,-1 0-4,5-1-3,8-2-16,1-4-51,3 0-130,10-10-202,1 0-298,2-4 0,8-3 0,-1-9 0</inkml:trace>
  <inkml:trace contextRef="#ctx0" brushRef="#br0" timeOffset="468.0814">9044 2057 2521,'0'-4'64,"0"4"-1,3-6 5,3 6 4,7 0 4,12 0 2,10 0 2,7 0 2,6 0 0,0-4-62,-4-2-13,-6-4-18,-9 2-30,-10-3-27,-6-1-21,-3 2-15,-3-4-2,-1-1 1,-3 1 19,1-9 35,-1-2 44,0-1 61,-1 0 56,-2 7 48,-2 0 32,4 10 13,-2 5-9,0-2-3,-2 12-18,-1 4-33,-1 19-35,1 10-37,3 18-31,7 11-25,1 6-16,1 0 0,1-2 12,4-8 0,-4-13 1,-3-7-7,-3-12-15,-1-12-26,-3-9-88,6-7-213,-3-24-396,0 8 0,5-9 0</inkml:trace>
  <inkml:trace contextRef="#ctx0" brushRef="#br0" timeOffset="1415.2292">9685 2215 2690,'0'0'70,"0"0"-1,2 0-5,-1 0 1,3 0 1,0 0 4,4 0 14,1-3 5,9 0 4,-3-6-62,4-5-4,-2-3 4,-6-5 6,-7-2 1,-1 3-1,-3-1-2,-3 5-11,-3 7-6,-6 0-4,-8 10-4,-5 4 5,-5 8-2,3 13-1,0 9 2,9 8 1,4 6-6,11-5 0,6 2 4,15-10 7,10-6 5,12-13-2,11-8 1,9-13 1,-2-10-6,-6-9-12,-7-5-6,-9-10-11,-10-6-3,-7-2-6,-5-6 1,-5 2 6,-6 0 10,-3 4 13,-3 8 30,0 5 19,-3 10 15,3 7 5,0 10-10,3 4-9,-3 3-2,3 10-10,0 12-9,0 16-13,-3 8-26,6 15-12,-3 4-4,0 2 1,3-4 3,0-5 6,9-15-7,1-5-14,7-15-30,5-11-44,3-6-52,0-14-87,4-11-62,-5-11-10,-2-8 21,-6 3 57,-5 0 69,-8 12 64,0 1 62,-2 11 42,-4 4 43,0 3 92,0 8 67,0 6 18,0 10-9,0 6-51,6 4-63,7 1-47,5-5-29,10-4 4,4-8 13,2-10 2,-6-4-1,-1-7-3,-10-6-1,-10-7-1,-5-5-3,-9-6-2,-7-3-4,-4 3-8,-8 1-4,-4 10-6,-3 7-9,1 7-8,4 6-49,8 6-92,12-2-229,6 5-293,14-2 0,12-1 0,4-3 0</inkml:trace>
  <inkml:trace contextRef="#ctx0" brushRef="#br0" timeOffset="1942.181">10666 1927 2947,'0'-6'89,"0"1"-12,0 0-6,0 2 2,4 10 2,-1 11 1,1 13 2,-1 14 2,-2 9 0,3 6-82,-4-5-6,-2-7 15,0-9 10,2-12 7,0-8 11,-1-12-5,1-7 1,0-9 3,0-8 1,5-6-1,4-5-1,0-4-2,8 4-9,7 7-10,0 4-13,6 11 2,1 2-2,-2 12-5,-6 8-2,-2 11 1,-12 7-1,-8 5 4,-2 0 6,-10-4 1,-4-2 7,-4-12 4,-5-6 6,0-9 4,-3-6 7,4-4 1,3-6 1,4-3-9,10-5-15,4-6-45,15 5-92,18-7-248,3 0-345,6 7 0,6-1 0,-1 5 0</inkml:trace>
  <inkml:trace contextRef="#ctx0" brushRef="#br0" timeOffset="2147.1182">11135 2123 2709,'0'-5'148,"0"-4"20,0 2-6,0 0-12,0 4 0,0 11 0,0 11 5,0 9 0,0 9 0,0 6-131,0 4-55,0-10-77,0-3-80,19-22-571,-18-4 0,0-9 0,-1-14 0</inkml:trace>
  <inkml:trace contextRef="#ctx0" brushRef="#br0" timeOffset="2304.181">11078 1943 1813,'0'-10'88,"-1"4"-13,1 0 3,0 4-47,1-2-162,2 5-259,1 16 0,6 3 0,4-1 0</inkml:trace>
  <inkml:trace contextRef="#ctx0" brushRef="#br0" timeOffset="2994.2196">11443 2184 2834,'0'-6'88,"-1"-6"22,-6 3 0,-4-1 2,0 0 2,-14 6 0,-5 8 1,-2 6-2,2 6-4,4 7-69,13 6-24,6-1-19,7 1 7,10-6 4,7-7 0,4-6 0,4-8 0,2-4 2,-2-10 8,-6-5 4,-5-3 6,-7-5 5,-3 4-2,-2 0 1,1 8-4,0 1-15,2 8 1,-1 4 1,5 8-3,-1 6-1,4 6-1,3 3-8,0 2-4,3-3-9,2-4-10,4-13 0,3 2-19,-5-14-9,1-2-6,-2-12-3,0-6-2,-6-9 6,-2-13 0,-3-8 14,-6-2 27,-2-6 43,-5 10 42,1 3 20,-1 14-3,3 13-10,-4 16 0,-1 15-5,-1 12-1,0 21-11,3 16-14,9 10-26,8 4-26,2 3-11,7 0 3,2-8 15,-2-7-1,-3-17 5,-7-6 2,-1-16-6,-3-9-26,-3-2-56,3-6-168,-4-44-567,-4 35 0,-4-12 0,-6-17 0</inkml:trace>
  <inkml:trace contextRef="#ctx0" brushRef="#br0" timeOffset="4148.2086">12253 2147 878,'-3'0'78,"2"0"34,-1 4 40,0-1 26,2 0 20,0 1 18,0-2 14,0 0 10,0-1 8,-1-1-41,1 0-23,0 0-20,0 0-22,0 0-13,0 0-13,0 0-15,0 0-13,0 0-9,0 0-11,0 0-8,1 0-3,7 0-9,14 0-13,14 0-12,22 0-8,18 3 1,12 2-2,9 5 0,-1 1 3,-1 3 6,-3 0-3,0 0-7,-1-4-2,6-6-3,0 2 0,-3-6 0,-13 0 3,-19 3-3,-20-3 2,-19 0-1,-15 0 5,-6 0 8,-2 0 4,0 0 6,0 0-2,1 0-13,-1 0-28,0 0-34,0-3-52,-1 3-71,-6-3-142,7-10-439,-19 7 0,-3-3 0,-2-2 0</inkml:trace>
  <inkml:trace contextRef="#ctx0" brushRef="#br0" timeOffset="4634.1749">13282 2057 1980,'-5'-3'137,"2"-4"23,0 7 13,0-4 6,3-2 0,0 6-1,0 0 8,7 0 0,11 0 4,11 6-99,10-2-34,14 8-22,4 3-13,0 9-3,-3 1 1,-7-1-2,-11 5-4,-14 0-2,-6-7 2,-10 2-2,-3-3 1,-3-5 6,-6 4 3,-6-2-1,-15-3 1,-6 4 1,-12 1-1,1 0 1,-1 1-6,9-5 2,9 4-4,7-5-9,10-1-2,3-4 2,4-4 2,3-2 1,0-4 5,0 0 2,0 0-3,0 0-45,0 0-56,3 0-139,21-18-534,-19 10 0,1-5 0,3-5 0</inkml:trace>
  <inkml:trace contextRef="#ctx0" brushRef="#br0" timeOffset="7603.2372">15078 2024 586,'0'-4'67,"0"0"29,0-1 18,0 2 15,0-1 13,0 4 22,0 0 26,0-2 15,4 0 14,-4 0-29,0-1-23,0-4-24,3 4-13,-3-4-8,1-1-7,-1-1-11,0 5-17,2-6-13,-2 6-6,0 0-7,0-2-1,0 6-1,0-2-3,0-2-6,0 4-11,0 0-14,0 0-14,0-2-4,0 4-5,1 14-4,-1 10-1,2 13-5,-2 14 1,4 13-1,-1 2 1,6-2 7,-1 0 3,1-8 2,-3-9-2,3-11 1,-8-8-1,1-11 4,-2-10 6,0-2 17,0-3 8,0-2-1,0-4 2,-2-5-4,-2-4-23,1-6-46,-3-1-80,3-13-185,0-20-346,3 15 0,-6-4 0,3-5 0</inkml:trace>
  <inkml:trace contextRef="#ctx0" brushRef="#br0" timeOffset="7919.0346">15109 1857 1552,'0'-3'74,"3"-4"12,3-1 8,3 2 6,3 3 8,1 0 7,1 1 6,3 1 9,3 1 4,5-3-58,8 3-13,0 0-12,-2-1-7,2 2-6,-7-2-10,-8 2-31,-7 2-47,-5 0-56,-6 3-103,-14 0-280,-10 14 0,-10 6 0,-10 4 0</inkml:trace>
  <inkml:trace contextRef="#ctx0" brushRef="#br0" timeOffset="8310.1936">15143 2298 2596,'3'0'48,"3"2"2,7-2 1,11 0 0,6 0 1,7 0-4,5 0-3,-1 0-7,-2 0-10,-7 0-51,-6 0 0,-9 0 1,-8 0 1,-3 0 6,-2 0 8,-1 0 15,-3 0 19,0 0 17,0 0 17,0 0 1,0 0-6,0 0-4,-7 4-2,0 10-10,-2 11-6,1 11-15,6 6-16,-2 2-11,10-3-4,6-10 3,0-8-44,11-12-244,-5-8-297,-7-4 0,-4-15 0,-4-7 0</inkml:trace>
  <inkml:trace contextRef="#ctx0" brushRef="#br0" timeOffset="8471.3136">15477 2127 2537,'0'-4'11,"0"-1"-20,0-1-24,0-1-116,11 2-322,-9 9 0,0 1 0,2 4 0</inkml:trace>
  <inkml:trace contextRef="#ctx0" brushRef="#br0" timeOffset="9052.2023">15643 2235 1776,'9'12'34,"10"1"6,0 7-1,7 9 5,-7 2 0,-4 1 1,-13 5 0,1-1-10,-6-2 6,-8-7-26,-1-7 1,-1-5 14,-3-11 32,6 0 22,2-12 16,8-4 9,3-11 4,6-1 11,6-8-6,9 0-4,11 2-5,7-1-18,3 5-31,1 3-28,-3-1-21,-7 1-10,-6 3-6,-11 5-9,-8 0-1,-8 2 2,-6 3 1,0 3-1,-5 0 0,0 5 0,-6 2 8,-1 6 2,3 4-2,2 6 9,5 3 1,2 5 2,11 3-1,-2 1 0,1 0 2,2-1-1,6 0-3,-9-5-6,-2-2 0,0-5-3,-2-5 4,-8 0-1,-2-2-2,-4-5 0,-5 1-1,-4 0-3,4-4-43,6 0-176,-1-19-364,8 15 0,3-2 0,3 2 0</inkml:trace>
  <inkml:trace contextRef="#ctx0" brushRef="#br0" timeOffset="9325.115">16271 2084 3005,'0'-15'92,"0"3"2,0-2-14,0-2-1,4 13 1,1 16-1,-1 11 2,1 20 2,-2 16 0,-3 14-77,0 8-22,-2-5-18,-2-6-10,4-14-46,-2-14-90,1-20-172,-4-10-257,-5-12 0,4-9 0,-6-8 0</inkml:trace>
  <inkml:trace contextRef="#ctx0" brushRef="#br0" timeOffset="9501.068">16199 2372 1847,'1'-11'155,"-1"-1"8,2-3 10,4 2 3,5 1 2,8 11 0,5-1 1,0 0-2,-5 2-2,-4 2-186,0-6-271,-6 4-339,-4-2 0,-1 2 0,-8-5 0</inkml:trace>
  <inkml:trace contextRef="#ctx0" brushRef="#br0" timeOffset="10818.1614">17357 2247 1408,'-2'0'126,"0"0"42,2 0 31,-3 0 22,3-4 15,0 2 9,0 0 2,0-2-2,0 0-8,3-1-77,6 2-45,5 0-46,4 3-31,1 3-20,4 5-15,-4 11-9,-5 3-1,-5 8-4,-7 2 12,-4-1-3,-7-4 2,-5-1 5,0-4 1,-3-5 1,1-2 4,6-5 8,4-6 6,-3-2 7,9-8-5,9-9-1,3-9-2,12-8-4,6-5 0,7-3-4,0 8-12,-4 6-8,-5 11-12,-4 11-4,-4 7 3,-3 7-2,-6 8 3,-2 5 0,-5 1-3,-4-2 0,0 0 11,0-10 11,0-5 16,0-1 5,0-6-2,0-2 2,0-4-5,3-5-2,10-9 5,7-5-2,7-4-10,10 2-9,4 3-13,-4 7-6,-7 9-1,-6 7-1,-4 8 3,-10 9 3,-3 3-3,-3 3 0,0 3 2,2-3-8,4-7 0,6-6-5,4-6-6,1-3 0,6-6 2,-2-9-1,-2-2 4,-5-2 4,-3-8 10,-9 3 11,3 7 6,-6 1-7,3 8 6,-6 8 3,2 8 0,-1 15-1,-1 11-2,-1 4 1,3 5-8,4-3-8,4-8-58,9-16-218,-2-8-346,2-8 0,-8-14 0</inkml:trace>
  <inkml:trace contextRef="#ctx0" brushRef="#br0" timeOffset="10992.0441">18176 1980 2586,'0'-10'14,"0"1"0,0 5-58,7 0-194,-10 4-228,-1 11 0,0 6 0,0-3 0</inkml:trace>
  <inkml:trace contextRef="#ctx0" brushRef="#br0" timeOffset="11221.0994">18478 1980 2774,'0'-8'88,"0"2"-13,0 3 0,0 3 2,2 15 1,3 19 2,1 19 1,5 13 0,-1 11-12,-1 3-136,-2-8-93,-3-14-125,-4-27-308,-8 4 0,-1-17 0,-2-18 0</inkml:trace>
  <inkml:trace contextRef="#ctx0" brushRef="#br0" timeOffset="11604.2936">18474 2337 1412,'0'-22'149,"0"-5"11,8-7-1,8 0 3,7 9 0,12 10 1,1 7-2,-2 5-2,-10 3 0,-5 5-128,-12 7-21,0 4-11,-4 5 2,1 3-4,0 3 2,5-1-1,0 0 3,5-5 4,1-3 3,-3-3 3,3-10 5,0-2 2,0-3 0,-2-6-1,-2-10-1,-2-3 1,-3-7 2,-4-7-3,-4 2 8,-1-3 3,-7 9-2,-3 5-4,-12 7-2,-5 9-4,-3 4-45,4 5-185,4-11-370,14 18 0,8 1 0,15-2 0</inkml:trace>
  <inkml:trace contextRef="#ctx0" brushRef="#br0" timeOffset="11843.1718">19147 2027 3150,'0'-8'88,"0"-2"-16,0 3-5,0 1 0,3 15 2,2 19 2,2 13 1,1 16-22,1 10-69,-2-1-180,1-9-129,-6-21-304,-4 5 0,-3-18 0</inkml:trace>
  <inkml:trace contextRef="#ctx0" brushRef="#br0" timeOffset="12063.0597">19112 2288 1749,'11'-12'69,"3"0"11,14-5 5,7 5 6,-1 3 1,4 9-3,-8 0 0,-11 0-2,-5 9 4,-4 6-56,-7 9-12,0 6-10,-3 0-29,0-3-119,11-9-353,-11-2 0,0-5 0,-7-11 0</inkml:trace>
  <inkml:trace contextRef="#ctx0" brushRef="#br0" timeOffset="12244.685">19355 2118 2776,'0'-9'41,"0"2"-12,0 0-20,7 0-81,10 3-185,4 6-248,2 4 0,7 4 0,-3 3 0</inkml:trace>
  <inkml:trace contextRef="#ctx0" brushRef="#br0" timeOffset="12504.2187">19753 2226 2438,'-5'-8'104,"-1"1"9,-3 0 5,-9 1 5,2 8 3,-9 7 3,3 9 4,1 15 1,11 9 1,4 10-92,11 0-3,13-1-4,6-6 0,8-13-3,8-9-21,-8-6-75,9-12-285,-25-10-320,-8-2 0,-8-11 0,-7-5 0</inkml:trace>
  <inkml:trace contextRef="#ctx0" brushRef="#br0" timeOffset="13608.1881">20981 2133 757,'1'4'67,"0"0"19,3 2 14,1 1 11,-1 0 7,0 1 11,-1-1 19,-3-2 38,3 0 43,-3-3 0,0 2 6,0-4-15,0 0-11,3-7-9,-3 0-4,-3-8-7,0-1-19,-8-5-42,-5 3-43,-8 2-43,-6 4-33,-4 8-8,0 4-6,1 12-4,3 11-7,1 9-3,10 13-4,8 8 1,5 1 0,6-6 5,12-9 8,12-12 13,10-15 8,7-10 3,4-14 8,2-11 4,-6-8 4,-8-11 7,-9-8 0,-12-4 0,-4-6-7,-2 1-3,-5 4 3,-1 3 8,0 14-1,3 10-17,-6 11-9,2 11-1,-5 14-3,0 15-3,0 11-3,0 16-4,4 8-7,8 4-13,7-1 1,4-10 16,7-6 10,9-12 2,1-17 9,-3-6 0,5-12 3,-5-12-4,-1-6 3,-3-6 1,-6-5-3,-11 0 0,-1 6-4,-2 8-26,-6 6-9,-1 10 1,3 10 0,-3 11 2,0 5 0,4 9-1,9 1 1,0-4-10,6-7-53,5-7-126,10-20-545,-18 2 0,-5-9 0</inkml:trace>
  <inkml:trace contextRef="#ctx0" brushRef="#br0" timeOffset="13761.9476">21420 1904 1892,'-7'-12'42,"3"-1"-10,-1 6-37,1-2-104,4 0-261,3 18 0,1 2 0,2 0 0</inkml:trace>
  <inkml:trace contextRef="#ctx0" brushRef="#br0" timeOffset="14069.14">21614 2020 2346,'6'7'44,"0"5"11,1 8 5,4 7 5,-3 7 1,3 0 3,0 4 2,0-4 3,2-6 9,1-8-19,-1-6-11,5-10-4,-2-4 6,-1-12 5,1-7 5,-1-7 1,-2-7 0,-2-8-4,-1 3-14,3 1-10,-2 10-11,2 7-11,5 8-40,6 9-94,6 2-172,4-13-344,-1 13 0,1-2 0</inkml:trace>
  <inkml:trace contextRef="#ctx0" brushRef="#br0" timeOffset="14259.4085">22179 2019 2490,'0'0'109,"0"0"-4,-3 0 1,-6 5 0,-5 8-5,-4 7 0,-1 11 0,3 12 1,8 0 1,5 3-99,6-5-40,5-4-72,21-24-236,-14 2-244,1-15 0,0-8 0</inkml:trace>
  <inkml:trace contextRef="#ctx0" brushRef="#br0" timeOffset="14416.2921">22132 1921 2637,'-9'-16'84,"2"-4"-5,0 1-14,1 6 6,9 3-50,10 10-182,4 0-398,3 14 0,3-1 0,4 3 0</inkml:trace>
  <inkml:trace contextRef="#ctx0" brushRef="#br0" timeOffset="14689.2061">22358 1964 1606,'-2'8'43,"1"5"11,-3 7 13,3 8 13,6 4 9,-1 3 8,3 2 3,2 4 4,1-1 6,-6-8-24,-1-1-10,-6-4-9,-4-9-10,-7-10-15,7-2-14,-5-5-22,1-5-26,8-7-62,3-4-63,9-1-68,15-14-237,0 12 0,6-6 0,11 3 0</inkml:trace>
  <inkml:trace contextRef="#ctx0" brushRef="#br0" timeOffset="14867.2369">22666 2119 1921,'5'-7'190,"-2"3"21,0-2 4,4 0-1,-7 2-4,0 4 0,0 4 1,0 5 0,0 9 0,0 6-146,0 5-73,3 4-79,0-5-139,24-15-483,-24 2 0,-3-10 0,-3-6 0</inkml:trace>
  <inkml:trace contextRef="#ctx0" brushRef="#br0" timeOffset="15042.1991">22674 1953 2639,'0'-22'83,"3"0"7,0 1-7,1-1-4,-1 13-3,3 9-79,11 0-248,-7 6-308,4 3 0,-3 4 0,5 7 0</inkml:trace>
  <inkml:trace contextRef="#ctx0" brushRef="#br0" timeOffset="15622.859">23011 2037 2969,'0'0'47,"-1"0"-2,-5 2 4,-5 6 2,-2 6 0,-7 6 2,5 8-3,4 4 0,4 1-1,6-2-43,9-5 6,9 0 6,5-9-1,2-6-3,3-8 5,-7 1 1,-3-12 5,-7-6 10,-7-9 12,1-1 11,-4-7 6,0 2 1,7 3-1,6 8 2,8 4-7,5 5-6,1 5-3,-1 4-12,-4-4-12,-5 8-17,-4 4-16,-4 3-15,-5 4-19,-2 0-15,-2 1-1,-2-1 8,-2-6 9,2-4 7,-3-3 5,5-2 2,5-7 4,6-5 8,6-3 20,12-2 5,2-2 5,4 5-5,-2 8-6,-1 4-6,-7 8-3,-2 11-1,-6 1 2,-9 8 0,-3 6 2,-4-4 2,-1-4-30,0-2-151,17-15-541,-17 2 0,6-6 0,0-3 0</inkml:trace>
  <inkml:trace contextRef="#ctx0" brushRef="#br0" timeOffset="16073.5495">23899 2147 3370,'5'0'62,"6"-4"2,9-2 0,13 6 2,12-4 0,11 4 0,4 0 1,8 0 0,3 0 1,-1 0-59,1 0-7,-4 0-9,-9-2-37,-17-2-34,-15-3-64,-13-5-89,-16-10-74,-15 1-25,-8-5-6,-1 3 20,2 2 72,5 4 94,14 5 102,0 5 68,6 2 70,6 4 91,0 1 78,8 0 28,0 10 9,9 9-16,1 10-66,-10 7-81,-1 5-67,-9-2-33,0-1-12,-4-5-46,2-8-230,-16-9-413,-9-5 0,-10-4 0</inkml:trace>
  <inkml:trace contextRef="#ctx0" brushRef="#br0" timeOffset="17459.0209">26282 1733 1666,'4'0'122,"-4"0"15,0 0 4,0 0 7,2 0 4,-1-3 5,2-2 2,1-2 1,0-3 6,2-6-90,-4-1-28,2 1-11,-4 0-2,-4 3-7,-4 1-6,-14 6-6,-8 3-5,-7 12 0,-10 10-5,2 13 0,3 11-2,9 15-4,9 2-3,14 2-1,5-1 3,15-9 3,12-4 11,13-13 2,8-8 2,9-11 4,-2-10-1,-2-6 4,-13-10 4,-10-2 2,-5-8 4,-9 1 18,-7-3 3,-2 7-4,1 7-16,-3 4-8,0 2-2,0 8-3,0 6-3,1 2-1,5 5-4,6 1-18,7-1-8,8-8 3,6-6 10,1-5 5,2-4-2,-4-4 1,-2-9 2,-7-5 2,-3-5 7,-10-3 10,0-1 14,-6 3 15,-2 7 2,-2 9-14,0 5-4,0 7-2,0 9 1,0 15-5,0 15-4,0 18-11,4 10-19,-4 11-19,2 5-11,-2 5 7,2-8-6,-2-11-4,-4-16 2,-10-14 4,-4-18 1,-9-9 2,-7-8 6,0-10 8,1-10 25,2-7 21,9-14 16,3-3 12,6-3 2,10 6-4,0 3-11,9 5-8,11-2-11,6 6-29,19-1-70,18-2-232,3-32-504,-3 28 0,-7-5 0,-9-6 0</inkml:trace>
  <inkml:trace contextRef="#ctx0" brushRef="#br0" timeOffset="17705.3042">27050 1702 2874,'0'-14'115,"0"0"4,-2-1-12,2-1-2,2 16 5,-2 14 0,0 14 2,0 18 1,1 17 2,-2 17-122,-4 7-74,2-1-39,-3-13-60,4-19-157,-8-23-294,4-5 0,-3-20 0</inkml:trace>
  <inkml:trace contextRef="#ctx0" brushRef="#br0" timeOffset="18100.0853">26988 2012 1678,'21'-8'60,"4"-1"17,12-4 10,5 3 1,-3 2 3,-11 8-12,-5-1-3,-8 1 5,-9 3 5,-3 5-43,-3 4-4,-1 10-15,1 3-7,0 7 2,0 1 2,1 0 19,5-1 13,5-3 7,2-10 2,8-7-1,2-9 1,1-3 0,-3-6 3,-3-10-3,-6-8-1,-6-6-8,-6-9-6,0-3-15,-6 0-10,-9 7-8,-3 6-8,-9 13-8,0 8-55,3 6-138,15-2-419,3 18 0,9-7 0,12 2 0</inkml:trace>
  <inkml:trace contextRef="#ctx0" brushRef="#br0" timeOffset="18696.0948">27659 1854 3215,'0'-11'95,"0"1"-7,3 1-7,-3 1 2,0 13 2,0 17 0,0 13 2,0 8 0,0 10 1,0 4-89,0-7-9,3-4 7,0-10 3,6-7-2,0-9 1,5-9-5,3-8-3,6-6-2,2-9-6,2-7 2,-1-7 1,-3-3 3,-6-4 4,-5 3 8,-10 9 8,2 5-1,-4 6-4,0 8 2,-4 4 5,2 8 0,-4 6 0,1 5-1,1 7-4,7 1-3,7-3-8,11-2 9,9-5 6,1-7 2,9-6-4,-3-6-2,-4-3-1,-8-8 0,-1-8 2,-9 0-3,-8-4-1,-3 6-7,-1 2-18,-3 9-1,0 9 3,-3 9 2,0 9 2,2 8-1,0 5 1,2-1-22,9-1-75,18-16-634,-11-3 0,1-9 0,3-10 0</inkml:trace>
  <inkml:trace contextRef="#ctx0" brushRef="#br0" timeOffset="18845.2534">28156 1866 2218,'0'-9'5,"-2"5"13,2-2-4,0 2-169,0-14-265,2 36 0,7 2 0</inkml:trace>
  <inkml:trace contextRef="#ctx0" brushRef="#br0" timeOffset="19732.1967">28421 2102 2835,'6'7'9,"3"7"10,4 2 4,2 10 5,-1 5 3,-8 4 3,-1-5 3,-4-3 3,-1-7 12,0-7 13,5-8-20,5-8-7,3-2-3,6-7-2,2-6-4,6-4-2,-3-1-5,0 3-6,-6 1-16,-1 7-6,-2 5 2,-2 7-2,0 10 1,0 3-1,-2 2 0,2 5 1,5 2 9,3-7 4,4-3 6,5-8 6,1-2 1,3-5 0,-2-8 1,-8-7 2,-3-1 0,-4-8 0,-8-1-1,-5 2 0,-2 7-10,-4 9-6,-2 4-2,-4 12-3,-2 4-2,2 8-2,2 5 3,6 7 2,9-1 0,9-7 5,6-3 7,2-3 8,7-11 3,-4-3 4,-2-7 2,-5-9-2,-5-6-1,-4-5-3,0 1-5,-5-1-10,0 7-18,-2 8-3,0 9-2,-1 12-3,2 7 0,-3 10-2,0 3-2,-4 4-1,0-6 0,0-3 8,0-8 25,0-9-2,2-4 1,3-5 2,10-9-1,2-1 1,10-10 1,3-2 1,1-11-2,1-2-2,-8 5-12,-3 5-4,-10 4-13,-5 10 0,-3 8 1,-3 4 1,0 10-2,0 9 3,0 3-2,2 5 1,0 3 4,4-3 4,0-4 11,2-3-30,1-8-161,-3-33-517,-2 15 0,1-7 0</inkml:trace>
  <inkml:trace contextRef="#ctx0" brushRef="#br0" timeOffset="19898.2192">29428 1947 2604,'0'0'15,"0"-4"0,0 4-64,8-4-202,-6 8-215,9 0 0,10 6 0,9 5 0</inkml:trace>
  <inkml:trace contextRef="#ctx0" brushRef="#br0" timeOffset="20186.7288">29830 2109 2704,'0'-1'111,"-2"-2"5,-7 0 0,-4 1-7,2 4-2,-8 5 0,5 11 2,8 9 3,2 14 1,4 7-83,0 1-24,0-4-5,0-3 2,-4-10 12,-10-12 7,1-6 2,-10-9 0,-1-4-3,-1-3 1,3-7-10,5 0-35,4 4-134,11-15-583,0 10 0,2 2 0,0 2 0</inkml:trace>
  <inkml:trace contextRef="#ctx0" brushRef="#br0" timeOffset="27748.3191">24125 3561 890,'2'-2'112,"-1"0"32,0-4 19,2 2 25,-1 4 22,-2-4 20,0 4 9,0 0-3,0 0-4,0 0-91,-2 4-18,-5 16-35,-4 17-19,-1 10-22,-7 20-22,1 0-15,-1-1-7,2-5 6,0-13 15,2-6 6,0-14 10,-1-8 10,5-5-1,-6-4 2,2-3 0,0-6-3,3-2-10,0 0-27,3-7-57,5-9-116,8-12-160,6-16-282,6 3 0,3 0 0,5-8 0</inkml:trace>
  <inkml:trace contextRef="#ctx0" brushRef="#br0" timeOffset="28002.1971">24111 3557 1652,'8'-10'118,"-2"-3"5,4-1 2,4 6 1,4 1 0,0 21 4,6 7 5,4 15 2,0 10 3,0 8-90,-1 4-26,2 3-3,-6-9-1,-1-1-1,-4-8 0,-8-11-3,-1-9-11,-5-7-15,0-10-73,6-6-210,-6 0-227,-4-8 0,3-11 0</inkml:trace>
  <inkml:trace contextRef="#ctx0" brushRef="#br0" timeOffset="28282.3602">24614 3574 1929,'0'-21'165,"0"-1"28,0-3 8,0-2 3,0 12-12,2 14-7,-1-3 1,2 12 1,-3 15 1,0 12-114,0 13-46,0 16-26,-3 3-9,0-1-1,0-1 11,-3-10 3,2-10-32,4-7-56,-2-13-48,2-11-101,15-8-130,-5-9-218,4-2 0,6-9 0,4-3 0</inkml:trace>
  <inkml:trace contextRef="#ctx0" brushRef="#br0" timeOffset="28660.1668">24820 3808 1667,'6'-12'151,"-2"4"19,-1-1 2,0-4-6,-3 8 3,0 5 9,0 8 3,0 4 5,0 9 2,0 5-114,0 7-36,0-2-17,1-2 2,6-9 12,2-4 4,8-6-5,6-4 0,5-9-5,2-3 0,1-8 3,-6-5 2,-7 0-2,-7-9-1,-5 4 0,-4 5-6,-2 4-16,0 7-5,0 5 0,0 9 0,0 8-7,0 2-4,0 12-2,0 1-12,4-2-37,6-5-90,8-5-190,4-6-303,6-7 0,2-4 0,0-7 0</inkml:trace>
  <inkml:trace contextRef="#ctx0" brushRef="#br0" timeOffset="30216.6071">25439 3784 2370,'-1'-10'102,"1"1"3,-7 1-4,-3-2-1,1 9 3,-8 8 0,-1 9 1,3 4 0,7 3 1,4 6-85,1 0-12,10-3-1,3-1 10,3-5 8,10-8 5,8-4 2,6-5 2,2-6 0,4-8 3,-2-8-2,-5-4 1,-7-12 0,-7-7-8,-7-4-7,-6 2 4,-6 3 5,-3 7 10,0 9 2,0 6-5,0 6-9,-3 8-3,-2 5-5,-6 12 0,0 13-2,-2 10-8,2 11-9,8 12-12,3-3-6,3 2 3,6-8 13,6-6 3,5-12 6,6-9 6,2-9 6,5-6 2,-6-11 4,0-8 5,-6-8 2,-6-5-1,-7-10-3,-1 0-1,-7-2-7,0 5 1,0 6-6,0 13-14,0 3-18,0 6-6,0 4 1,0 8 0,0 6-1,0 7-3,0 6-1,0 5-3,3-3-1,5-4 15,7-3 18,11-8 5,6-4 1,6-10 0,0 0-2,-2-11-2,-8-8 3,1-4 2,-6-4 0,-5-4-2,-4 2-3,-8 4 8,-2 6-1,-1 9-4,-3 2 2,-3 4 4,-3 0-3,-7 4-2,-6-1-1,-3 4-7,-4 3-4,4 5-12,5 2-5,5 5 0,3 2 0,5 2-7,2-4 6,2-3 3,2-1 4,2-6 13,5-1 7,6-6 6,2 1 9,0-5 4,0-6 5,0-1 6,-3-3-1,-4-3 0,-4 3-5,-3 4-5,0 3-16,-4 2-16,2 3-12,-1 1 0,0 0-2,0 4 1,0 3-2,3 3-4,-3 6 0,9-1 4,6-1 13,3-3 17,4 0 10,6-7 2,-2-1 1,2-7 2,-4-6 1,-4-5 5,-1-5-1,-8-10-4,-4-4-1,-4 5-2,-3 3-3,0 4-1,0 9-8,0 5-15,0 2-10,0 5-1,0 2-1,0 9 1,0-2-4,0 8-2,-3 7-5,3-1-6,0-2 5,0 0 15,3-4 16,3-6 3,8-4 2,3-4 4,9-4 4,-4-6 2,0-2 10,-5-6 10,-7-2 1,-4-2-4,-4 6-3,-2-2-5,0 8-6,0 0-13,0 7-19,3-2-10,-3 3-8,3 3-6,-2-1-3,1 9 2,5 5-1,-5 4-2,2 9 5,-3-1 9,-1-1 17,0 2 8,0-9 5,0-2-2,0-6-1,0-1-5,0-7-1,3-4 0,8 0-16,6 0-29,9 0-82,8-8-117,1-2-483,7-2 0,-2 0 0,-6-2 0</inkml:trace>
  <inkml:trace contextRef="#ctx0" brushRef="#br0" timeOffset="31022.1875">27496 3921 1612,'8'0'28,"1"0"9,2 0 4,2 0 13,-1 1 30,0 3 23,-1-4 17,2 0 8,-4 0 12,0-5-9,-3-4-3,-1-5 2,-4-5 4,-2-9-6,-5 5-26,-3 3-27,-3 1-14,-11 6-11,-4 3-12,-6 7-10,-1 9-5,0 6-13,4 9-9,6 5-8,12 7-6,7 1 7,7-3 6,10-7 6,11 0 4,5-9 6,7-8 1,1-1 4,2-13 6,-6-8 3,-4-5 3,-7-9-5,1-10-4,-8-7 0,-5-5 0,0-1 8,-6 7 22,-3 6 8,0 11-4,0 9-12,0 11-7,-3 4-2,-6 8-5,3 16-5,-2 9-8,2 10-10,6 10-21,6-1-6,8-6 4,7-3 11,3-5 8,9-12 2,-2-7 5,-3-10 5,-1-5 4,-9-3 1,-3-9-4,-5-1-1,-1-1-1,-2-5-3,-6 4-17,0 6-14,-1 5 0,0 11-3,0 3-6,0 8-3,2 5-1,1-1-26,4 1-61,13-9-172,-1-21-473,3 5 0,-5-10 0,0-6 0</inkml:trace>
  <inkml:trace contextRef="#ctx0" brushRef="#br0" timeOffset="31162.466">27902 3602 2220,'0'-13'65,"0"-2"-38,0 4 8,0 1-32,7 4-140,-4 6-305,0 19 0,4 0 0,1 4 0</inkml:trace>
  <inkml:trace contextRef="#ctx0" brushRef="#br0" timeOffset="31498.0925">28040 3750 2151,'0'3'112,"3"4"6,-2-4 0,2 0 1,-3 5 3,0 6 2,2 3 4,-2 9-1,2 9 0,4 1-97,1-1-11,3-3-6,1-9 5,-2-3 6,6-10 0,0-6 2,2-4 4,0-5 10,7-10 16,-2-7 6,-1-5 0,-6 1 0,-3 1-3,-2 4-12,-6 9-13,-4 3-29,4 6-39,-2 2-81,9 1-181,0-3-386,-2 6 0,4 1 0,0 1 0</inkml:trace>
  <inkml:trace contextRef="#ctx0" brushRef="#br0" timeOffset="31695.6911">28550 4069 3712,'0'0'85,"0"-2"0,0 0-15,4 1-37,-4 2-47,0-1-95,24-1-663,-28 1 0,-3 0 0,-6 0 0</inkml:trace>
  <inkml:trace contextRef="#ctx0" brushRef="#br0" timeOffset="44211.2236">8675 5212 518,'0'0'36,"0"0"0,0 0 5,2 0 8,-2 0 14,0 0 16,0 0 23,0 6 31,3-4 30,-3 2 6,0 1 21,0 0 12,0-5 1,0 1 7,0-2-7,0 1-6,0-3-13,-3 3-23,3-2-25,-3 1-28,1-3-19,0 0-8,2 3-10,0 0-18,0-2-20,0 3-9,0 3-11,0 8-6,0 13-5,0 18-7,0 13-4,0 13-6,0 2 7,-3-1 5,-2-11 13,-1-4 7,-3-11 1,-8-10 2,-1-7 3,-3-6 0,-4-6 0,-3-9 2,3 0-4,4-5 0,3-5-27,3-5-86,7-4-229,5-11-338,3-11 0,7-6 0,6-19 0</inkml:trace>
  <inkml:trace contextRef="#ctx0" brushRef="#br0" timeOffset="44860.5637">8612 5151 2207,'4'-12'97,"3"-7"13,3 0 3,10 3 0,1 8 3,3 12-2,12 10 4,0 13 4,-3 10 0,2 16-90,-8 9-4,2 5-11,1-10-3,0-5 1,1-11-5,-2-14-11,-6-10-16,-3-11-10,-4-10-4,-6-11-5,-2-9 1,-2-17-2,0-8 4,-2-9 1,-2 0 6,2 9 19,0 6 15,2 10 0,-3 17 8,-2 11 12,-5 10 2,1 17 3,-8 10-3,-2 10-1,-6 11 2,-2-2-5,-2 2 0,6-14 15,6-9 3,1-12-10,8-11-6,2-13-4,2-10 0,10-17-1,7-12-6,10-10-7,7-3-4,3 7-7,2 6-7,-11 15-5,-6 17 9,-7 14 8,-8 19 4,-6 25 4,-3 17 10,0 11 8,0 15 2,8-1 2,2-9 4,6-9 6,2-8-9,2-15-16,0-12-56,-4-12-126,2-13-179,-12-13-316,2-7 0,-1-5 0,6-14 0</inkml:trace>
  <inkml:trace contextRef="#ctx0" brushRef="#br0" timeOffset="45493.1896">9600 5522 2990,'0'-4'84,"-3"1"0,-6 0 0,0 3 4,-2 14 0,-5 5 3,5 6 2,5 7 3,2-3 2,11 1-80,5-3 6,7-10 3,9-10 2,3-4-4,3-3 4,-9-10-5,-5-11 0,-11-6-2,-3-4 0,-12-3-2,-3-1-11,-6 9-3,-3 7-5,-2 7-3,2 8-6,3 10-1,6 4-5,6 4-1,6 1 0,15 1 0,10-6 7,10-3 4,12-5 4,4-9 6,-5-9 4,-9-2 8,-12-5 3,-14-6 9,-2-4 10,-9 5 14,-3 8 0,0 2-11,0 10-6,0 8-5,-3 13-3,3 10-4,-2 8-3,4 11-5,5 4-10,11 0-18,2-1-7,3-6-1,-2-5 0,-9-11 5,-3-10-3,-6-3-3,-11-7 1,-5-3-2,-10 0-1,-2 0 2,-5-3 2,4 3-9,11 0-46,7 0-113,13-7-599,-1 3 0,10-4 0,12-8 0</inkml:trace>
  <inkml:trace contextRef="#ctx0" brushRef="#br0" timeOffset="45723.0595">10268 5290 2895,'0'-10'101,"0"-1"-7,0-1-9,-1 6 2,2 12-1,1 26 2,5 16 6,-1 17 3,3 13 5,3 9-99,-5-9-45,-1-8-59,2-11-153,7-27-413,-12-4 0,-1-17 0</inkml:trace>
  <inkml:trace contextRef="#ctx0" brushRef="#br0" timeOffset="45923.9292">10214 5574 2335,'-2'-13'157,"0"-2"7,2 4-24,0-6 23,13 7 5,11 8 1,6 0 4,8 2 0,1-2-8,-7 2-188,-6 0-193,-14-17-497,-3 15 0,-7-2 0,-5-2 0</inkml:trace>
  <inkml:trace contextRef="#ctx0" brushRef="#br0" timeOffset="47289.2708">12154 5337 452,'0'13'115,"0"7"30,0 5 19,0 2 19,0-8 28,1-9 49,-1 0 44,8-8 14,-4-2 10,1-12-78,0-8-22,-1-7-27,-4-12-14,-4-5-13,-6-4-14,1 3-40,-10 3-42,-7 9-15,-7 11-12,-3 11-10,-8 6-7,-1 14-9,1 13-4,1 17-10,7 13-11,7 19-9,8 5-3,11 3 2,7-1-3,10-13 2,11-11 8,12-14 11,5-10 7,6-19 8,4-7 6,-2-14-2,-2-10 3,-5-11 5,-5-9 3,-5-9 5,-9-5 6,-6 2 7,-6 12-4,-2 9-13,-3 9-21,0 15 1,0 10-1,0 11-1,0 11 1,7 11-7,0 5-14,8 0-13,5-2 1,8-9 9,7-11 15,2-7 3,4-8-6,-7-12-3,3-11 0,-5-7 0,-10-9 0,-5-8 5,-4 6 0,-7 3-7,1 14-20,-3 7-16,-1 10 8,1 10 7,2 8 0,2 11 5,0 7 1,6 8-4,-4-4-4,1-5 5,-5-3 21,1-11 28,-3-8 6,5-4-6,2-10-3,8-11-4,5-5 0,10-10-7,-1-3-11,5 1-2,-1 5-3,-4 7-20,-6 8-15,-3 9 3,-7 4 7,-11 10 2,1 6 1,-4 3 7,-1 2 11,1 1-1,2-4-1,2-5 19,8-8 8,8 0 1,3-12 0,4-2-1,-2-7-3,-4 1 0,-10-2-16,-4 7-13,-7 6 7,-2 6-12,-1 4-9,0 11-44,4 5-65,-2 3-134,22-13-556,-11 9 0,6-10 0</inkml:trace>
  <inkml:trace contextRef="#ctx0" brushRef="#br0" timeOffset="48019.663">13450 5489 2954,'0'-13'116,"0"-2"9,0 0-4,0 0-1,0 10 0,-3 10 3,-6 5 0,-1 2 0,-4 14 0,-3 3-100,11 7-17,3 3-11,5 0 3,5-8 9,13 2 11,7-9 2,4-9 6,12-10 1,-3-5 2,1-8 2,-11-14-1,-9-1 6,-6-5 4,-9-9-6,-4 2-10,-4 4-7,1 7-13,-1 4-11,-1 9-1,-6 9-1,2 8 2,-1 7-6,1 10-3,3 3-5,9 5 6,9-4 6,10 2 11,10-10 12,9-6 0,4-6-4,1-7-1,-3-10 0,-7-10-1,-1-7 4,-10-10-9,-4-11 3,-6 3 7,-6 0 14,-9 16 11,2 5-5,-4 10-8,-6 9 2,-2 10 0,0 9-1,2 10 0,0 4-8,10 7-10,2 2-16,12 2-25,-1-4-14,2-5-9,-5-7-10,-7-7 3,-4-7 1,-12-7 2,-9-1 2,-3-1 0,0-3 2,-5 2 16,10-3 3,10 0-154,12-15-574,6 8 0,13-6 0,8-3 0</inkml:trace>
  <inkml:trace contextRef="#ctx0" brushRef="#br0" timeOffset="48242.3515">14403 5246 3420,'0'-12'80,"0"0"2,3-2-14,-3 6 1,0 12 3,0 20 1,0 15-1,0 20 6,-3 10 3,-4 12-70,3-4-66,1-5-87,3-17-182,-3-30-393,6-4 0,-3-13 0</inkml:trace>
  <inkml:trace contextRef="#ctx0" brushRef="#br0" timeOffset="49263.7023">14352 5496 2487,'0'-13'122,"0"-3"3,0 0 11,4 2 6,10 8 3,8 5 2,13 1 4,9-4 2,-2 0 2,2 0-94,-10-10-19,-10 0-3,-5-2-7,-11-5-5,-5 5-4,-6-2 1,-3 1-4,-12 5-2,-1 3-5,-5 8-8,0 1-12,10 1 1,8 4-6,9 11 3,11 4 2,13 9 0,6 8 2,1-3 2,2 4 2,-7-3 3,-9-8 8,-9 2-2,-3-4 0,0-3-2,-5-5-3,3-2-18,1-1-27,2-5-18,3-1-13,3-4-32,2-4-14,4-8-5,0-5 2,-6-6 5,2-10 13,-5 2 30,-1-1 57,-3 5 52,-3 9 27,-5 2 27,0 8 8,0 1 6,0 3 3,0 7-6,0 7-9,-3 2-15,3 8-30,6 3-30,12-2-9,-2-5 10,12-7 10,0-3 8,-1-6 1,-9-8 4,-3-2-2,-7-11-3,-5-5-4,-6-5-9,-6-1-12,-5-5-8,-2 13-6,-4 6-10,-5 7-6,8 5-8,-2 6-3,11 6-2,2-4 1,4 5 9,10 1 10,7 2 7,11-6 4,7-3 4,9-5 4,-2-4 6,-2-5 4,-6-13 5,-7-4 4,-5-7 1,-7-8-1,-7-2-4,2 5 4,-5 4 10,-2 9 3,-1 8-22,0 11-3,-1 4-2,-5 10-3,-5 9-7,2 15-3,0 13 1,0 8-1,8 8-10,1 6-7,3-11 20,7 0 7,1-12-3,-1-6 6,7-15 5,-3-5 11,-4-4 2,-3-12-45,0 0-121,2-13-702,-8 8 0,3-7 0,-4-11 0</inkml:trace>
  <inkml:trace contextRef="#ctx0" brushRef="#br0" timeOffset="50837.3416">17153 5583 319,'0'-6'25,"0"5"8,0-2 7,0-1 3,0 0 5,0 4 2,0-4 8,0 3 4,0-2 6,0 3-10,0-4 8,0 4 9,0 0 9,0-2 9,0 2 9,0 0 6,0 0 3,0 0 1,0 0 4,1 0-3,-1 0-13,0 0-13,0 0-16,0 0-10,0 0-6,0 0 0,0 0 4,0 0 8,0 0 1,0 0-5,2 0 0,-2 0 2,1-1 4,2-3 9,0-1 7,1-1 8,1-3 2,-2 1 5,-3-2 8,0 2 6,2-1-1,-2 6-6,0-1-8,0 3-25,0-2-20,1 6-16,-1 10-15,0 13-17,2 21-14,-2 19-5,0 14 1,0 5 0,0-1 5,0-11 14,0-15 9,0-10-5,0-17-9,0-9-52,0-10-114,0-21-174,0-11-319,-2-4 0,-2-14 0,-7-5 0</inkml:trace>
  <inkml:trace contextRef="#ctx0" brushRef="#br0" timeOffset="52079.5638">17072 5731 1780,'0'-5'104,"0"4"8,0-6 0,0 1 18,3 4 9,13 2 4,11 0 3,11-4 2,11 3 0,11-6-87,2 0-15,-6-4-7,-9 2 1,-13-2-14,-13 4-4,-13 3-6,-8 0-6,0 3 0,-7 2 4,1 4 4,1 8 2,-4 8-3,4 5 5,2-1 3,9 1 3,10-1 10,9-11 6,8-4 3,12-5-3,2-5-3,-3-10-1,-7-7 6,-13-4-3,-8-11-2,-9 2 7,-6-4 10,-1 2 14,0 5-2,-1 11-14,2 6-20,-1 7-4,0 11-10,0 13 2,3 16-3,7 14-12,-1 20-12,5 7-19,-1 9-1,-9-1-2,-1-3 11,-10-9 3,-9-17 9,-11-14-1,-6-16-1,-12-15-2,3-14 4,6-13 16,10-9 23,16-9 12,10-5 5,19-1-4,16-6 3,18 6-5,8-4-4,17 1-6,-7 1-9,-4 2-19,-15-2-25,-14-1-2,-16 5 4,-12-4 1,-5 6 2,-5-1 10,-2 7 8,0 3 7,4 13-12,0 1-5,-6 10 2,2 10 0,-2 11-5,1 13 3,1 17-8,2 12-3,2 7-4,1 6-6,-1-3 9,-2-6 2,0-11 2,2-12 16,-4-15 8,-3-17 1,2-5 1,-4-15-3,2-10-2,1-17 8,2-10 11,2-13 10,8-2 6,2-1-21,6 2 2,9 8-12,4 11-6,3 13-3,2 8-7,1 11-5,-3 12-7,-2 10-6,-4 12-6,-6 8 3,-11 7-7,-3 3 7,-8 0 10,-2-11 6,1-7 13,-1-7 9,2-9-4,2-4-6,2-6 1,11-10 2,8-7 1,4-9 4,5-5-4,-1-5 0,-8 7 2,-9 4 5,-8 10 0,-2 4-1,-4 12 4,-4 1-3,-2 14 1,-2 9-5,0 5-9,4 7-1,2 6-7,11-6-6,6-2 13,10-9 11,6-4-18,4-13-67,3-2-77,5-10-242,-8-12-437,-5 1 0,-5-5 0</inkml:trace>
  <inkml:trace contextRef="#ctx0" brushRef="#br0" timeOffset="53110.1784">19781 5760 1157,'2'-3'92,"0"-4"58,-2 2 51,1 1 40,-1-2 22,-1 6 6,-4 0 0,-5 0-2,-2 9-1,-7 0-68,1 12-34,6 10-58,6 1-50,2 7-35,14-3-21,9-1 1,4-7 4,6-13 7,4-7 6,-3-6 7,-2-12 19,-6-7 17,-10-9 9,-6-7 6,-5-8 2,-5-3-4,-4-2-6,5-6 0,-1 5-5,-1-2-4,2 2-15,3 3-17,2 4-18,5 3-14,5 5-5,7 9-3,12 0 2,2 13-8,4 4-5,2 14 0,-7 17 9,-11 15 0,-7 22 6,-11 19 9,-13 16 0,-6 8 1,-5 9-2,0-1 4,0-3 4,3-7 1,14-12-4,0-11 0,10-15 3,10-12 3,5-16 4,4-17 7,5-12 2,1-10 5,-5-18-2,-8-8 4,-8-18 1,-8-14 1,-4-10-3,-11 1-1,-3 4-8,-3 7 0,-8 13-5,-3 7-4,5 11 2,6 4-10,3 11-47,9 2-70,4 6-57,12 2-130,17-14-525,2 12 0,16-3 0,11-5 0</inkml:trace>
  <inkml:trace contextRef="#ctx0" brushRef="#br0" timeOffset="53456.0909">21015 5660 3189,'-6'-11'79,"0"-1"-1,-8 5 2,-2-1-1,-2 8-5,1 4-5,4 11-4,4 7 4,7 7 0,4 10-66,7 7-9,4 2 2,0-2 1,-4-3 2,-4-8 15,-5-9 11,-13-7 8,-10-8-5,-11-8 2,-7-1-2,-3-2 1,6 0-7,9-2-28,9 2-97,14-3-191,12-26-435,14 16 0,11-5 0,10-5 0</inkml:trace>
  <inkml:trace contextRef="#ctx0" brushRef="#br0" timeOffset="53672.6138">21276 5665 3404,'0'-12'128,"0"-2"-4,0 5-10,0 1 4,0 11-1,0 17 0,-4 12 1,4 17 2,-3 15-4,0 9-161,-1 0-105,0-3-113,22-19-540,-22-8 0,-2-15 0,-4-20 0</inkml:trace>
  <inkml:trace contextRef="#ctx0" brushRef="#br0" timeOffset="55263.4608">21248 5930 2404,'18'-8'46,"8"-4"5,18 0 5,13 0 3,-7 1 3,1 5 5,-11 4 29,-18-5 41,-12 4 23,-8-1-30,-2 4-12,0 0-4,-4 0-4,-4 8-1,-3 6 1,2 6-3,-6 13-27,7 2-44,5 7-19,-1-2-3,11-1 11,12-9 9,8-8 3,8-8 2,4-11-3,1-9-1,-9-9 3,-3-11 2,-15-9 2,-7-8 0,-4-6-12,-8 2-6,-5 9-3,0 5-7,-3 13-6,-6 13-9,3 7-13,3 10-7,3 7-4,6 8 1,9 1 9,8 6 3,12-6 0,7-2-4,10-10-13,6-4 8,-2-6 8,-2-7 7,-5-6 2,-5-6-7,-4-1-9,-5-6-7,-6 2-15,-5 5-7,-4 8 15,-2 6 2,-4 9 5,-3 11 2,5 7-2,1 5 8,3 8 4,11 3 5,7-9 20,8-4 17,7-9-3,4-6-6,-2-10-3,-1-8-2,-6-12-1,-9-7-5,-8-11-2,-3-5 3,-13-2 7,-1 3 6,-8 5 4,-14 7 4,-5 11-2,-9 10-3,-2 5-8,1 9-16,11 6-4,12 0-1,5 4-5,12-2 4,12-2 3,5-5-2,9-7 5,7-3 2,-3-8 10,-3-2 15,-6-9 6,-4 1-5,-10-3-12,-3 8-28,-6 4-16,-2 9 3,-2 2-1,3 8 3,2 9 0,5 3 10,3 5 2,11-5 7,6 0 5,12-9 21,5-3 14,4-7 1,-2-6-4,-4-7 3,-5-5-2,-13-9-12,-6-1 0,-10-9-7,-7 4 3,-4 6-4,-6 4-3,-7 6-7,2 10 3,-8 0-10,-1 4-9,5 0-12,6 0-16,5 4 5,8-4 5,5 6 3,6 0 6,5 1 0,-1 0-2,5-2 3,-11-3 10,-5 2 14,-5-3 12,-3-1-15,0 0-18,0 3-3,0 4-1,3 6 6,-3 14 1,0 18 3,0 14 6,0 20 4,-10 11 6,0 4 8,-4-8 12,-3-10 5,2-19 11,2-21 20,-2-13 11,1-13-1,-2-10-9,2-10 0,3-7-12,8-11-3,0-5-1,13-12-9,15-6-13,16-6-28,17-3-12,13-2-2,9 8 7,-6-4-3,-5 8 13,-21 4 5,-18 7 17,-12 9 16,-13 7 1,-10 8-2,-11 8 2,-7 4-1,-1 9-3,-3 8 1,0 7-6,13 10-4,8 7-19,6 1-8,6 2 4,8-2 5,6-4-2,-2-9-4,7-6-20,-1-10-51,-1-6-96,4-9-305,-11-8-406,-5-11 0,0-7 0</inkml:trace>
  <inkml:trace contextRef="#ctx0" brushRef="#br0" timeOffset="55917.2715">24891 5928 1915,'2'-9'89,"5"0"15,0-1 17,-1 1 12,-5 2 4,0 6 1,-1-2-8,0 3 7,0 8 17,-4 9-64,-7 15-12,0 21-14,-8 18-13,-1 15-9,3 3-6,4-3-3,7-14-8,2-15-50,2-22-72,4-19-188,-4-20-329,2-2 0,-2-9 0</inkml:trace>
  <inkml:trace contextRef="#ctx0" brushRef="#br0" timeOffset="56202.773">24719 6119 2804,'0'-14'135,"0"-1"13,3-1 5,7-3 1,14 8 2,10 8 1,12 2 0,9 1 0,1 0 1,-4 0-110,-11 0-39,-7 1-19,-10 5-11,-11 7 1,-7 10-1,-3 6 0,-5 12 3,-6 5 0,-2 5-1,4-5 0,-5-1-16,2-7-53,3-9-102,12-17-561,-10-4 0,8-8 0,-2-10 0</inkml:trace>
  <inkml:trace contextRef="#ctx0" brushRef="#br0" timeOffset="56351.5342">25098 5979 2718,'2'-18'96,"-2"2"-6,2-1-18,4 1-36,4 9-125,17 7-495,-13 5 0,2 7 0,1-2 0</inkml:trace>
  <inkml:trace contextRef="#ctx0" brushRef="#br0" timeOffset="56945.5383">25438 6044 2256,'0'0'125,"0"-3"-3,0 3-21,0-1-1,3 8 6,1 3 7,1 7 1,0 3 5,-2 8 5,1 6-93,-11 4-25,-4-3 5,-5-1 21,-2-3 2,3-9-4,7-2 3,3-11-5,7-4-6,8-10-5,4-4-4,6-15 1,10-4 0,5-6 5,-2-10 5,5 1 7,-8 2 6,-6 3 25,-9 9 18,-4 3 1,-8 12-8,-3 5-8,0 8 4,-7 1-4,-1 7-9,-8 10-18,3 11-19,1 9-22,7 10-16,4 6-7,5 0 6,1-2-1,-2-4-14,3-13-7,-3-8 7,-3-13 0,0-7 3,0-12-1,-3-10 2,0-7 5,0-3 0,0-7 11,0 3 12,0 7 7,0 6-9,3 4-4,-2 8-3,4 2-6,-2 3-63,0-1-139,4-5-488,-2 6 0,1 6 0,6-6 0</inkml:trace>
  <inkml:trace contextRef="#ctx0" brushRef="#br0" timeOffset="57525.7693">26001 6131 3653,'-2'-6'92,"2"0"-21,0 3-1,0 1-5,0 10 8,0 6-3,0 9 0,0 1 0,2 5-1,-1-4-93,4-2-4,2-6 23,2-5-7,5-11-2,8 3-16,2-9-4,0-7-4,6-6-1,-2-1 2,-6-3-1,-1 3-12,-7 4-19,-4 10 10,-7 1 15,-3 12 10,0 8 10,3 3 6,3 4 6,1 10 4,7-6 14,7-3 17,5-8 16,4-4-3,5-10-11,-2-2-4,-3-10-5,-7-4-4,-1-9-3,-10-6-5,-2-5-2,-8 3-1,0 6-5,-4 7-4,-7 10 4,-4 15-1,0 7-4,-4 8 3,4 13 3,5 3-3,5-3 2,6 1-9,5-9-71,5-8-211,9-19-392,6 5 0,4-6 0,9-5 0</inkml:trace>
  <inkml:trace contextRef="#ctx0" brushRef="#br0" timeOffset="58176.5484">26964 6294 3775,'9'0'49,"9"0"3,19 0 0,16 0 5,16 5 1,8 4 3,4 1 3,-4 0 0,0-2 0,-6-3-54,-10 1 8,-11-3-3,-15-2 2,-17-1-5,-11 0-2,-6 0-2,-2 0-4,0 0-1,-5 0-1,3 0-3,-4 2-7,0 1-5,0 0 0,-1 5 2,2-1 1,2 2-1,-1 0-2,2-1-1,-2-3 2,5-2 5,0 1 10,0-4 11,-1 0 2,1 0 6,-4 0-1,-1 0 2,-1 0 0,-3-6 3,-1 0 1,2-4-5,0-1-3,7-1-9,-1 1-8,2-1-9,0-3-2,2 0-5,-2 2 0,0 6-10,0 2-20,1 0-2,1 5-1,1 10 3,3 4 6,6 10 5,0 11 7,0 10 4,0-4 10,-3 0 5,-6-7 3,-3-9-62,-3-11-268,-19-7-409,-8-7 0,-6-7 0,-7-13 0</inkml:trace>
  <inkml:trace contextRef="#ctx0" brushRef="#br0" timeOffset="61527.6252">20057 7226 2083,'0'4'61,"0"-3"9,0 3 4,0 2 24,0-3 22,3-2 16,4 3 18,5-4 8,6 0 1,6-5-51,6-8-6,-1-6-9,-5-6-4,-8-9-20,-10 3-18,-7-4-16,-9 5-17,-9 8-7,-9 3 0,-5 9 1,-11 6-8,1 8-1,0 8-4,4 8-1,8 11-2,9 12-1,6 6-3,12 5 3,4 4 0,10-6 6,8-2 8,8-19 7,2-5 4,8-11-3,-4-11-2,-5-6-8,-9-6-3,-9-4 0,-8-2-4,-8-1-7,-14 1-6,-7 3-5,-14 5-2,-11 4 6,-5 10 8,3 8 8,4 11 12,10 8-4,15 7 2,13 10 4,9-4 7,26-2 11,19-3 3,20-9 1,10-12-4,8-7 1,-8-10-13,-12-6 3,-13-8 0,-15-6-2,-8-10-8,-11-1-8,-5-5-4,-3 0-5,-4 8-9,3 10-22,-3 4 4,0 7-2,0 7 0,0 9 1,0 6 2,4 6-3,2 9 4,0-4 1,7 1 9,-1-7 21,6-5 5,0-9 6,2-10 1,-2-6-1,2-6-3,-3-8 1,2-5-4,-4-10-1,1 6-6,1 1-9,4 8-12,-5 6-6,1 12-2,-3 5 2,-5 10 1,2 5-1,0 5 6,5 3-2,4 3 8,9-3 14,6-7 1,5-5-11,-1-4-12,0-8-9,-4-1 2,-8-7 0,2-5-3,-7-6 0,-2-7 5,-7-5 8,-3-5 26,-6 8 33,-4-1 20,-6 7 5,-8 8 1,-7 5 3,-3 8 2,-6 10 3,5 7-13,8 1-20,10 9-18,7-5-10,13 0 0,4-6 5,9-4 3,9-9-3,1-1-6,1-9-4,-6-10-3,2-8-6,-7-11-4,-4-9-12,-8-11-7,-1-7-4,-4 1 2,-7 5 10,0 10 11,-2 11-3,0 14 5,-4 12 10,-2 11 1,-5 7 0,-2 18-1,-3 9-1,6 12-8,8 7-12,3 6-6,9-7 4,7 0 10,7-14 4,6-4-1,4-13 0,0-13-2,1-7 0,-7-9-4,-4-9 6,-8-8-2,-9-3 3,-3-8 6,-4 5 11,0 2 10,0 7-2,-4 11-2,1 2-2,-4 12 5,1 8-2,-1 3-4,4 8-4,6 0-7,10 2-9,8 1-6,7-8 0,4-7-2,6-7-8,-5-6-12,-5-6-5,-8-10-5,-8-7 0,-8-7-4,-8-9-8,-5-4-3,-9 6 4,-9 3 7,-3 14 11,-3 11 6,-2 6-1,9 10-8,6 8 1,13 4 7,10 0 9,18 2 6,16 0 2,9-8 0,8-6-7,6-5 6,-5-5 7,-9-9 16,-10-4 4,-10-1-2,-11-8 6,-6 1 16,-7 6 12,-1 2 3,-2 8-4,1 4-4,-2 4-3,-2 5-6,3 10-7,-1 10-7,0 6-11,4 5-23,3 2-21,1-3-7,-1-5-1,-2-8 0,-1-9-4,-2-3-4,-5-9-16,-1-1-25,-1 0-21,2 0-50,-1-4-119,10 0-15,7-3-1,10 1-5,7-6 7,4 3 11,10-4 22,-2-2 38,-6-2 78,-3 3 132,-11-5 198,-6-1 61,-8-1 56,-6 1 43,0-3 29,0 3 18,0 7 1,0 1-16,0 5-68,0 6-84,0 2-69,0 2-42,0 8-42,0 13-33,0 17-28,0 18-23,0 19-20,0 11-34,0 6-14,0-8-4,0-10 0,-3-18 11,3-24 12,0-15 1,-1-13-2,-4-11 2,-1-9 14,0-9 37,0-17 25,6-10 11,4-16-2,7-7-11,4-4-13,2-5-1,3 1 1,0 6 2,1 6 3,-3 16-5,-3 10-4,6 17-4,-1 15-1,4 7-2,-3 17 2,-3 14-2,-7 10-1,-5 4 4,-9 6 0,-7-3 8,-7-8 9,-6-9-8,-7-8-11,2-9-30,1-3-35,8-5-58,10-5-152,34-8-541,-14 6 0,18-5 0</inkml:trace>
  <inkml:trace contextRef="#ctx0" brushRef="#br0" timeOffset="62517.263">22418 7690 2218,'8'-10'89,"-1"-3"22,6-3 9,0-6 8,-6-1 14,-1 3 22,-3 1 23,-2 1 24,-1 7 6,-1 2-62,-8 5-25,-5 1-21,-8 10-15,-1 2-10,1 10-14,3 7-24,9 5-23,7 0-23,8 4 2,7-7 5,14-1 2,4-9 2,7-8 4,5-6 5,-2-8-2,-6-6 7,-1-8-1,-6-7 3,-7-6-7,-5-4-5,-9-1-3,1 8-3,-7 5-10,3 11-6,-3 6 2,0 14-1,0 6-1,0 14 3,0 1-6,3 9 4,2 0-18,1-3-40,2-5-17,0-10-36,2-9-42,2-7-34,1-4-45,-2-15-23,5-3 2,-4-5 2,2-7 50,-4 2 99,-2 3 86,-2 4 79,0 5 30,-2 12 33,-4-2 56,3 13 22,-2 9 6,2 8-5,-2 5-33,1 5-56,-2-5-57,4-1-38,-4-9 16,0-5 23,0-6 2,0-6-2,0-4 0,0-8 0,3-2-1,7-12-1,1-8-4,12-4-5,4 8-11,3 1-26,4 14-16,-1 10-3,-10 10-4,-3 10 0,-10 7 0,-5-1-1,-5 7 3,0-2 8,0-9 6,0-3 8,0-6 14,3-7 0,0-1-1,7-6 2,7-7 2,7-5-2,5-7 0,2-5-8,2-1-5,-5 10-6,-2 6-10,-6 6 4,-6 14 8,-2 10 7,-8 7 3,0 9 5,-6 5 2,2-3 2,0-2 7,0-9-15,2-6-102,22-11-817,-18-2 0,-4-12 0,0-20 0</inkml:trace>
  <inkml:trace contextRef="#ctx0" brushRef="#br0" timeOffset="64212.2858">25253 6969 760,'1'0'90,"2"0"6,-1 0-1,-1 0-3,1-2-5,-2 2-3,0 0 0,0 0 5,1 0 2,-1 0-63,0 0-4,0 0 10,2 0 8,-2 0 8,0 0 9,1-2 2,3 2 9,1-4 2,-1-2 1,3 2 4,-3-1 7,1 0-2,-2 2 6,-2-4 12,-1 6 9,0-3 9,0 0-4,0-2-5,0 5 1,0-2-11,0 3-18,0 0-10,0 0-16,-7 0-13,-6 3-16,-6 4-6,-5 9-6,-6 6-2,2 12-3,3 7-4,2 11-5,4 6-4,6 9 5,3 4-2,3 0 4,4 0 6,3-2 3,5-7 2,2-3 3,1-3 4,4-9 6,7-6 8,2-6 11,0-7 5,3-9 2,-4-4-6,-4-4 3,-4-7 3,-9-1 4,0-3 2,-3 0-10,0 0-35,4 0-83,-2-4-130,6-19-571,2 7 0,-4-13 0,5-2 0</inkml:trace>
  <inkml:trace contextRef="#ctx0" brushRef="#br0" timeOffset="64792.5308">25908 7187 1236,'2'-1'122,"0"-2"33,-1-3 21,1 2 25,2-4 28,-4 4 20,0 0 7,0 2-2,3 0-12,-3 2-88,-3 4-33,-3 16-31,-6 13-18,-9 12-22,-4 22-28,-6 3-17,2 1-7,4-6 3,1-13 17,5-10 4,6-13 3,-3-9 2,1-7-3,-3-7-10,3-6-48,-3 0-61,4-10-152,9-25-430,2 8 0,9-12 0,7-11 0</inkml:trace>
  <inkml:trace contextRef="#ctx0" brushRef="#br0" timeOffset="65086.7675">25877 7092 1981,'6'-15'127,"4"-1"22,-1 1 6,4-5-2,-3 6 0,1 10 0,2 2 1,-1 0-1,2 4 0,-1 7-105,1 2-16,-1 13-17,-2 15-5,-5 16 3,-6 11 5,0 8 1,-3 2 2,-3 2 4,3-10 2,-3-4-6,-1-16-21,5-7-44,2-16-52,0-10-214,0-9-316,-6-6 0,1-11 0</inkml:trace>
  <inkml:trace contextRef="#ctx0" brushRef="#br0" timeOffset="65272.1355">25850 7444 2879,'0'-10'127,"-3"1"4,3-4-12,0 1 1,6 7 0,9 1-10,10 3-30,8-2-53,8-1-114,12-12-638,-11 5 0,-12 2 0,-5-8 0</inkml:trace>
  <inkml:trace contextRef="#ctx0" brushRef="#br0" timeOffset="65628.7702">26429 7135 3132,'0'-13'151,"0"-5"25,0-1 4,1 1-4,-1 6-9,1 8-11,-1 4 2,2 4 0,-2 11 1,0 14-102,0 10-47,0 19-24,0 7-2,-3 6 4,2-3 10,-2-7 9,0-12 2,0-6 0,3-13 0,0-13-1,0-3-8,0-10-34,0 0-95,0-4-136,13-17-585,-2 1 0,8-13 0</inkml:trace>
  <inkml:trace contextRef="#ctx0" brushRef="#br0" timeOffset="66157.8431">26791 7094 2784,'2'-7'121,"-1"4"-2,-1-4-11,1 3 1,-1 5 2,0 14-2,0 11 1,0 12 0,-2 15 3,-5 12-108,-2 2-12,1-5 4,-5-8 10,7-8 5,-3-14 5,7-9 9,-2-11 19,1-6 4,3-6 2,0-6-1,3-6-2,3-9-4,3-3-5,10-7-5,9 1-4,2 3-15,-2 5-22,1 8-8,-5 5-4,-12 7 0,-1 4 3,-2 12 4,-8 7 9,-1 8 3,-4 10 0,-9-1 13,-3 4 6,-11-12 8,1-2 2,-6-12 2,-2-5 0,1-6 1,3-5 0,4-3-3,4-3-7,8-3-25,4-1-53,4-2-91,9-3-172,10-31-462,13 29 0,8-1 0</inkml:trace>
  <inkml:trace contextRef="#ctx0" brushRef="#br0" timeOffset="66554.6124">27140 7460 2838,'0'-6'115,"0"1"-4,0 0-9,0-1 0,0 9 4,0 7 2,0 6 1,0 7 2,0 2 1,2 5-95,5-2-17,3-6 7,10-3 16,4-8 0,6-4-3,2-5-1,-3-4 1,-4-8-1,-4-6 5,-4-6 12,-4-7 28,-4-1 15,-3 4 3,-6 6-8,3 8-15,-3 5 1,-3 14-1,3 10 1,-3 5-7,3 11-14,-3 7-48,3-4-67,3 0-138,12-10-233,-3-8-334,1-8 0,6-7 0</inkml:trace>
  <inkml:trace contextRef="#ctx0" brushRef="#br0" timeOffset="67294.8036">27561 7499 3370,'3'-4'37,"-3"3"1,8-2 2,2 3 4,2 9 1,3 6 2,-1 4 4,-4 8 0,-5 2 1,-2-1-48,-9 1 9,0-5-5,-3-5 0,4-4 3,-3-6 1,3-9 1,4 0-1,1-12-1,2 0 0,12-11 2,2-4 0,13-5 6,6 10-3,2 3-6,-1 7-5,-4 6-3,-5 10 2,-9 3 0,-1 4 0,-9 7 2,-1-2 1,-4 4-2,0-1 2,-3-8 2,0-5 9,0 0 13,3-3 0,3-6-1,2 3 2,12-12-4,3-7 1,9-3-4,2-6-14,-5 2-1,1 7-10,-6 10-14,0 6-1,-7 8 2,2 6 0,-8 7 3,-1 3 4,-3 1 2,3 0 14,0-5-1,4-2 7,6-8 3,6 0-5,2-6 2,2 1-1,0-9-3,-3-3-1,-9-6 2,-2 0 6,-10-6 0,-4 10-20,-2 2-19,0 6 4,-6 10-2,-1 8 0,1 11 3,0 6-2,1 3-8,5-2-35,8-3-91,12-10-214,-2-10-362,4-5 0,2-12 0,-9-11 0</inkml:trace>
  <inkml:trace contextRef="#ctx0" brushRef="#br0" timeOffset="67456.3432">28373 7291 2858,'0'-20'123,"0"-1"-3,0 1-22,4 0-32,-4 9-81,2 8-228,-2 7-358,4 2 0,-2 0 0,1 8 0</inkml:trace>
  <inkml:trace contextRef="#ctx0" brushRef="#br0" timeOffset="68185.4703">28588 7494 3260,'14'0'30,"5"0"5,5 5 2,3 6 3,-3 8 2,-13 8 6,-8 6 2,-9-4 3,-8-3 0,3-3-22,1-6-1,1-7 3,5-5 3,4-3-4,4-2-2,4-6-3,5-5-3,9-3-3,4-9-4,6-2-4,1 2-7,7 7-9,-6 4-8,2 8-8,-10 0-2,-5 8-1,-9 0 0,-6 5 3,-5 1 4,-1 5 3,0-2 4,3 3 4,6-3 1,9-1 14,4-4 3,9-1 3,2-6 1,-4-1 2,-2-8 4,-8 0 6,-7-6 23,-3 1 17,-6-1 2,-1 6-16,-2 4-8,-2 3-1,1 6-4,-5 7-5,5 4-2,-1 5-7,4 3-19,8-2-17,6-5 4,10-1 16,7-7 11,5-5 3,-5-2 6,-6-10 2,-9-8 1,-12-11-3,-12-4-7,-15-12-4,-12-1-9,-10 5-4,-6 8-9,2 12-10,5 10-18,11 7-37,8 4-43,13 3-54,10 3-179,10-7-453,13 13 0,7 0 0,12-3 0</inkml:trace>
  <inkml:trace contextRef="#ctx0" brushRef="#br0" timeOffset="68790.8327">29557 7556 3252,'0'-1'78,"0"-1"-6,0 0 6,-3 4 4,2 8 4,-4 7 5,0 3 2,5 9 3,0-3 6,4-2-72,8-8 1,2-1 15,8-9-1,3-4-2,4-4-3,1-9-5,-1-5 1,-3-13-3,2-3-6,-5-2-3,-6 3-7,-7 9-31,-3 11-16,-4 9-1,0 3 5,0 6-1,5 6 3,1 5 3,6-2 5,4 0 1,5-1 10,2-7 26,2-2 14,-2-6 1,1-6-3,-1-6 2,0-8-3,-7-3-6,2-8-6,-5 0-1,-8 3 1,-3 4-2,1 5-9,-5 10-19,-1 6-2,2 6-2,-2 6 1,0 13 3,0 9 3,-4 4-3,-4 6-7,2 1-10,2-9-1,0-4 4,2-6-6,2-12-5,0-6-30,-7-5-30,0 0-36,-1-5-105,6-13-517,-5-2 0,7-7 0,0-10 0</inkml:trace>
  <inkml:trace contextRef="#ctx0" brushRef="#br0" timeOffset="69042.9956">30348 7091 3012,'0'-6'76,"2"4"-4,1-1 10,5 6 10,4 14 8,8 24 4,0 30 6,-1 17 2,-7 27 1,-9 9-71,-12 0 6,-12-12 6,-13-13-25,-12-22-43,-12-20-92,7-20-265,-14-15-340,7-16 0,7-12 0</inkml:trace>
  <inkml:trace contextRef="#ctx0" brushRef="#br0" timeOffset="77922.3422">8169 9279 1781,'0'-8'101,"0"-3"27,0-4 24,0-2 15,0 5 24,0 0 26,0 3 14,0 8 4,0-3 1,0 4-84,0 0-31,0 4-25,0 12-24,0 19-13,0 22-21,0 18-24,0 18-11,0 0-4,0-5 0,0-14 12,0-18 10,0-17 12,-4-17-11,0-10-52,-4-12-80,2-12-185,-4-29-433,-1 7 0,2-13 0,-7-12 0</inkml:trace>
  <inkml:trace contextRef="#ctx0" brushRef="#br0" timeOffset="78309.4224">8021 9118 2400,'0'-14'163,"0"-3"18,4 0 7,7-8 0,10 6 8,15 7 4,14 4 1,13 2 4,8 16 5,1 16-130,-3 21-32,-5 11-14,-8 23-4,-15 13 2,-20 4-6,-11-2 0,-20-4 5,-18-7-5,-18-9-2,-9-7 4,-13-16 4,-1-10-4,5-14-1,12-15 3,7-8 2,10-12-6,10 1-2,6-10-1,8 3-2,5-7-17,3 4-46,3 0-81,3 2-90,18-1-233,-6 2-342,4 2 0,7-6 0</inkml:trace>
  <inkml:trace contextRef="#ctx0" brushRef="#br0" timeOffset="78717.8043">8835 9597 3651,'0'-7'101,"0"0"5,0-3 0,0 4-2,-4 10 6,-2 8 0,-5 5 6,3 7 2,1 9 2,3 3-88,4-1-12,6-2-5,7-9 8,2-4 8,9-9 1,11-7 2,3-8-2,-2-8 1,-9-9 2,-9 1 0,-9-8-2,-9-3-2,-6 0-5,-5 3-10,-6 1-6,0 3-10,-6 9-23,5 3-42,0 8-46,4 4-61,-1 4-83,10-4-224,1 6-316,4 0 0,8-2 0</inkml:trace>
  <inkml:trace contextRef="#ctx0" brushRef="#br0" timeOffset="79879.3541">9262 9560 3807,'0'0'83,"0"-1"-4,0-1 5,0 4 4,0 6 3,2 4 5,4 5 0,2 3 4,7 3 7,3-7-82,0-4-2,-1-6 14,-1-2-4,-2-4-3,-1-10-1,4-2-5,-2-11 0,-3-3-1,3-3 6,-8 1 9,-2 7 0,-5 9-20,3 6 2,0 8 5,2 10-3,1 4 4,4 7 0,10-1 1,1 2-9,12-5-11,6-9 2,3-8 2,3-10-16,-4-6-10,-6-14-6,-7-5-2,-7-18-2,-9-1-1,-6-6 11,-3 6 18,-3 7 11,-1 13 8,-1 13 5,-4 11 5,-3 12 5,-7 12-2,2 11 3,0 12-1,8 10-16,10 1-18,9 2-5,7-7-1,5-7 10,7-11 0,4-5-3,0-11-4,1-7-5,-2-6-6,-3-8-5,-5-6 3,-7-9-8,-9-6 2,-6-7-1,-8 1 0,-10 0 2,-1 11 6,-4 3-1,0 14 2,0 2 1,9 7-4,4 0 1,5 4 0,9-1 3,14-2-4,10 1-4,8 0-13,9-4 0,-3-4 1,0-6 5,-11-5 4,-7-7 6,-10-6 4,-5 6 10,-8-2 13,-3 8 13,-2 6 9,1 7 4,-5 1 3,-6 18 0,-4 5 1,-1 12-3,-6 9-3,6 5-13,8 5-8,6-3-7,10 2 8,8-7 2,7-8 3,6-13 0,9-11-2,2-5-1,-1-11-1,-3-11 0,-6-3-4,-3-7 1,-13-9-3,-2 7 3,-12 2 4,-1 7-1,-2 9-4,-9 4 0,2 7-1,-8 12 3,0 10 3,5 12 0,5 1 3,10 8-3,9-6-5,11-4-1,-3-7 5,6-9-11,-5-11-41,-4-2-106,1-4-272,-10-10-603,-3-7 0,5-11 0,0-15 0</inkml:trace>
  <inkml:trace contextRef="#ctx0" brushRef="#br0" timeOffset="80753.6214">11840 9118 2004,'0'0'14,"7"0"7,2 4 5,3 0 12,5 8 19,3-1 14,7 1 8,4-3 3,5-6 2,-1-9-3,-5-8-2,-4-10 1,-10-6 8,-9-13 3,-5-3 12,-6-1 13,-7 6 11,-2 5 5,-4 6-2,-4 12-9,1 10-5,-4 13-12,5 16-14,3 22-15,6 21-30,5 26-24,5 14-20,0 16-6,2 5 0,-4-2 4,1-3 4,-5-10 3,-5-17 2,-5-19-3,0-19-19,-4-14-58,0-18-97,8-14-213,-4-13-308,-3-12 0,1-14 0</inkml:trace>
  <inkml:trace contextRef="#ctx0" brushRef="#br0" timeOffset="80902.0229">11775 9697 2821,'7'-10'38,"5"-4"-9,11 0-52,10-6-151,3-14-364,8 14 0,-1 1 0,-2-5 0</inkml:trace>
  <inkml:trace contextRef="#ctx0" brushRef="#br0" timeOffset="81845.7885">12244 9426 2980,'1'2'22,"3"2"5,0 0 1,2 1 5,5 2 5,2-1 4,2-5 8,1 1 3,0-4 3,-2-5-27,-6-6 8,0 0-3,-2-7 3,-6 2 1,0-1-1,-4 8-4,-6 1-5,0 7-1,-8 6-2,-9 7 4,2 9 6,-2 7 7,8 15-2,7 3-3,5 4-1,10-7 7,10-2 3,9-11 3,8-9 5,13-12-1,5-7-2,-3-11-8,-1-12-1,-10-7-3,-7-5-5,-7 0-5,-3-3-7,-5 7-17,0 12-20,5 11-5,-4 8-3,4 9 0,2 11 3,-2 5 2,-2 5 0,-2 5 3,4-5 3,-4-3 13,-3-1 2,4-9 4,2-6-14,2-10-8,6-1-14,4-12-15,-3-11-9,-1-8-5,0-11-3,-5-15-1,-5 0 13,-5-4 11,-1 9 28,-4 4 37,-2 12 31,-2 10 20,0 8-5,0 9-2,0 9 5,0 9-1,-4 19 8,4 13-7,-1 12-15,1 15-28,1 5-14,5-4-7,5-4 18,7-9 7,4-12 3,4-13 3,2-9-9,0-15-4,-4-9-9,-4-11-6,-5-11-4,-3-8 2,-2-1-4,-1-6-2,-2 4-5,-3 11-6,1 7-15,0 7-7,1 6 7,2 12 3,4 5 0,0 5 0,2 8 4,2 1 1,1-2-19,1-3-58,-2-6-79,26-5-715,-33-8 0,3-6 0,-1-11 0</inkml:trace>
  <inkml:trace contextRef="#ctx0" brushRef="#br0" timeOffset="82010.039">13327 9420 3810,'-4'-11'97,"-1"-4"6,0-2 0,2-1-3,3 4-31,0 7-86,-3 4-182,-7-18-614,-13 17 0,-13 3 0,-13-6 0</inkml:trace>
  <inkml:trace contextRef="#ctx0" brushRef="#br0" timeOffset="82152.1484">12769 9379 3073,'0'0'33,"4"0"5,5 4 9,15-4-33,6 1-89,28-8-551,-9 5 0,-1-2 0</inkml:trace>
  <inkml:trace contextRef="#ctx0" brushRef="#br0" timeOffset="82613.0292">13548 9309 3524,'0'-10'81,"0"6"-10,0-1-4,0 2 2,0 10 1,0 9 2,0 10 3,0 13 2,1 11 1,1 9-81,4 5-19,0-3-3,4-7 4,-1-8-6,1-11 10,4-16 2,2-11 1,5-12 0,0-4 4,-2-13 7,2-8 29,-7-3 26,-4 3 17,-3 3 10,-6 5-16,0 7-17,3 12-2,0 4-2,3 7-2,2 5-7,7 8-8,0 1-12,-1 2-20,3-5-48,0-4-55,2-8-166,-5-23-543,-6 6 0,-5-8 0,1-15 0</inkml:trace>
  <inkml:trace contextRef="#ctx0" brushRef="#br0" timeOffset="82759.199">13777 9294 3300,'-5'-17'86,"0"-1"-2,3 0-16,-2-1-58,8 11-105,18-2-595,-14 15 0,1-5 0,2 7 0</inkml:trace>
  <inkml:trace contextRef="#ctx0" brushRef="#br0" timeOffset="83192.8846">14005 9396 2518,'14'6'92,"5"1"9,7 6 7,-3 6 12,-7 7 2,-10 1 4,-6 7 5,-6 5 2,-9-4 1,3 1-82,3-7-9,-3-9-10,10-1-8,2-3-8,11 0-2,4-3-4,6 7-5,8 3-1,2 7 3,-1 3 2,-2 10 2,-8 7 2,0 4 2,-14 3-3,-2-2 3,-11-6 5,-9-8 12,-11-12 20,-7-12 11,-13-4 12,-1-9 8,4-3 3,3-1 3,9-3 5,6-4 1,7-1-6,10-6-32,6-6-77,6-2-88,12-10-166,14-48-592,8 28 0,9-11 0,9-10 0</inkml:trace>
  <inkml:trace contextRef="#ctx0" brushRef="#br0" timeOffset="83638.3596">14382 9099 3159,'0'-8'61,"0"1"2,7-2 4,4 4-1,4 5-1,3 9 1,-1 7 2,-7 7-1,-3 8 1,-3 3-55,-8-3-2,1-5 4,-1-6 4,1-3 22,-1-10 24,1-1 7,3-6 2,0-7 8,3-6 1,8-13 0,2 0-3,11-6-8,3 3-8,2 8-22,-5 11-26,-1 6-7,-6 11-1,-4 13-7,-9 11 3,3 3-1,-7 8 1,0 1 2,0-10-45,0-2-81,5-10-143,1-28-576,0 14 0,12-7 0</inkml:trace>
  <inkml:trace contextRef="#ctx0" brushRef="#br0" timeOffset="84320.1306">14909 9645 2172,'-10'0'87,"2"3"7,-4-3 19,2 0 5,9 0 5,1 1 4,0 1 8,0 1 7,0-2 7,0 5-64,1-1-2,5 0 2,10 1-12,5 0-1,15 1-1,14 0-5,8 0-7,8-2-6,7 2-8,2-3-6,3 0-12,0 0-11,-6 6-5,-1-2-6,-5 1 1,0 3 2,1 1-3,2 0 2,3-2 0,-5-3 0,0 0-1,-9-4 2,-1 0-2,-10 3 0,-6-3-6,-10 1 0,-8 1-1,-3-1 2,-3 1 0,3-1 0,6 0-1,-1 1-4,2-3-3,-2-3 1,-5 0 1,-5 0-3,-7-3-18,-5 3-23,0 0-24,-9 0-25,-4 0-42,1 0-84,-1-6-155,-9-10-240,-1 7 0,-4-2 0,0-4 0</inkml:trace>
  <inkml:trace contextRef="#ctx0" brushRef="#br0" timeOffset="84775.2702">16172 9694 2218,'0'-4'134,"0"-3"24,0 1 18,0 0 6,0 1 1,0 2-4,0 3-7,0 0 2,0 0 6,2 0-96,2 3-29,3 2-24,10 4-11,3 4-1,4 3 4,5 0 9,1 3 8,-2 0 0,-1-5-3,-2 5-5,-5 0-7,-4-2 3,-2 2-4,-2-3-6,-1 6 4,-4-2-1,-3-1 2,-2 1 6,1-2 12,-6 0 20,-1-2 11,-7 0 3,-7 0-1,-3-6 2,-5-1-8,5 4-2,4-4-3,-1 2-8,3-5-18,1 3-42,-3-2-109,5-1-200,-6-3-608,-3-3 0,5-7 0,0-12 0</inkml:trace>
  <inkml:trace contextRef="#ctx0" brushRef="#br0" timeOffset="88678.3517">17484 9520 1574,'-2'0'56,"0"0"29,1 0 30,0 0 29,-2 0 20,-3 0 25,1 0 23,-1 0 21,0 0 15,3 0-31,2-2-6,-2 0-29,10-4-29,-1-2-24,7-7-21,9 5-26,4-4-32,4 5-16,0 0-19,0 5-14,-5 3-11,-5 6 5,-7 9-2,-6 10-3,-14 9-1,-6 11 9,-14 2 10,-4 5-5,-6-8 5,7-3 1,2-9 6,12-3-1,6-12 2,7-6-3,3-3-2,3-7-5,2 0 2,8 0 1,8 0-6,9 0 1,9 0-3,-1 0-4,-2 6-3,-3 10 0,-12 7 5,-7 10-2,-10 8 1,-11 2 3,-7 1 10,-14-5 3,-5-4-2,-11-6 7,-3-13 2,-4-6 7,7-7 9,7-6 8,5-3 0,8-9-3,9 1-9,9-3-9,3-4 1,7 0-20,5 3-39,5 1-60,2-3-102,10 2-202,-5-2-382,3 11 0,-2 4 0,0 0 0</inkml:trace>
  <inkml:trace contextRef="#ctx0" brushRef="#br0" timeOffset="89126.6039">17900 9905 3105,'1'-3'69,"1"-3"-5,5 3 1,3-1 2,0 9 1,3 10 2,-3 8 0,-6 6 2,-1 4-1,-6 3-70,-5-5 3,-1-7 14,2-3 5,1-11 5,3-6 0,-1-6 1,11-8 2,-1-11 8,10-5 3,2-9 0,6-1-1,5 7-5,-4 7-9,-1 3-11,-5 14-4,2 2-3,-3 13-1,-7 10-9,-4 11 3,-4 7 0,0 2 4,-6-1-4,3-7-1,0-8-18,5-5-63,5-7-104,23-12-593,-11-4 0,6-4 0,14-11 0</inkml:trace>
  <inkml:trace contextRef="#ctx0" brushRef="#br0" timeOffset="90907.1906">18922 9924 3218,'1'2'13,"3"0"9,5 2 5,5 5 3,6-2 3,4 0 4,0-1 3,-1-4 4,-3-2 3,-1-2-12,-4-2 3,-1-7-7,-3-3-2,-5-6-4,-3-2 0,-3-2-1,-4 4 7,-13 2 1,-4 2 0,-11 8 0,-8 4 5,-1 9 6,0 14 7,5 8 9,10 7-5,12 13-1,8-2-8,15 0-1,13-6 1,14-4 1,8-11-10,9-9-19,1-9-12,-4-6-10,-7-11 0,-5-8 1,-8-7-2,-6-8-2,-4 1-1,-10 0 3,-2 5 12,-5 12 0,0 3-5,-3 11 2,0 4 5,0 9 0,0 5-1,0 9-2,1 3-2,2 5-9,6-8-3,6-1 10,0-6 11,6-10 2,-1-4-1,3-9-2,-4-8 1,0-8-1,3-5-1,0-1 1,-3-1-12,2 5-15,-4 7-4,-1 10-4,-6 6 4,-1 11 4,-7 7 0,4 6 2,1 0 3,8 5 4,4-1 11,11-8 13,4-7 5,10-3 1,3-7-7,-1-8-5,-6-7 3,-9-7-1,-7-10-1,-12-3 0,-1-2-2,-9 1 4,-2 4 5,-6 7-4,-2 7 0,-9 9 2,-7 3-2,-6 7 0,-1 11 3,2 2-5,6 2-1,12 7-12,5-1-6,8-5 8,9-1 9,8-9 2,5-4 0,6-2-1,5-10-2,-1-7 4,-6-11 1,-2-7 7,-9-14 1,-6-3-5,-5-5-5,-3-1-2,-3 7 4,0 7 10,-2 13-11,1 11-9,-8 8 1,-6 8-1,-4 12 0,-2 10-2,2 15-5,10 9 0,6 8-10,10 3-10,10 1 10,9-6 4,4-7-12,6-11-4,4-10-4,-5-10-5,-3-9 4,-8-8 3,-4-13 2,-9-8 1,-2-4 3,-5-5 11,-3 5 18,-1 2-2,-1 14-7,2 5-1,-1 7 5,0 6 1,1 7-1,3 7 2,6 2-5,4 6-3,3-3-7,6-5 9,4-2 16,-1-9 5,-4-6-2,-2-5-4,-7-8 0,-5-8-4,-5-6 2,-4-7-6,-9-7-4,-3 7-8,-5 1-8,-6 11-5,-5 10-1,2 6-2,2 9 2,6 7-5,8 3-6,6 0 1,7 7 5,9-7 2,9-2-11,7-5-16,9-3-5,8-6 1,-2-6-2,-1-4 9,-1-8 6,-8 2 4,-7-6 10,-11 2 26,-8 2 25,-6 5 15,-8 7 3,-7 1-1,-3 5 0,1 1-5,-5 5-7,9 6-5,8 5-11,8 5-19,9 4-6,3 4-1,3 2-4,0-2 0,-3 1-4,-6-5-5,-4-10-3,-5-5 3,0-2-1,-3-6-5,-6-3-16,-1 0-20,1 0-43,1-3-96,22-14-546,-9 10 0,9-8 0,8-4 0</inkml:trace>
  <inkml:trace contextRef="#ctx0" brushRef="#br0" timeOffset="91425.3011">20774 9916 3129,'-2'-8'111,"0"-4"13,-3 1 0,2-1-10,6 10 3,-6 8 5,3 7-7,-3 19 5,0 17 2,0 18-94,0 7-15,0 10-13,-4-3 0,2-6 10,-1-12-4,0-14-3,3-13 11,0-16 4,-4-10-3,0-10 5,-1-15 2,1-5 9,3-19 0,1-7-1,6-19 5,8-7 0,6-8-12,3 3-5,3 3 3,-4 13-10,-2 12-8,-4 16-19,-1 7 0,-1 14 0,6 6-8,-4 6 2,2 12 2,-6 20-3,-3 7-3,-3 7 4,-3 8 3,-4-7 12,-4-2 3,-7-10 4,0-9-1,-7-6-9,-4-9-24,3-3-28,2-6-44,3-2-63,12-2-149,11-16-416,1 5 0,10-5 0</inkml:trace>
  <inkml:trace contextRef="#ctx0" brushRef="#br0" timeOffset="92435.7258">21018 10150 2127,'18'-4'95,"5"0"15,2 0 13,5-6 8,-1-3 8,-8-6 30,-6-4 29,-3 5 25,-6-2 19,-2 1-76,-8 5-15,-2 1-19,-6 4-18,-3 2-8,-5 5-8,-4 2-30,1 10-28,3 5-22,8 10-23,6 4-2,4 8-1,8 2 9,8-1 8,6-6 0,7-6 6,4-13-1,2-7 0,-3-5 0,-4-8 8,-4-12-5,-8-6 7,-3-9-2,-7-5 0,7 6 2,-7 3-8,-2 7-10,1 13-10,3 4-5,-5 11 1,2 6-1,2 12-7,-1 9-2,-4 3-2,2 4-1,2-9-18,1-3-25,3-7-35,3-8-66,5-7-108,4-18-509,-3-3 0,1-6 0,0 18 0,-7-32 3541,-5 7-3023,2-4 78,-4 4 53,-4-20 27,5 36 25,-4 7 41,2 5 51,1 6 72,1 8 109,0 7 95,-2 4-101,-1 9-74,-2-2-54,3-10-26,-3 1-2,0-6 4,0-5-1,0-8 0,0-2-2,0-9-1,2-8 0,7-7-6,3-4-3,11-4-7,2 5-8,5 8-11,-4 9-7,-5 18-3,-3 9 0,-8 8-1,-8 5 3,0 3 5,-4-2 5,2-8 7,0-3 11,0-12 7,0-4 0,0-5 0,2-9-2,7-5 5,4-12-5,8-11-3,6-4-10,3 0-7,-1 9-9,-8 12-7,-4 17 12,-10 13 13,-4 25 8,0 4 4,-3 12 5,-1 2 4,1-6 11,1-8 5,-1-10 8,3-12 4,4-5-52,-2-9-98,13-6-289,-10-13-401</inkml:trace>
  <inkml:trace contextRef="#ctx0" brushRef="#br0" timeOffset="93359.2928">18626 10652 1796,'3'3'58,"4"-1"25,2 2 11,4 0 3,1 1 10,4-4 9,-2-1 6,7-1 1,-1-5 3,2-9-32,-4-6-22,-4-7-16,-6-11 4,-7-2 19,-2-2 15,-4 1 15,2 6 5,-9 6 17,-1 9-5,-6 8-3,-1 10 0,-3 19-1,1 13-8,2 20-15,6 18-22,0 23-21,0 14-14,5 12-16,-1 1 0,2-5 8,0-16-6,5-15-11,-2-24-13,0-22-30,-4-12-57,-2-15-83,2-12-142,-2-39-485,1 13 0,-1-15 0</inkml:trace>
  <inkml:trace contextRef="#ctx0" brushRef="#br0" timeOffset="94064.4898">18497 11021 1984,'0'0'66,"9"-3"8,6 0 2,12-3 0,6-4 0,12-2-4,1 0 1,-3-3 2,-4 0 0,-4 2-53,-3 1-6,-10 1 1,-8 1 18,-4 5 19,-6-2 9,-4 3 10,-1 4 13,1 0 15,-6 7 8,-4 6 2,1 2-2,-2 7-8,2 3-15,6 4-13,5-5-2,5-2 0,10-3-3,5-8-11,5-8-5,5 1-2,1-8 0,-3-3 1,-10-4-1,-2-8-4,-9-5-6,-6-1-5,0-2-16,-11 3-6,-3 2-6,-5 11 4,-2 2-6,-8 5-3,7 4-8,4 9-7,10 1-8,2 1 6,17 4 11,10-2 0,10-5 6,4-1-4,10-7 8,-5 0 3,-9-7 6,-6-1 7,-5-8 7,-9 2-4,-4-5-2,-4 7-6,-6 2-11,0 6-4,0 4-2,0 10-1,0 6 1,0 11-3,0 7 1,0 5-2,4 2-3,0-10 1,-1-5 2,8-7-36,1-7-70,-2-8-156,1-39-543,-1 25 0,-4-7 0,1-13 0</inkml:trace>
  <inkml:trace contextRef="#ctx0" brushRef="#br0" timeOffset="95250.554">19409 10894 2890,'3'-4'121,"-3"-3"-5,3 4-1,1 2 1,-4 1 0,4 4 2,-3 12 3,1 3 2,1 7-1,-3 5-104,0-3-13,0-3 8,0-2 2,0-8 9,0-8 5,0-3-2,0-8-4,1-5-4,5-10-2,8-1 1,1-2-6,7 2 0,5 1 1,-4 14-10,0 1-4,-2 13 0,-5 4 5,-4 7 3,-1 3 2,-6 2 0,-2-3 4,0-6 5,-2-5 3,2-8 5,3-3-3,7-3 1,2-8-2,4-5-2,5-7 1,4-3-7,-2-2 0,2 5-9,-2 5-10,-5 9-4,-4 5-2,-4 8 2,1 5 3,-8 7 0,3 6 2,4 3 10,1-1-2,6-1 3,-1-9 7,9-4 1,-2-6 4,2-4 0,0-4-4,-1-6-1,-2 0-1,2-9-5,-3-5 2,-7-2 2,-1 7-1,-8 3 1,-5 2-7,-1 8-5,-2 3 3,-2 3 3,1 9 1,-1 6 3,1 8-1,1 4 4,7 8-1,15-3 0,9-4 5,16-5 2,8-2-8,7-7-18,-6-6-10,-2-6-10,-9-2-1,-10-9-2,-13-7-2,-6-6-10,-14 1 2,-4-1 0,-14 2 6,-3 5 19,-10 3 10,-1 8 9,0 4 1,5 4-6,6 8 1,9 4 3,5 3 0,5 3 6,15-2 4,0-3-2,5-4 0,4-5 1,0-7 1,-4-4 4,-4-13 5,1-8-1,-8-7 1,-2-11-7,-1-9 1,0-1-1,-2 4-1,-4 2 4,1 11-1,-1 13-11,0 8-2,0 11 2,-1 13 0,-3 7 2,1 17-1,0 8 0,0 10-1,3 3-10,3 6 2,3-6 11,4-10-2,1-6 3,-2-11 4,2-11 2,-2-9-2,0-4-9,0-4-18,-1-2-27,-1-1-64,0-1-114,-2-16-660,3 10 0,-6-2 0,1-2 0</inkml:trace>
  <inkml:trace contextRef="#ctx0" brushRef="#br0" timeOffset="98281.82">22674 10393 1164,'-7'0'71,"-1"0"24,-1 0 17,0-2 9,3 2 6,0-1 7,0-2 3,-5 3 5,5 0 10,-1 0-28,2 0-6,3 0-5,-1 0 2,3 0 18,3 0 16,-3 0 7,0-3 9,0 3-4,0 0-4,2-4-7,1 4-21,6-3-19,9 3-21,8-4-23,14 4-22,8 0-13,20-2-14,18-2 4,27-2-3,20-3-3,12-1-1,-1 3-2,-21 2 2,-27 1-5,-25 4-1,-23 0-1,-21 0 0,-9 0-4,-7 0-7,-1 0-16,-2 4-18,0-2-20,-5 1-34,-2-3-55,-1 0-87,-4 0-132,2-9-324,-25 8 0,-8-6 0,-7 0 0</inkml:trace>
  <inkml:trace contextRef="#ctx0" brushRef="#br0" timeOffset="98558.2438">23528 10255 2502,'1'-5'102,"4"-4"11,-1-2 6,3-3 1,1 10 0,7 3 4,3 1 4,8 7 2,2 10 1,5 3-86,-1 12-14,-9 6-8,-10 2-5,-4 3 3,-18-2-1,-12 0-9,-14-6-21,-7-4-37,-4-6-22,2-6-48,9-5-73,21-14-475,6 0 0,16 0 0</inkml:trace>
  <inkml:trace contextRef="#ctx0" brushRef="#br0" timeOffset="101572.4774">24866 9910 2210,'0'-2'73,"0"-2"-3,0 2 6,0-1 10,1 3 6,-1 0 1,0 0 5,3 0-1,1 0 8,1 0-49,1 0 4,6 0 12,4 0 0,3 0-1,-4-3 2,6-4 4,-7-2-1,-3-5 5,-5-2-7,-4 1-13,-2 0-15,-2 3-9,-4 3-7,-10 3-9,-8 3-9,-8 9-5,-4 10-4,-3 13-6,7 3-8,4 17-10,17-2-1,4-1 4,14-6 12,7-8 6,11-8 4,1-9 2,0-9 5,-1-6 6,-8 0 9,-10-2 9,-5-8 2,-2 5-7,-6-6-12,-12-3-5,-2 4-4,-13 7 0,-8-1-6,-2 12-5,-1 15-1,6 8 0,8 4-7,15 11 5,6-1 10,20-3 13,17-10 4,11-8 7,9-6 3,12-14 1,-5-5 2,-1-8 2,-9-10 5,-10-7 0,-9-5-9,-5-7-8,-8-1-5,0 6-10,-7 5-23,-4 12-12,-2 10 1,0 12 2,0 8 1,0 8 2,0 9-4,2 2-5,1-1 2,4-5 4,1-7 22,2-5 7,6-9-1,-3-5-5,5-5-1,-2-8-3,1-3 3,2-9-2,-5 1 5,0 1-6,-4 5-11,1 7-4,-3 6 2,0 9 2,-1 9 3,2 6 2,1 3-1,5 8 10,6-3-2,7-10 7,6 1 14,5-11 5,6-4 0,-3-5-6,2-8-3,-8-8 0,-3-2-2,-9-10-8,-6-7 1,-12 1-3,-1 4 12,-11 4 5,-9 5 1,-6 9 3,-7 9 3,-3 4-2,-1 3 0,5 11-8,8-4-10,8 6-10,5 3-16,6 1 1,9-5 4,9 0 4,3-8 0,8 0 0,4-11 2,0-10 12,-6-6 5,-4-15 12,-4-10 0,-5-11-5,-2 4-4,-5-2-4,-4 8-3,-3 8 3,0 11-2,0 9-7,-3 9 2,-5 9-3,-5 9 0,-3 13-1,-2 16-3,3 10-10,7 7-3,5 4-6,11-4 7,8-7 7,8-10 1,4-6-5,9-13 0,-1-11 1,-3-5 2,-4-10 7,-7-11 14,-3-11 2,-6-1 0,-10-5 3,0 4 17,-3 3 12,0 10-4,0 7 0,-3 7-1,-6 8 1,2 13-14,1 9-9,-1 4-7,7 5-8,9 2-4,8-9-12,1-1 9,6-11 4,6-6-2,-3-6-3,-3-11 4,-7-9 7,-4-9-1,-6-5 0,-9-8-15,-6 2 1,-2 5-8,-7 5-1,-7 12 5,-6 7 0,3 7 3,3 7-4,6 7-9,9 7-5,6-1 4,4 2 3,15-2 9,5 2-7,12-13-1,4-2-6,7-6-3,0-1 14,-4-10 11,-3-9 7,-6-1 5,-7-6 1,-8 1 8,-3 2 11,-9 3 11,-2 8 11,-2 1 3,-6 3-5,-6 8-1,1 4-7,2 5-13,-1 6-12,6 8-10,9 4-5,7 3-8,4-3-7,3 2-8,3-3-7,-6-6-13,-5-2-1,-6-4 2,-5-7 15,-5-3 1,-6-3-4,3 2 0,0-3 2,-2 0-6,6 0-7,2-3-11,2 3-24,10 0-16,2 0-13,12-5-5,7-2 0,9-4 2,-3-2 20,-4-6 44,-9 4 47,-11 0 52,-4 0 59,-7 0 47,-2 1 22,0 2 15,0 3 7,0 4-7,0 2-30,0 3-39,3 0-29,-2 4-32,1 15-26,-2 7-21,3 19-16,-3 16-11,0 10-9,-3 3-10,-3 3 9,-2-9 6,-2-12-12,2-12-2,6-13 5,-2-11 2,2-12 2,-2-8-1,2-8 4,-3-12 11,2-13 1,1-12 1,2-14 10,2-8 5,6-5-9,4-2-3,5 1 0,7 14 2,2 7-3,-2 14-2,-6 14 2,0 14-5,-3 4-2,-1 6-6,-5 10 2,5 10-4,-6 12-4,-6 7-6,-2 4 4,0 0 3,-2-2 0,0-10 5,2-2 4,-4-9-12,4-5 0,0-8 4,8-4-4,12 0 0,3-6-3,7-12-4,10-2 3,-6-13-2,0-2 5,-12-5 23,-7 0 13,-3 5 13,-9 5 22,-1 4 13,-2 8-6,-4 6 9,-4 9-4,-3 4-3,0 11-8,-5 5-16,8 6-12,6 3-15,4-4-13,6-2-9,10-6-1,-1-2-10,5-5 1,7-5 2,-2-5 1,-4-8-1,2-2 0,-1-10 2,-8 1-5,-2-4-8,-5 8-6,-3 10 4,-6 1 1,0 10 10,3 7 6,-3 9 8,3-1 0,0 6-3,3-1-10,5 0-29,5-7-53,1-7-79,4-4-167,2-9-399,-7-4 0,1 0 0,-4-7 0</inkml:trace>
  <inkml:trace contextRef="#ctx0" brushRef="#br0" timeOffset="102090.5912">27301 10270 2212,'4'-3'142,"-1"-3"-4,0 2 5,0 2 8,-1 4 4,-1 11 4,-1 6 1,2 2 0,0 4 2,-4-3-127,2-2-18,0-4 1,2-3 0,-2-5-2,0-7-3,0-1-3,3-5-1,4-10-1,8-7-2,3-1-1,3-1 3,3 2 2,-3 9-5,-4 9 1,-2 12 0,-5 9 2,-2 9 2,-1 1 4,-4 7 0,0-7 4,-1-4 0,-1-5 5,-1-8 3,4-6-5,0-2-1,8-8-3,6-7 0,6-10-3,5-3-4,1-5 2,-2 1 3,0 8-4,-4 10 3,-8 12 26,-2 15 8,-7 9 6,-1 10 1,-3 3 3,4 8 3,-3-9-11,4-5-52,0-6-75,0-5-162,-2-20-581,-4 0 0,-4-8 0,-12-15 0</inkml:trace>
  <inkml:trace contextRef="#ctx0" brushRef="#br0" timeOffset="103079.1093">24655 10904 1007,'10'10'111,"3"-2"21,7 6 16,-4-1 8,2-3 5,-8-4 12,-3 0 24,-3-2 37,-3-2 17,1 0-81,7-6-17,1-7-12,1-8 0,2-6 8,-4-12 4,-3-1-2,-6 2-11,-9 0-35,-10 5-12,-5 10-4,-8 14-7,-10 7-9,-2 8-15,1 19-16,6 11-9,10 7-13,9 6-17,9 1-1,6-8 2,12-5 1,4-12 11,9-12 1,2-9 3,6-6 4,-4-15-2,-2-4 7,-5-4 7,-8-9 3,-1 0 2,-3 7 2,-7 4-17,0 9-10,0 8-3,0 15-2,0 11 0,0 21-2,0 14 1,-2 21-4,0 7-7,-4 9-10,2 0 4,-6-10 2,-3-9 2,-11-18 3,-10-16-3,-3-19 4,-10-10 1,0-9 4,6-9 1,11-13 6,10-8 7,14-9 6,9-5-4,9-11-5,14 0-2,7-3-11,11 4-32,4 0-58,0 1-82,0 6-121,3-18-570,-14 20 0,-7 5 0,-7 4 0</inkml:trace>
  <inkml:trace contextRef="#ctx0" brushRef="#br0" timeOffset="103418.8807">24914 10899 2492,'6'-5'79,"1"1"8,5 4 4,2-7 10,0 7 9,-1 11 8,0 9 3,-5 6 6,0 11 1,-5 6-61,-1-3-13,-6-6 1,-1-7 9,1-6 0,-2-14-6,1-2 5,0-11 0,4-7-5,1-10-2,6-6 1,9-6-3,2-4-11,6-3-14,2 7-19,-3 6-23,-6 6-47,0 10-69,-5 7-80,4 5-127,4 0-364,-10 6 0,4 4 0,6 1 0</inkml:trace>
  <inkml:trace contextRef="#ctx0" brushRef="#br0" timeOffset="104504.1431">25347 10918 2808,'-3'-4'104,"2"-1"6,-5 0 6,-9 0 5,1 10 9,-7 7 5,2 7 1,4 6 2,8 5-4,4 6-86,6-2-2,8-4 0,4-4-1,2-10 2,5-9-5,0-4-2,-5-13 4,0-7 0,-7-11 4,-5-4-3,-3-11-17,-2 2-10,-5 6-8,-4 3-11,-1 11-7,-3 15-13,1 2-20,5 8-12,2 2-17,8 8-27,15-2-9,6 1-10,9 1 6,7-5 6,0-5 4,-5-2 21,-11-2 32,-6 0 25,-10-2 23,-2 2 32,-2 0 21,2 2 15,-3 3 3,-2 3 3,1 5-2,-2 4-8,0 1-16,0 2-16,0-4-7,0-1-6,0-8-1,6-4-4,3-3 3,9 0-7,3-6-9,9-4-6,-5-2-2,-3-1-2,-4 6-4,-9 2-2,-1 5-4,-2 5 1,-1 6-7,0 1 4,4-1 9,0 3 7,4-4 1,1-3 4,4-3 6,-1-1 3,3-3 1,0-3 0,-2-8-1,-1-2 3,-5-8-2,0-7 1,-9-6 3,0 2 6,-3-2 9,-6 7 7,-1 4-1,-5 8-3,-5 10-5,-1 3-11,0 2-6,6 6-13,6 3-15,4 2-12,11 4-20,8-1-29,12 0-19,4-7-7,10 0 2,-2-4 5,-2-3 8,-7-3 14,-2-3 21,0-2 25,-10-1 34,-6-6 42,-7 4 22,-3 7 7,-8 0 9,-2 6 3,-3 4-6,1 10-8,-3 7-11,8 10-18,2 6-21,2-1-19,8 3-4,-4-9-5,-3-5-18,2-5-29,-4-10 4,-14-11-7,-2 5-26,-8-8-73,-2-3-174,-10-29-357,5 22 0,6-3 0</inkml:trace>
  <inkml:trace contextRef="#ctx0" brushRef="#br0" timeOffset="105527.4535">26810 10790 1842,'3'-15'140,"1"-8"28,-3-7 15,2-1 16,-3 5 11,0 3 7,-2 6 7,4 2 11,-2 8 10,0 0-96,-2 5-39,-7 3-24,-7 13-9,-7 11-11,-7 21-3,-2 19-3,-1 26-8,-4 17-5,2 7-9,0 3-1,4-2-5,4-20-3,9-19 5,8-15 0,0-19-3,4-11 5,2-15 3,2-5 2,1-5 2,1-4 4,0-3-1,0 0-31,0 0-73,0-7-103,6-2-161,1-27-544,3 17 0,0-4 0,8-6 0</inkml:trace>
  <inkml:trace contextRef="#ctx0" brushRef="#br0" timeOffset="105896.1792">27194 10970 3038,'0'-19'93,"-3"0"1,-6 1-2,-6-2-2,-2 16-3,-4 8-3,3 6-3,6 11 1,6 8 4,6 4-76,0 12-14,6-4 1,-1 5 3,-4-2 4,3-10 2,-3-3 12,-7-4 5,-5-9 3,-8-6-1,-2-4-3,-11-8-1,6 0-3,4-4-7,5 0-27,5-1-77,12-8-176,6-14-456,4 8 0,12-1 0,6-8 0</inkml:trace>
  <inkml:trace contextRef="#ctx0" brushRef="#br0" timeOffset="106132.4807">27438 10880 2728,'0'-9'135,"0"-1"2,0 1-3,-2 5 1,-2 5 0,-4 15-1,-2 13 0,1 12 1,-3 11-4,1 12-142,2-5-84,6-5-118,0-18-148,-3-21-290,3 2 0,-1-10 0,-2-10 0</inkml:trace>
  <inkml:trace contextRef="#ctx0" brushRef="#br0" timeOffset="107189.7646">27340 11103 2876,'3'-6'83,"0"-4"10,9 6 2,12-2-5,9 2-21,12 4-3,8 0-1,3-6 0,-2-1 0,-7-4-72,-8-3-6,-11-1 2,-14-2 15,-8-3 11,-5 7 29,-5 2 4,-10 1 4,-11 6 1,-5 13 3,-10 7 0,-2 8 1,6 8-13,11 12-22,8-5-6,11 0 3,6-8 4,12-10 3,6-6 3,4-10-3,1-5-11,3-8-1,-2-7 2,-6-9 10,1-5 0,-6-6-4,2 3-2,-8 4-13,-4 11-14,2 10 3,-5 7 9,0 14 1,0 6 0,0 4-5,3 8 1,10 2-1,3-6-5,6-8 8,2-2 5,0-12-6,-4-2-5,0-10-5,2-9-1,-4-10-4,6-3-3,-5-7-2,1 2-4,-5 4-5,-3 10 4,-1 10 4,-4 11 3,-1 10 9,1 11 3,2 1 2,-2 4 3,-1-1 3,0-2 4,3-7 8,4-3 4,1-6-12,9-6-11,4-3-8,1-3-13,2-9-15,-1-12-6,-6-10-6,-4-11 3,-6-10 5,-3-1 14,-7 12 31,-3 4 28,0 14 5,0 8 10,0 11 17,-6 10 2,-1 11 1,0 11-4,-3 17-5,2 5-16,7 6-21,-1-2-26,-1-2-8,3-14-12,0-5 9,0-12 1,0-13-2,6-6 1,0-12-5,9-6-2,9-7-4,2-9 10,8 6 7,0 3 20,5 10-9,-4 9 0,-1 13 5,-11 6-1,-3 9 5,-13 11 5,-4 4 7,-3 2 0,-10-7-1,-7-4 3,-3-11 2,-10-3 1,-2-8-7,0-5-32,4-2-78,6-8-150,2-24-563,12 11 0,4-10 0,2-6 0</inkml:trace>
  <inkml:trace contextRef="#ctx0" brushRef="#br0" timeOffset="107344.8117">28401 10944 3117,'2'-5'94,"1"-2"3,6 0-5,6 0-54,9 3-71,8-1-114,17-10-504,-5 11 0,-2-3 0,-3 1 0</inkml:trace>
  <inkml:trace contextRef="#ctx0" brushRef="#br0" timeOffset="107608.6275">29086 10804 3846,'0'0'139,"0"-1"-3,0 1-7,0-4 1,0 14-2,-6 9 3,-1 17 2,-3 16 1,-3 15-10,4 1-134,1 6-75,4-6-71,-2-13-68,5-14-143,-7-37-470,-4 0 0,-5-7 0,-1-11 0</inkml:trace>
  <inkml:trace contextRef="#ctx0" brushRef="#br0" timeOffset="107921.9852">28940 11103 1990,'15'-16'103,"9"-1"9,11 1 13,4 1 7,-9 8 13,-1 7 11,-8 7 7,-2-1 5,-7 6 4,5 4-93,-5 11-6,2-1-7,-4 7-11,2-5-6,-1 1-13,0-3-5,0-5-3,4-11-1,5-6-2,1-4-2,1-10 3,-4-8-4,-6-7 1,-4-12 4,-14-6 4,-8-4-1,-11 10-5,-8 9-28,-5 12-114,25-1-647,-26 21 0,7 2 0,-3 3 0</inkml:trace>
  <inkml:trace contextRef="#ctx0" brushRef="#br0" timeOffset="109129.1617">25447 11787 1902,'-2'0'104,"1"0"20,-1 0 3,1-4 4,2 1 6,-1-4 8,0-2 6,0-5 3,0-4 4,-4-7-73,-3-1-31,-9 0-19,-2 1-2,-9 4-2,-6 8-5,-6 7-6,-4 9-1,-2 11 10,-1 11 7,2 12 5,5 10 0,9 10-1,12 8-5,7-8 7,10-4 14,11-14 8,7-11 2,9-17-5,6-11-10,10-12-3,2-12 4,0-16 2,-3-4 4,-7-16-9,2-6-14,-9-3-6,-4 3-8,-8 2 5,-2 11 13,-10 14 9,0 13-8,-3 9-3,-6 13 0,-1 4 1,-5 16-1,-4 11-4,0 16 2,-2 9-12,5 10-15,3 7-11,2-4-1,3 1-28,2-15-48,0-12-80,3-12-118,23-25-559,-13 2 0,10-13 0,4-12 0</inkml:trace>
  <inkml:trace contextRef="#ctx0" brushRef="#br0" timeOffset="110919.4901">25569 11815 2764,'0'4'80,"-2"3"14,2 2 6,-1 2 13,5-2 10,2 1 6,7-4 3,4-4 5,7-2-1,0-2-51,2-8-27,-1-1-15,-2-7-5,-5-8-9,-6-3-9,-5 3 1,-5 7 4,-8-1 1,-8 12 1,-6 1 4,-9 10 2,-4 6 7,1 10 1,2 8-2,10 5-3,7 11-7,9 0-6,7-1-1,13-7 3,11-2-1,11-10-1,9-14-8,3-6-6,2-11-13,-7-12-4,-6-6 2,-9-3 2,-6-3-2,-6 0 6,-9 11 3,-2 3-13,-6 12 1,2 2 6,-3 8 15,4 8 7,1 5 0,-1 4-2,7 9-5,-1-4-4,1 0-2,4-7 10,5-3 5,-1-10-8,4-6-15,2-6-6,3-12-2,0-7 0,-1-5-1,-4 1-2,-3-1-1,-3 7-4,-6 10-7,1 7 9,-2 2 11,-2 9 7,8 7 3,1 1 2,6 0 3,8 2 2,2-7-6,2-2 3,-3-6-6,2-4-10,-10-6-2,-7-5-1,-7-1-4,-6-7-5,-2 1 0,-8 2 1,-3 10 2,-6 4 5,-6 0 14,-4 12 21,-4 13 10,5 4-1,6 9 1,11 6 3,7 8 3,13-7-1,10 0 5,8-10-2,9-10-8,3-6-26,5-11-28,-4-11-12,2-12-9,-3-6-3,-3-17-4,-8-5-4,-2-9 0,-12 6 12,-3 3 20,-9 10 33,-3 10 24,-3 12 13,-7 6 8,-4 7 2,-1 11 0,-6 10 0,0 12-4,6 9-12,9 7-17,2 6-21,8 0-3,6-5 4,9-6-9,3-9-14,11-18-16,-4-7-20,1-11-10,-3-5-2,-10-10 2,-5-3 5,-6 1 9,-5 2 10,-2 6 6,-1 9 14,-4 3 27,-1 12 20,-1 2 14,3 7 5,1 5 0,2 7 0,7-6-10,11-5-6,5-4 6,6-10 3,1-6-15,2-6-4,-9-10-6,-7-9-8,-7-4 0,-5-8-6,-7 2-1,-2 3-4,-7 0-14,-4 15-1,-6 5 1,0 11-4,-3 2-3,9 11-1,8-4-1,13 10-5,10-2-22,17-1-26,9 0 4,8-9-6,2-3 3,-5-3 5,-10-5 9,-9-5 12,-4-1 18,-8-2 21,-5 0 40,-5 1 31,-3 7 2,-1 1 0,-2 4 3,0 6 1,-2 11 1,1 17-4,1 13-16,-2 14-13,2 9-14,0 7-9,2-3 5,-2-9 0,0-11-2,0-14-7,0-17-17,0-16-14,-3-8-3,3-16-3,-2-15-8,0-14 4,6-14 6,6-11 4,5-13 6,9 0 10,8 6 19,1 7 23,-2 19 4,-3 14 2,-7 16 4,-5 12 0,-5 10-2,-4 12 3,-4 14-4,-3 7-1,-13 12-4,-11 4-12,-6-4 2,-8-11-5,-3-13-22,2-6-82,-3-15-185,-5-3-651,-1-9 0,-3-11 0</inkml:trace>
  <inkml:trace contextRef="#ctx0" brushRef="#br0" timeOffset="111855.451">26324 12828 1616,'0'-22'136,"-2"-1"36,-5-5 14,-2-6 19,3 10 14,-2 10 15,2 1 17,2 3 17,4 2 11,0 5-91,0-1-31,0 3-28,-1 1-6,1 0-14,0 0-16,0 0-22,0 0-19,-3 4-12,1 11-7,-2 9-4,0 24-7,-2 21-8,-4 16-5,-1 15 0,-1 8 0,-6 10 8,2-7 1,2-3-4,6-16-2,2-11-1,3-19 0,2-16 2,1-15-1,-3-12 4,3-8 6,0-7 1,0-3-5,0-2-46,0-4-92,0-6-166,0-19-595,-4 6 0,-1-7 0,-3-3 0</inkml:trace>
  <inkml:trace contextRef="#ctx0" brushRef="#br0" timeOffset="112109.4567">25945 13458 2751,'-2'-6'129,"-1"2"0,2-2-2,-1 2 14,4 4 16,4 10 8,10 3 3,8 9 5,11 5 3,7 5-98,5-7-58,1-1-62,-4-8-94,-1-8-226,-9-13-372,-10 5 0,-7-4 0,-7-2 0</inkml:trace>
  <inkml:trace contextRef="#ctx0" brushRef="#br0" timeOffset="112306.2533">26453 13510 3062,'0'-7'120,"-6"-1"12,-4 0 13,-4 4 6,-8 2 1,-7 14 0,-2 10 1,-2 9-8,11 13-99,8 4-367,4 4-466,2-12 0,6-10 0,4-15 0</inkml:trace>
  <inkml:trace contextRef="#ctx0" brushRef="#br0" timeOffset="117153.9429">25038 14425 1106,'-2'0'38,"0"0"24,-1 3 20,0 0 11,0 4 13,-1 3 13,1 0 16,1-2 13,1 1 19,1-3 9,0-4 12,0-2-7,0 3-20,0-6-9,0-6-11,0-6-10,0-8-16,0-6-14,-5-3-22,-6 3-22,-4 2-31,-13 5-18,-7 12 1,-3 6-2,-5 7-1,-5 8-4,9 13 2,0 3 1,6 11 4,4 5-3,8-1-2,6 0-2,9-3-3,6-10 11,10-3 4,14-11 3,8-8 4,11-5 2,4-11-1,3-6 1,-3-11 3,-2-7 2,-8-14 2,-7-6-10,-6-9-3,-7-5-4,-2-4 0,-8 9 5,-5 5 10,0 11 2,-2 15-9,0 8-4,0 14 3,-4 5-1,-3 13 1,-4 15 0,-8 17-3,2 11-7,-4 19-11,5 7-6,2 6 9,4 0 0,7-8-4,3-8-4,1-13-31,10-9-76,1-15-150,4-21-476,6-5 0,1-9 0,5-12 0</inkml:trace>
  <inkml:trace contextRef="#ctx0" brushRef="#br0" timeOffset="119093.2887">25229 14548 2868,'0'0'20,"1"0"2,5-2 10,11 2 5,5 0 2,2 0 3,7 0 2,-1-4 3,0-3 2,-8-4-26,-1-8 6,-7-3-1,-6-6-10,-5-2-1,-3 5 12,-5 0 3,-7 5 5,-8 7-2,-6 7 3,-5 5 0,-5 8 10,1 10 0,8 7 3,7 7-2,7 10-15,7 1-6,8-1-5,9-4 2,8-7-1,8-7 0,10-9-5,13-8-3,-2-8-5,5-8-5,-7-10 2,-5-3-2,-8-1-1,-11-7-1,-5 6 1,-6 5-3,-4 8-5,-5 6 3,1 6 3,-2 8 5,2 9 2,0 5 1,2 4 0,4 1-1,0-2-5,3-5 2,4-4-3,0-7-8,1-8-11,3-5-10,3-7-10,-1-11-6,2-4 1,-1-5 0,-5 1 7,-2 5 9,-8 3 1,-3 9 7,-1 6 8,1 4 14,-1 6 9,2 7 6,6 0-1,3-2 1,5 6-10,7-4-11,0-3-12,6-5-17,0 1-8,-2-6-7,-4-6-2,-7-5-2,-6 2 10,-8-7 18,-4-1 20,-4 6 10,-10 2 16,-6 9 18,-2 0 11,-10 13 8,3 6 5,0 7 0,11 4-9,5 9-20,8-3-15,6-2-4,13-6 4,8-5-5,14-9-9,11-7-16,3-2-20,2-12-21,-8-4-37,0-13-11,-10-8-3,-6-8-1,-10-5 0,-5-3 22,-10 6 29,-4 5 33,-1 9 31,-4 6 21,0 10 35,-9 10 10,-1 5 4,-5 12-1,1 10 2,4 10-25,1 11-22,10 9-21,0-1-17,7-2 3,7-7-1,8-7-15,5-12-10,6-12-9,3-7-10,-7-8 1,-5-11 2,-4-4 3,-4-1 12,-7 1 19,-1-1 1,-5 8 12,0 6 19,0 8 9,0 5 8,-3 8 2,3 3-2,0 6-1,3 1-5,7-5-17,7-1 3,5-11 7,3-4-6,0 0 1,-2-8-2,-11-10-2,-9-6 0,0-11-2,-8-4-9,-7 1 0,-6 3-3,-6 5-4,-6 13-5,2 3-4,0 6-3,9 8-1,8 3-9,8 4-1,14 4-7,13 1-13,9-3-8,11 1-4,10-6 0,-2-4-5,-8-4 7,-3-4 5,-9-4 12,-10-9 15,-3 3 34,-8-11 31,-8 5 21,0 1 11,-3 6 2,0 4 0,-3 7-4,3 1-5,-6 7-5,3 13-10,3 13-22,-1 14-22,1 24-15,1 15-7,-1 8 2,-5 4 5,-3-3 2,2-16 1,-4-21 1,1-14 0,-1-22-1,-1-14 2,1-14 0,2-16-2,4-18 4,2-10 3,4-24-1,-2-10-2,9-4 2,4-2-10,4 6-4,9 11-3,2 11 3,2 19-5,-2 11-7,-4 16-5,-5 7-1,-2 8-1,-5 10 0,-4 13 7,-1 8 4,-4 12 3,-3 5-3,-3 2 2,-4-10 5,-6-3 8,-8-13 5,-5-10 3,-1-1 0,-3-9 0,3-2-2,6-2-14,7-5-22,5 3-36,5 0-94,4-8-186,11-10-445,2 11 0,8-2 0,5-4 0</inkml:trace>
  <inkml:trace contextRef="#ctx0" brushRef="#br0" timeOffset="120343.3677">27278 14442 3015,'0'-11'107,"2"5"-1,2 3 0,4 0 2,0 12 2,3 11 2,-3 9 3,-3 4 1,-2 9 4,-2-1-99,-7 1-6,0-11 6,1-8 5,-1-8 4,-1-10 3,4-3-3,3-6-3,2-10 3,2-6-3,9-8-6,7-12-3,4 4-6,6-1-9,5 9-9,-1 10-5,-4 13-7,-2 5 2,-7 12-6,-8 5 0,-4 8 2,-6 2 8,-3 4 2,0-11 6,0-2 11,0-7 10,0-5 10,0-4-8,6-4-1,4-8-1,7-4-2,9-7-10,9-5-5,1 1-4,-3 8-9,-3 6-17,-6 7-2,-10 12 12,-7 6 3,-1 6 2,-3 4 7,0 3 9,4-2 5,9-2 5,2-9 3,9-2 12,3-9-1,4-3-4,0-3-3,0-9-4,-5-5-4,-5-9-4,-7-6-2,-4 1 1,-7 4 23,-1-1 1,-10 11-1,-8 6-3,-7 8 2,0 6 5,-7 11 1,4 6 1,13 6 3,3 5-4,17 3-23,7-3-3,12-4-1,5-6-6,5-4-7,0-13-4,-2 0 1,-7-10-2,-6-10-4,-5-4 2,-7-3 3,-6-3 14,-1 2 1,-1 10 2,-4 9 5,1 1 4,-1 8-1,0 8 2,2 0 0,0 5 2,7 3-8,1-1-12,5-5 0,2-2 8,5-10 1,-2-1 1,3-2-3,2-7 1,1-7 2,1-5-6,-3-2 3,-7 1-9,0 4-8,-9 8-3,-2 7-1,3 13 0,-1 7 2,-2 6 1,0 3 3,6 5 0,1-8 2,5-4 1,5-6 6,5-9 2,-3-5-1,4-8 0,2-6-3,-1-7-2,2-13-7,-2-10 2,-8-4-1,-5-5 10,-7 2 19,-7 12 7,-1 8-12,-4 15 10,-6 16 3,-4 13 6,-1 11 5,-3 14-2,4 6 2,3 8-10,7 2-42,2-4-106,2-9-176,4-22-585,1-3 0,-1-12 0,2-15 0</inkml:trace>
  <inkml:trace contextRef="#ctx0" brushRef="#br0" timeOffset="120522.5357">28875 14493 3792,'0'-4'72,"0"-2"10,3 4 8,7-2 7,10 4 1,9 6-9,7-3-45,2 4-63,-8-3-138,-15-8-680,-8 8 0,-20-8 0,-22 4 0</inkml:trace>
  <inkml:trace contextRef="#ctx0" brushRef="#br0" timeOffset="121352.7044">30214 14283 1420,'-16'-8'100,"0"-1"32,-5-2 38,4-2 23,4 6 5,4 2 1,-1 4 4,-4 2 4,2 11 1,4 1-57,-2 9-40,7 6-33,2 2-35,2 3-18,2-1 0,4 0 5,-1 1-4,-3-5 1,2-2 2,-6-3 4,-12-3 3,-7-5 0,-4-3 4,-3-4-2,-4-8-4,1 0-6,4-4 0,2-6-4,-3-2-6,12 2-9,4-3-90,7 1-235,2-15-384,10 19 0,10 4 0,9-4 0</inkml:trace>
  <inkml:trace contextRef="#ctx0" brushRef="#br0" timeOffset="121612.6149">30551 14268 3252,'0'-20'104,"0"-2"8,0 1-11,0-1 2,0 16-1,-2 16 2,-4 22 2,0 15 2,-4 19-30,-3 16-150,2 5-95,5-5-167,0-33-385,4 8 0,-1-22 0,-1-21 0</inkml:trace>
  <inkml:trace contextRef="#ctx0" brushRef="#br0" timeOffset="122765.8493">30440 14468 2356,'10'-10'50,"8"-4"6,9-1 0,9 5 3,6 4 2,-1 6 0,-5 0 2,-6 0 2,-9 0 15,-10 0-21,-8 0-3,0 0-7,-3 0 15,-3 3 13,-2 9 2,-2 6 4,-2 7 1,-2 9-1,7 3-13,2-4-14,8-4 0,9-4 3,9-6-13,2-9-10,11-6-2,-5-8-4,-2-4-2,-13-14-4,-8-6-1,-7-10-7,-7-2 1,-6 1 10,-7 4-4,-3 7-6,-9 13-4,1 10-2,4 6-4,7 8-4,9 9-21,4 0-27,16 4-18,10-1-22,10-1-7,7-5-8,8-4 2,0-8 5,-6 1 7,-3-10 16,-9-2 34,-5-6 50,-8-3 39,-4-3 36,-7 2 24,-2 3 18,-1 3-9,-1 8-8,0 1-2,0 14-1,2 15-16,-4 17-20,1 21-26,-4 19-26,-1 13-13,-2 2-7,-1-2 3,-1-12 5,5-23 5,-1-19 0,0-19 2,3-23 0,-4-14-2,2-10-2,2-19-4,1-13-4,9-17 2,3-11-3,11-8-9,8-1-9,5 6 1,5 8-2,-2 14-5,-5 12 2,-4 16-2,-5 14 0,-4 13-2,-7 11-3,-3 14 5,-6 14 2,-3 7-2,-3 8-9,-6 1-11,2-2-10,-4-9 0,5-7 8,-1-7 8,3-11-16,6-5-25,7-2-3,9-6 0,9-6 11,7-7 16,12-9 12,-1-9 4,-7-4 13,-2 1 18,-13-1 58,-8 8 52,-9 6 17,-6 9 0,0 4-1,-6 8 3,-2 4-6,-5 8-5,0 7-14,-5 11-21,6 3-35,5 9-28,3 7-11,1-7-4,1-3-2,0-8-6,2-6 3,-6-9 1,-7-9-2,-4-1-12,-7-5-47,-6-6-66,-1-1-136,1-16-599,2 12 0,7 3 0,6-5 0</inkml:trace>
  <inkml:trace contextRef="#ctx0" brushRef="#br0" timeOffset="125253.3027">22926 15300 1506,'-3'0'49,"1"0"8,0 0 19,2 0 34,0 0 14,0 0 10,0-1 8,0-7 8,0-3 13,2-7-34,0-6 3,2 0 6,-1-5-8,-3 2-26,4 3-9,-4 5-4,0 5-16,0 8-10,0 8-9,-4 21-3,-7 25-7,-2 20-15,-11 20-11,-6 23-6,4-1-5,1-7-5,6-9-6,4-19-33,12-22-61,0-26-185,3-37-376,-3 9 0,0-11 0,-4-14 0</inkml:trace>
  <inkml:trace contextRef="#ctx0" brushRef="#br0" timeOffset="125712.1034">22706 15623 2274,'0'-3'65,"4"-10"3,6 5 0,10-5 1,10 2 1,12 1 0,5 4-1,0 2 1,-2 1-1,-5-1-55,-11 4-12,-12 0-6,-1 0-2,-8 4-2,-8 0 5,0 8 8,-2 4 11,-10 7 9,2 10 8,0 2 3,-4 4 5,6-1 5,7-4 6,2-3 5,7-8 1,10-4-6,6-12-7,2-2-4,1-10-3,-3-9 0,-11-3-1,-6-9-3,-3-14-2,-11 0-5,-4-3-5,-6 1-2,1 8-8,-9 10-8,4 9-14,-1 9-36,9 10-91,2 2-166,9-7-329,1 18 0,7-1 0,7 0 0</inkml:trace>
  <inkml:trace contextRef="#ctx0" brushRef="#br0" timeOffset="126212.1278">23319 15648 2091,'0'0'109,"0"0"1,0 0 7,0 0 6,-4 11 7,-2 4 3,-3 8 2,0 5 1,1 2 2,1-2-91,7-8-10,3-6 7,7-3-5,7-9-4,4-7-5,11-7-2,2-8 4,1-2 2,-8-5 10,-6 0 4,-4 10-7,-6 4-9,-5 9 0,-1 5 0,4 12 0,2 4-1,1 5-3,3 2-3,5-1-9,1-9-6,3-6 6,1-4 3,-1-10 1,0-4-1,-7-2 3,-6-10-3,-4-11 1,-4 0-1,-3-5-1,-10 0-4,1 4-9,-2 7-9,-2 9-17,1 9-24,2 5-42,7 8-74,5 5-152,9-3-382,6 9 0,15 9 0,10-8 0</inkml:trace>
  <inkml:trace contextRef="#ctx0" brushRef="#br0" timeOffset="127429.9117">24170 15641 1794,'0'-11'167,"-3"-5"23,-7-1 17,-6-5 12,-3 9 5,-10 7 5,-2 6 1,-1 8 1,-1 7 1,8 5-131,8 6-34,5 7-22,11-5-16,1-4-10,10-4 0,4-2-4,6-8 3,4-8-1,2-3 5,1-10-1,-6-11 2,-3-1 0,-1-5-1,-7-3-1,-1 7-1,-6 7-12,1 7-7,-4 4 1,0 12-5,0 6 0,0 6 1,6 4 0,4 7-1,2-3 1,7-1-3,4-5 12,8-6 5,0-7-4,0-5 4,-1-8-5,-2-4-3,-6-12-1,-2-1-1,-6-5 1,-1-3-1,-3 8-5,-2 5-11,-2 10 1,4 8-2,-7 4 4,5 7 0,3 10 4,1 3 1,2 3-3,12 1 3,1 2 3,8-10 10,11-1 1,-3-9-1,1-3 1,2-10 0,-7-4-3,-5-12 2,-6-7 2,-6-5-2,-12-6 1,-6-2-2,-2 6 2,-5-1-2,-10 9 2,-9 9 5,-4 11 0,-10 5 3,3 10-4,5 10-3,12 5 2,8 2 1,6 6 1,12-2 4,6-5-3,6-6-7,2-8-2,8-6-4,-2-6 4,-3-11 1,-4-8-6,-4-7-5,-5-9 3,-4-12-5,-2-5 1,-2 0 4,-3 0 5,-3 10 6,2 8 1,-2 10-4,0 12-2,0 6 3,-5 7-2,2 15 2,-2 12-2,1 14 2,-1 13-4,5 9-7,0 4-6,0-7 6,3-5 6,1-11 3,0-14 6,7-12 2,0-14 0,1-10 2,1-14-1,2-9 1,0-10 5,5-11-4,2-1 2,4 5-6,1 3-6,5 18-9,3 7-2,-2 11-7,-1 16 0,-8 12-3,-6 7 0,-10 6-4,-7 8 4,-10 1-3,-6-11 5,-10-4 6,-3-6 8,-5-8 4,2-8 5,0-3 2,6-4-15,2-8-50,10-3-138,-4-19-658,5 11 0,3-7 0,5-6 0</inkml:trace>
  <inkml:trace contextRef="#ctx0" brushRef="#br0" timeOffset="129014.2951">26628 15419 1078,'-10'-9'116,"2"-1"35,-3 0 35,-4-4 21,-4 3 5,-2 7 8,-2 3 4,-5 9 3,9 4 1,2 8-75,10 5-35,4 6-32,5 6-36,2 0-20,-2 2-3,0-3-11,2-3-3,-4-3 1,-8-5 0,-12-4-2,-3-3-1,-7-5 0,-1-6 3,6 0 3,7-6 3,7-1 2,8-1-6,9-3-2,11-3-1,13-5-1,14 0-1,11-5 0,9 0-4,3-5-2,0-5-6,-7 3 7,-6-3 3,-13-3 3,-11 5 7,-14 0 16,-6 5 18,-8 1 12,-2 7 2,-6 5 0,-4 1 1,-2 5-2,-9 8 2,0 1-4,3 9-7,1 5-20,8 4-15,7 1-14,-2 0 0,10-7 6,9-5-1,6-6 2,12-9-1,6 0 1,2-16 1,-3 6 6,-2-13-1,-10-6-2,-7 1 1,-10 2-6,-3 6 6,-6 4 0,-6 3-4,-3 11 1,-5 3-2,-2 10-6,1 6 2,7 7 2,6 6-1,9-1 0,17 2-6,15-7 0,9-2 4,15-11-8,2-6 3,-3-2 0,-7-11-3,-8-7-2,-12-3 0,-14-6-2,-9-7-2,-8-1-4,-10 3-1,-12 3 8,-6 9 0,-4 9 3,-8 3 3,2 5-2,6 6 2,11 5-3,8 5 0,6 0 4,6 3 1,8-2-3,4-7-6,6-2-1,7-5-5,-1-3-2,2-6-4,-5-9-2,2-4-8,-2-13-4,1-8-2,-4-6 2,-6-7 6,-2 7 5,-6 7 15,-7 8 3,0 10 2,-6 13 6,-4 10 12,-3 15 6,0 15 3,-1 17 0,5 11-5,5 14-4,4-2-8,4 1-2,5-8 3,2-8 4,2-17-6,3-11-2,0-15-3,-1-9-8,0-5-18,0-8-51,-2 0-95,3-10-222,-7-2-428,0 0 0,-3-5 0,9 2 0</inkml:trace>
  <inkml:trace contextRef="#ctx0" brushRef="#br0" timeOffset="131362.6186">28257 15614 2426,'-2'-9'108,"2"-3"8,2-2 2,3-3-2,9 7 2,3 2 1,1 2-2,4 6-2,-8 7 2,2 10-95,-8 8-12,-6 11-9,2 10 2,-4 5 3,-6-3-1,-2-2 3,-5-8 9,-2-5 7,-4-15 8,6-7 12,-2-8 9,3-11 10,8-8 3,2-7-2,4-7 0,12-7-6,9-4-8,3 5-7,12 7-10,2 7-13,1 11-12,-8 7-11,-2 8-9,-12 7-3,-6 4 3,-9 0 1,-2 4 0,-3 2 5,0-4 0,-3-2 3,4-6 7,0-2 12,0-7 1,4 0 1,5-3 1,10-6 0,11-8-2,8 1-2,8-3-3,-3 4 0,-4 6-12,-9 9-13,-6 0 1,-11 9 0,-4 3 0,-1 6-3,-2 4 8,7 3 2,7-2 3,6-2-2,7-8 8,6-3 8,-2-6 2,-3-8 3,-4-9 0,-8-3 2,-7-8-3,-5-7-3,-5-5 3,-5 3 2,-10 5 3,-10 3 2,-6 14-2,-7 6 3,-7 7-1,7 8 3,6 6-2,12 6 3,10-1 0,5 7 1,9-5-4,9-7 0,4-7-3,1-5-1,3-5 0,1-8-1,-9-6-3,3-2 1,-6-4-2,-1-3-2,-7 7-4,2 2-9,-6 7-3,-3 6-2,0 3-4,3 5 3,0 6 0,2 4 2,7 5-3,3 1-3,9-3 7,0-6 2,5-7 2,5-5-2,-1-2 0,-3-11-9,-5-2-8,2-10-6,-8-7-4,-2-10 2,-2-4-6,-2-2 6,-1 1 7,-4 7 11,-5 6-2,-3 16 4,-3 9 9,-6 10 2,-2 19 6,4 8 0,-3 9-1,2 10-32,1 0-74,3-7-121,-5-6-92,7-21-119,-5-4-261,-3-8 0,-1-7 0,-2-5 0,-1 3 3083,8-12-2669,3-5 74,1-2 46,2 5 18,5 2 32,0 4 71,10 4 110,6 4 96,10 4 124,7 1-67,4 2-85,-9 0-73,0 0-44,-12 0-11,-5 0 8,-9 0 0,-4 0 16,0 2 29,-9 6 13,-4 5 5,3 3 3,-7 6 2,1 1-1,4 1 1,5 0-3,1-5 1,13-1-12,4-9-26,6-3-15,8-2-3,4-8-3,1-9 0,-5-1-2,-4-8-4,-4-8-5,-7-1 3,-2 7 5,-5 2-3,-3 10-8,-1 6 1,-2 5 0,-2 4 0,-1 9-2,3 5 2,0 3-1,0 3-6,6-2-7,6 0 1,5-6 10,5-5-3,2-4 2,-5-6-2,0-2 1,-7-6-2,-1-7-2,-5-1 0,-5-1 0,-1-1-2,0 4-2,0 1 0,0 6-3,0-1 0,2 4-3,-2 2-1,0 1 3,0 1-5,0 0-2,0 0 1,3 0 0,-2-3 1,4 2-1,-1-1 0,-1 0 3,-1-2 0,-2 3-4,0 1 6,0 0-4,0-3-5,0 3-3,0 0 1,0 0-1,0 0 0,0 0 1,0 0-1,2 0 3,2 0 1,5 4 8,6 2 5,10 0 1,0-3 0,5 1 3,-3-4 0,1 2-2,-5-2-1,-5 2 1,-3-1-5,-6 5-7,-3 5-4,-2-1 4,-4 8 1,0 9-3,-6 2-1,2-3 3,0 2 2,-1-4-1,3-6 4,1-8 10,2 0 4,4-7-2,5-3 0,1 0 3,10-9 1,3-3-1,4-7 0,-4-5-3,2-7 1,-6 7-4,-2 1 1,-9 3 2,-3 7-6,-4 8-6,-4-1 2,0 9 1,-8 9 2,4 4 0,1 13 2,0 2-3,5 6-10,10-2-31,6-7-74,4-8-110,18-13-468</inkml:trace>
  <inkml:trace contextRef="#ctx0" brushRef="#br0" timeOffset="131543.653">30438 15369 2548,'-3'-8'49,"3"3"-4,-3 1 0,1-2-48,4 5-132,-2-3-374,0 11 0,3 3 0,3-3 0</inkml:trace>
  <inkml:trace contextRef="#ctx0" brushRef="#br0" timeOffset="132302.603">30674 15435 3078,'3'-5'119,"0"4"6,0-3-9,4 4 2,0 5 0,-1 21 7,-3 11-3,0 15 1,-3 10-6,-8 6-100,-1-8-51,0-9-27,2-17 3,-2-9 1,2-12 2,3-12-1,1-8 7,0-9 3,6-6 6,7-6 18,7-6 16,6 6 19,8-3 5,6 12-2,0 4-5,-5 8-12,-10 3-5,-7 14 9,-9 3 13,-6 7 7,-1 3 6,1 7 4,0 0 7,1-4 5,4-2 6,4-6 10,10-1 2,8-8-11,5-7-11,1-4-11,2-7-10,-2-10-6,-4-4-7,-3-9-2,-3-5-7,-8 6 2,-4 4-4,-7 8-8,-4 12 6,-13 11 4,-1 14 10,-8 20 6,-1 15 8,-1 14 1,9 14 3,2 4-2,5 2 2,0-3 5,-2-9-7,-13-1-1,-6-19-3,-5-12 7,-4-19 6,1-11-2,9-20 9,3-12 16,13-13 10,8-7 7,14-14-3,11-6-1,11 4-3,4 6-12,3 2-14,-3 13 0,-6 7-14,-3 6-51,-10 5-98,1 6-221,-12 2-594,-3-6 0,-15-3 0,-9-17 0</inkml:trace>
  <inkml:trace contextRef="#ctx0" brushRef="#br0" timeOffset="139362.5952">22116 17391 830,'0'0'122,"-2"0"27,0-1 21,1 1 13,-1 0 6,2 0 6,-1 0 3,-1 0 2,2 0 0,0 0-92,-1 0-26,1 3-20,-2 7-17,-1 1-12,3 7 1,-1 5 12,1-6 24,6 0 10,5-3 8,8-4 3,6-9 1,9 2-6,0-7 0,3-6-2,-3-4-5,-1-7-17,-6-7-25,-1-3-12,-8 0-7,-3-5 3,-9 3 3,-3 7 1,-6-1-5,-6 10 1,-6 2-2,-3 8-3,-6 4-2,-8 6 2,3 10-2,-1 12-5,-1 10-6,2 9-4,5 7 3,8-2-1,5 2 1,5-5 3,9-6 5,9-8 2,9-4 0,11-9 3,8-11 0,4-4 2,3-1-1,-7-10 1,-5 4 0,-5-1-2,-3-1-15,-6-2-47,2 0-100,4-5-202,0 5-362,6-5 0,5 0 0,5-7 0</inkml:trace>
  <inkml:trace contextRef="#ctx0" brushRef="#br0" timeOffset="139642.7526">22964 17385 2564,'0'-10'111,"0"-1"3,-4 3 1,-3 0 3,-3 12 1,-7 12 3,-6 7 1,-4 7 0,-5 13 0,2 6-91,-2-4-18,2-2-4,2-4 0,5-9-6,6-7-12,4-9-46,3-7-103,6-8-178,-3-5-294,4-8 0,-1-5 0,4-13 0</inkml:trace>
  <inkml:trace contextRef="#ctx0" brushRef="#br0" timeOffset="139861.4314">22710 17397 2090,'0'-4'95,"2"4"2,0 0 7,4 4 14,2 2 6,6 12 4,8 9 3,5 10 2,4 5 0,-1 9-89,0-3-5,-6 0-5,0-9-29,-3-6-180,1-29-445,-2 8 0,3-12 0</inkml:trace>
  <inkml:trace contextRef="#ctx0" brushRef="#br0" timeOffset="140620.0795">23444 17566 2607,'0'-14'88,"-2"-4"14,0-3 9,-2-3 8,-5 5 6,-6 4 4,-4 4 2,-3 7 4,-6 3 4,-4 6-71,-3 7-15,2 11-12,2 5-10,9 5-6,14-2-2,4 1 2,10-6 5,11-5-2,8-9-2,1-3 2,7-6 0,-1-8 0,-8-8 5,-6-4-1,-6-5 1,-3-2 4,-4 1 10,-4 3 3,4 9-9,-5 1-3,0 8 1,0 6-3,0 9-4,0 5 1,2 4-6,4 3-7,8 1-19,10-6-1,6-5 3,7-10-8,-3-2-16,4-6-7,-6-10-14,0-10-15,-3-9-6,-5-10-10,-3-10 1,-3-9-2,-9-6 7,0-1 17,-6 11 30,-3 10 14,0 12 12,-3 13 13,-6 14 10,-4 8 10,-2 12-1,-6 12 1,5 12-1,5 10-6,3 12-19,5-1-3,3 2 1,1-2 0,6-4 0,4-9-5,1-6 7,9-5-2,3-14-5,2-6-14,3-9-48,-2 2-93,2-18-189,-5-27-427,-2 18 0,-5-7 0</inkml:trace>
  <inkml:trace contextRef="#ctx0" brushRef="#br0" timeOffset="141524.5974">24165 17199 2734,'0'-12'134,"-1"0"10,1-1 0,-2-1-1,4 11 1,-8 4 1,1 13 0,-3 10 3,-2 12 2,-4 12-104,1 9-29,-3 8-9,0 0 0,9 0 1,1-1 0,6-8 4,9-10 4,6-6 3,9-12 3,6-13 0,5-12 1,4-5 1,-4-10-8,-8-10 3,0-7-1,-11-9-6,-5-8-3,-6-2-5,-4 2-5,-4 6-2,-3 6-1,-7 9-1,-2 9 4,-2 9-2,0 3-2,5 1-2,8 6 0,4 7 0,9-2 2,9 5-6,9 1-12,0-4 6,10 0 2,0-7 1,-10-3 2,0 1 2,-6-2 1,-9-2 1,-4 1 5,1 0 2,-8 0 13,-1-2-6,0 4-1,-3 0 2,-9 0-2,2 4 0,-1 2-1,-1 7-2,9 6-3,0 8 0,6 4 3,10 4 2,4-5 1,7-3-6,8-6 4,0-6-4,-2-8 0,1-7 1,-8-4 0,-8-7 0,-2-9-1,-7-2 3,-3-7 11,-3 0 12,0 3 14,0 5 6,0 7 1,-3 4-5,0 6 2,-7 4-1,4 4-2,0 6-4,-3 9-8,6 7-13,3 5-16,-3 3-8,3 1-18,4-8-43,5-2-86,4-7-180,6-39-488,6 19 0,4-7 0,1-5 0</inkml:trace>
  <inkml:trace contextRef="#ctx0" brushRef="#br0" timeOffset="142244.8451">24873 17507 2461,'4'-4'69,"0"1"3,4 0 4,0 6 8,-1 11 9,0 12 9,-3 8 3,-2 6 2,-2 2 1,-2-3-55,1-4-10,2-9 5,-1-10 4,0-7-7,0-6-8,2-9-9,4-14-1,6-3 1,0-12-2,8-3-3,-1 3-2,5 5-9,0 8-8,-3 12-3,-2 7-3,-3 6 2,-6 10-3,-8 3-1,2 7 0,-2 6 2,-2-1 1,2-8 0,-2-1 3,0-5 5,0-10 4,1-3 0,6-3 1,5-11 1,6-9-1,5-3-1,9-10-2,1-3 1,-1 9-5,-4 9-9,-4 11-1,-9 9-1,-7 13 0,-7 9-1,2 5 2,0 7 4,9 1 1,5-4 2,5-2 5,8-8 7,2-6-2,1-9-2,0 0 0,-1-14 0,-7-8 2,-5-8-5,-5-9 3,-6-2 2,-3-1 8,-6 7-2,4 11 1,-8 10 2,0 18 2,-2 9 2,0 12 0,1 8 0,2 2-1,3-4-15,6-7-85,12-11-258,-1-7-402,-5-12 0,3-13 0,-8-11 0</inkml:trace>
  <inkml:trace contextRef="#ctx0" brushRef="#br0" timeOffset="142408.1524">25630 17284 2509,'0'-6'45,"0"-1"-1,3 2-1,4 1-92,6-2-160,-3-5-267,2 14 0,-6 5 0,-1 2 0</inkml:trace>
  <inkml:trace contextRef="#ctx0" brushRef="#br0" timeOffset="143637.5923">25818 17489 2710,'4'0'124,"1"0"12,1-3 5,3 2 2,-1 2 0,2-1 3,1 8 5,-5 11 3,4 4 2,-7 11-98,0 9-24,-3-5-12,0-3-6,0-7 2,0-7 5,0-11-8,0-7-7,2-9-7,3-5 1,2-9-2,8-5-6,6-9 3,7-1-4,3 2-4,2 5-5,-3 11 2,2 9 2,-6 9 3,-4 11-2,-4 6 3,-3 4 2,-3 1 0,-3 2 2,3-2 2,0-7 6,3-1-1,9-12-1,0 1-1,-2-11 1,5-1 0,-9-14-1,-6 1 0,-5-5 2,-4 3-2,-3 7-1,-4 8 3,-2 11 3,1 7 5,1 8 6,2 6 0,8 3 5,11 4 4,5-3-4,8-4 6,4-6-1,-4-12 2,1-3-2,-11-15 1,-4-6-5,-11-12-2,-2-6-6,-6-13-1,-2-2-5,-11 0-7,-7 10-1,-7 9-5,-4 15-4,0 14-5,10 9 1,9 10-1,8 4-12,19 7-42,9-1-49,13-3-50,1-3-47,7-10-5,-3-6 3,-7-4 9,-6-8 16,-4-2 38,0-4 62,-12 3 75,-1-5 56,-3 12 65,-5-2 71,-2 16 14,-5 0 11,3 13-2,3 3-11,-2 5-34,4 3-44,10-7-34,3-1 1,6-10-16,7-5-24,4-9-6,-1-6-13,-1-11-4,-2-5-1,0-12-6,-3-3-3,1-2-2,-6 3-7,-6 12 0,-4 15 4,-2 13-1,-6 13 3,-1 15 1,5 3-4,3 8 5,5-7 4,6-4 2,5-6 6,5-11 3,3-12-9,1-6-4,1-14-6,-5-9-10,-3-12-8,-4-6-5,-5-3-3,-9 0-9,-4 7-14,-4 14 1,-7 13 8,-3 19 3,1 18 5,-3 13 7,-3 12 8,2 6 9,1 3-1,-2-3 10,-5-11 12,-5-7 0,-1-14-55,-2-7-234,-11-13-494,-5-8 0,-14-7 0,2-16 0</inkml:trace>
  <inkml:trace contextRef="#ctx0" brushRef="#br0" timeOffset="144656.3849">21833 18107 1580,'0'0'134,"0"0"20,3 0 16,-3 0 9,0 0 4,0 0 1,0 0 10,9 0 12,13 0 7,11 3-89,20 1-34,18 1-18,19-1-14,6-1-8,9 0-2,2 1 5,1-3-7,-2-1-6,1 1-3,2 3-3,9-1 0,3 1-1,8 6-1,0-1 0,-4 1-1,-4 4-7,-7 4-3,-11-1-5,-11 0-4,-11 2-4,-10-7-3,-8 0-2,-12-5 0,-9 1-4,-15-4-1,-11 0-17,-8-4-39,-6 0-47,-4 0-110,10-11-525,-11 6 0,0-2 0,-2-5 0</inkml:trace>
  <inkml:trace contextRef="#ctx0" brushRef="#br0" timeOffset="145215.5175">24293 18203 2607,'5'0'81,"3"-2"8,6 2 8,6 0 5,10 0 5,14 0 4,7 0 3,13 0 2,17 0 0,9 0-62,6 0-18,8 2-6,3-2-7,3 0-2,2 0-1,3 0-2,-4 0 2,-4 0 2,-4 0 0,-1 0 2,2 0 7,13-2 1,10 2 3,6 0-4,8-1-1,-9 1-5,-7 0-3,-10 0-3,-14 0-3,-15 0 1,-13 0-7,-7 0-3,-14-1-2,-1-2 2,0 2-1,0-3 2,0 0 1,-1-2-2,-4 6 1,-6-1-3,-13 1-7,-9 0 1,-9 0 1,-8 0 4,-2 0 3,-10 0-15,-15 0-54,-7-2-176,-16-52-534,-7 44 0,-4-9 0</inkml:trace>
  <inkml:trace contextRef="#ctx0" brushRef="#br0" timeOffset="154239.7307">21684 17755 1104,'0'0'64,"0"0"8,0 0 9,0 0 17,0 0 31,0 0 105,0 0 14,0 0 13,0 0 17,0 0-40,0 0-7,0-1-6,-5-3-7,-4-4-15,-9-3-30,-3-3-104,-8-8-10,-7 5-7,-9-6-8,-5 3-10,-5-2 1,-10 3 1,-6 0 1,-4 0-2,-3 2-1,4-5 0,3-1-2,8 0-5,4-2-9,3-4-5,-8-3-1,-3-5-3,-2 2-1,-6-7-1,-5 0-1,6 0 0,-1 0-2,8 0 0,0-1 6,7 2 2,4 2-4,4 4-3,1 3 0,-3 0-1,0 6 5,1 1-3,1 8 2,3-5-1,5 6-7,6 1-1,8 0 2,8 0 6,4 2-1,9 3-1,2-2-1,3 2 0,-2 3-6,6 1-15,0 2-30,0-2-30,7 0-27,9-4-35,5 3-26,9-3-12,13-3 1,-2 0 1,0 0 8,-11-5 17,-2 4 35,-9 1 38,-6-2 35,-9 1 44,3-1 38,-7 1 22,0-2 8,0 0 10,0-3 16,0 3 7,-4 3-1,-9-1-6,-7 2-6,-11 8-10,-16 3-1,-6 9-3,-5 9-4,-3 8-4,4 4-17,9 7-12,15-1-5,13 1-3,13-2-5,7 0-1,15-2-4,11 2-6,11-1-7,6-6 0,1 8-2,-3-3 4,-8-3 0,-12-1 3,-11-1 2,-7-4-1,-6 2-32,-11-5-73,8-2-247,-12-4-449,-2-4 0,-3-14 0,-1-12 0</inkml:trace>
  <inkml:trace contextRef="#ctx0" brushRef="#br1" timeOffset="168637.4892">13599 12828 1398,'-4'0'22,"1"-3"31,0 3 41,0 3 36,3-3 28,0 2 19,0 0 17,0 1 10,0-3 6,0 0-14,0 0-3,-4-3-31,4-5-39,0-11-36,0-6-27,-3-10-18,0-5-15,-4-1-10,-5 1-5,-2 3-4,-4 5-1,-4 3-1,-6 12-2,-3 5-1,-6 6 1,-1 5-1,-4 10 1,1 14-1,4 14 1,2 13 3,6 15 0,7 10 2,10 6-2,5-2 0,11-7 3,8-11 6,12-20 9,7-17 9,10-11 1,6-17-1,-4-12 4,1-13 1,-6-7 4,-8-6 0,-10-7 0,-4 2-2,-7 11 4,-3 3 1,-6 11-6,0 10-5,0 5-10,0 7-2,0-4-2,3 8-1,-3 0-2,0 10-6,3 1-14,6 1-11,0 3 3,6-7 6,6 1 9,5-6 3,4-7 2,5-4-1,5-12 0,-1-2 4,-3-7-1,-4-12 0,-7-1 2,-6-1-1,-6 3-3,-9 0-1,-4 7 0,0 3 2,0 3-2,0 5-1,0-3-1,-2 5 1,0-2-3,-1 2 2,-3 1-2,0 1-3,1-2 1,-1 4 0,0 2-1,3 1-1,3 1 0,-1 1-3,-1 6-3,2-1-8,0 2-1,0 0-3,0 0 2,0 0-2,-1 2 0,-3 6 1,0 9-1,-3 11 2,-1 10 4,3 6 7,-2 9 2,4 0 2,3 1-2,0-4 0,4-4-3,9-3 2,8-8 3,4-6 1,5-9 1,4-7 2,-2-7 4,-2-3 2,-2-6 1,0-4 2,-3-5 6,0-8 0,-4-8-2,-1-8-2,-4-10 1,2-2-2,-8-5-3,-3-3-1,-4 5 3,0 2-2,-3 9 0,-3 6 0,2 8 2,1 7-1,-2 7-12,2 4-4,0 4-2,-4 11 1,1 6-3,3 14-1,-2 8 0,0 15-3,2 9-2,0 3 4,-2 5 7,2-2 3,6-4 3,7-7-1,2-12-2,8-13 4,-3-6-7,0-13-31,-3-4-62,-4-3-182,-3-31-539,-7 22 0,2-12 0,-3-13 0</inkml:trace>
  <inkml:trace contextRef="#ctx0" brushRef="#br1" timeOffset="169526.1274">15544 12558 1852,'-4'-13'83,"2"0"11,-3 1 3,-1-3 5,1 7 0,1 5 1,-5 3 1,-2 3 2,-4 5 4,-2 5-58,-5 9-17,4 9-10,-3 7 4,5 12 0,1 4 1,6 7 0,5 5 1,8 1-1,6-7 2,11-3 7,2-15 7,5-11 7,5-12 1,-1-9 2,0-10 4,0-10 3,-3-9 7,-2-12 7,-7-4 0,-5-16-8,-6-7-6,-8-5-8,1-5-4,-5-2-2,-2 7 3,-8 2 4,0 12-8,-5 10-10,-4 13-6,-5 7-6,0 14-6,2 2-8,-1 10-29,6 10-43,8 8-59,6 2-97,10 6-201,2 5-265,1-5 0,5-5 0,0-5 0</inkml:trace>
  <inkml:trace contextRef="#ctx0" brushRef="#br1" timeOffset="169944.6293">15882 12997 2283,'2'-4'32,"2"-2"10,9-10 9,0 3 6,4-7 4,5-9 6,1-3 4,1-5 3,2 1 2,1-1-24,6 6-10,-3 5-10,-5 10-15,-5 5-9,-7 7 8,-9 4 5,-4 8 3,-6 10-1,-2 5 3,-1 10 2,2 3 1,3 2 6,1 1 9,10 0 5,0-4-15,6-6-5,0-1-4,6-5-5,3-5-14,2-9-44,1-6-91,9-6-167,-4-6-286,1-6 0,-4-7 0,3 0 0</inkml:trace>
  <inkml:trace contextRef="#ctx0" brushRef="#br1" timeOffset="170716.1966">16641 12738 2533,'0'-10'86,"-4"2"16,-7-3 1,-8-1 3,-1 9 7,-6 6 4,-2 5 3,7 8-1,8 11 5,7 5-63,3 2-19,19 3-16,8-1 3,9-10-2,8-8-8,13-7-7,-2-11-2,-6-11-1,-6-10-4,-4-6-2,-11-8-3,-5-12 3,-10 1-1,-3-6 9,-6 8 12,-2 3 12,-3 10-3,-1 11-2,-1 13 1,-2 10 0,1 11 3,0 12-4,4 15 0,6 9-9,5 11-10,6 3-7,2 0 3,4-5 7,3-14 1,1-12-3,-3-11-2,1-16-3,2-12-7,2-16 1,-6-5-1,1-15-4,-7 1 3,-6 5-7,-2 8-8,-3 10-4,-1 12-1,1 6 4,-2 8 5,6 10 2,1 5-1,4 3 3,3 5 2,5-7 1,6-5 9,2-7 9,5-6 2,3-6 0,-1-6 3,-5-10-2,-3-3 2,-6-5 0,-3-3-6,-9 4-13,-3 11-5,-6 5 2,0 17 9,0 12 3,2 10-1,1 4 3,6 3 2,1-1 2,3-8 0,9-9-21,-5-7-70,2-6-84,19-20-631,-20-10 0,-6-14 0,-2-18 0</inkml:trace>
  <inkml:trace contextRef="#ctx0" brushRef="#br1" timeOffset="170863.5419">17505 12548 2682,'-4'-3'12,"4"2"2,0 1-51,14-2-154,6-5-305,7 17 0,0 8 0</inkml:trace>
  <inkml:trace contextRef="#ctx0" brushRef="#br1" timeOffset="171514.3433">17947 12791 2142,'0'-4'125,"-7"-3"25,0-3 23,-12-5 16,-2 5 9,-10 1 4,-1 5 5,2 8 1,2 8 2,7 7-96,8 5-22,7 9-24,9 2-18,13-5-10,3-5-12,3-8-8,9-6-6,-4-9-6,-1-4-5,1-12-10,-3-9-7,0-5 2,-4-14-8,-7-10-2,-6-7 4,-5-1 11,2 5 16,-8 4 18,4 11 0,0 16-1,4 13 4,-4 15-4,0 14 3,0 9-1,3 18 0,4 4-8,0 12-13,0 0-14,3-5 2,-3-8 10,0-9 2,-2-14 3,5-13 0,-2-12 1,6-9-3,3-19 3,2-2 0,5-7-4,4-7 1,2 6-4,4 10-7,1 14-2,-1 11-3,-1 16-1,-4 15-1,-5 14-1,-11 3 0,-10 10 6,-12 0 3,-8-10 6,-13-6 6,-1-13 1,-5-13 0,-5-9-17,7-4-54,-1-4-109,11-34-674,6 18 0,3-6 0</inkml:trace>
  <inkml:trace contextRef="#ctx0" brushRef="#br1" timeOffset="172410.498">15690 13346 1584,'0'-4'138,"0"-2"11,0 0 9,0 1 5,0-1 4,0 6 3,0-3-3,0 3-2,0 0 1,3-1-104,-3 5-31,1 3-11,2 9-6,-1 3 0,0 17 2,3 12 2,-2 7 6,4 12 3,0 4 3,-5 10-2,-2-3 0,4-6 0,-4-5-1,0-12-3,0-14-4,0-11-2,0-9 0,0-11-9,0 0-58,0-8-147,-4-24-451,2 16 0,-12-6 0,-2-1 0</inkml:trace>
  <inkml:trace contextRef="#ctx0" brushRef="#br1" timeOffset="172710.8291">15512 14016 1919,'0'6'26,"3"8"12,8 2 9,7 7-1,8 1 6,9-9 0,5-3 4,-3-6 2,-3-3 2,-6-6-5,-11-4-17,-2-2-8,-8 0-5,0-5 3,-7 4 1,4 2-8,-4 4-7,0 2 2,-4 8 1,1 9 3,-6 0-3,-1 6-73,7-2-465,-15-2 0,0-4 0,-8-7 0</inkml:trace>
  <inkml:trace contextRef="#ctx0" brushRef="#br1" timeOffset="173256.8233">15058 14538 2474,'4'-10'40,"1"1"2,6-1-1,0 2 4,3 7 3,1 10 2,3 10 3,-2 5 2,-5 10 2,-2 12-31,-8 3-5,2-8-2,-6-5 4,3-7 11,0-12 10,0-12-1,0-3-3,0-6-2,0-10-2,3-10-3,4-3-2,2-11 1,7-4-5,1 4-15,2 3-17,1 8-1,-5 3-2,3 10-1,-3 6-12,3 6-43,2 1-93,8 1-461,-10 7 0,-4-1 0,1 3 0</inkml:trace>
  <inkml:trace contextRef="#ctx0" brushRef="#br1" timeOffset="174340.2379">15494 14673 2483,'3'0'81,"0"0"2,4 0 2,6 0 1,0 0 2,5-7 0,1 3 3,0 0-1,-3-8 3,0 1-66,-3-2-13,-4 2 0,-7-3 2,0 6 2,-2 0 3,-2 4-3,-3 2 4,-10 2 4,-2 6 6,-7 6 10,2 4 2,4 10 1,3 5 0,10 0 1,7 4-4,10-5 6,10-3-2,13-9-2,13-9-9,8-5-7,4-9-3,-1-6-3,-11-8-3,-6-4 1,-15-3 2,-9-3 5,-9 3 17,-6 3-3,-6 7-3,-6 2-3,-12 8-1,-2 3-2,-4 6-1,0 6-7,3 6-2,12 1-15,6 9-21,8-3 0,11-5 6,5-7 1,4-4 5,5-6 3,0-7-3,1-6 3,-2-9-8,-6-9-1,-1-14-4,-5-8 0,0-4-3,-10 1 1,0-5 3,-2 12 7,-4 14 2,1 8-6,-4 15 4,0 12 14,-6 13 10,3 13 7,0 16 2,5 8 0,2 10-4,2-1-11,5-2 2,7-9 8,1-4 5,7-17-4,8-7-3,-1-10-4,-1-8-4,-1-4-1,-5-12-4,-4 1 3,-5-7 1,-4-1-2,-4 4-1,-2 3-6,-2 5-16,0 6-2,0 3 6,0 7-1,0 5 3,0 8 1,0-1-3,8 1 6,5-1 1,5-7 4,5-9 16,4-2 1,-1-5-5,-5-9-1,-2-5-3,-3-4 1,-4-3 1,-10 3-8,3 3-13,-1 10-6,-4 6 2,-4 9 1,4 7 2,4 13 6,-4 5 1,0 5 1,0-3-1,6-2-11,1-11-34,8-9-59,2-6-78,15-7-188,-10-8-403,5-6 0,0-10 0,-5-1 0</inkml:trace>
  <inkml:trace contextRef="#ctx0" brushRef="#br1" timeOffset="175132.8619">16749 14605 2794,'0'-2'95,"0"-4"5,0 2 2,-3 4 5,0 0 11,0 0 6,-2 11 6,-1 5 4,4 6 2,0 9-77,9-1-12,7-1-3,8-3 0,8-7-18,7-9-26,-1-4-18,-4-6-18,-7-8-3,-6-4-2,-11-3 4,-1-5 6,-7 1 3,-4 0 12,1 6 18,-4 1 22,-3 10 19,-3 2 22,0 2 10,5 12 6,5 8 1,6 3-2,13 8-6,9 1-8,10-7-7,11-5-8,8-4-13,3-12-22,-3-6-17,-5-6-16,-10-12-12,-6-4-6,-10-5-6,-11-3 6,-9 2 0,0 5 6,-8 8 5,-8 5 14,-10 6 10,1 4 13,-3 11 6,5 5 3,10 6 4,7-2-6,6 5-1,9-5-1,10-7-3,1-5-17,7-6-10,-2-12-18,-2-3-12,-4-13-16,-13-10-4,-3-16 0,-1 1 0,-8-10 2,0 4 16,1 10 34,2 8 4,-3 15 10,2 17 16,1 10 20,0 16 4,0 14 9,0 12 2,1 9-3,-1 9-12,6 0-17,5 0 5,-3-4 7,9-10-5,-2-10-22,1-12-30,-1-9-34,-5-10-58,4-6-93,-4-19-602,-2 1 0,2-6 0,-1-13 0</inkml:trace>
  <inkml:trace contextRef="#ctx0" brushRef="#br1" timeOffset="175877.9505">18378 14593 1585,'1'0'41,"3"-7"9,-1 2 22,6-5 18,1 5 13,1 1 18,-3 1 22,-4-4 4,-1 1 0,-6-2-34,-5-1-7,-2 4-10,-8 1-24,1 3-19,-5 2-14,2 8-19,5 6-24,7 3-2,3 6-1,3 10 0,11 0 1,6 2 4,7 5 6,4 1 3,2-6 1,-9 1 4,-7-6 12,-12 2 9,-21-9 0,-15-3 1,-9-5 2,-5-10 2,-6-2 3,15-1 6,10-3 4,13-7-6,9 1-20,10-4-51,7-5-65,24-11-566,-8 10 0,6 3 0,1-1 0</inkml:trace>
  <inkml:trace contextRef="#ctx0" brushRef="#br1" timeOffset="177162.8178">18732 14766 2505,'0'0'25,"0"-4"-1,0 4 6,1-1 7,10 1 7,-1 0 5,8 0 2,7 0 3,-1-3 3,1 0-20,-1-4-3,-6-6 2,0-2-2,-6-5-7,-8 1-7,-3 0-4,-8 7-2,-7-2 5,-6 9 5,-7 2 10,-3 7 10,3 10 6,4 6 1,5 7 4,11 11 2,5 4 5,11-2 2,14-3-4,12-7-4,14-6-11,10-12-9,5-4-6,-2-12 0,-8-9-7,-7-9-1,-11-8-5,-7-5-1,-10-4-1,-5 4-1,-11 2 12,0 9 4,-7 8-7,-2 4-2,-8 9 4,0 7 5,-2 9-2,3 9 5,9 3-3,12 5 4,12-1-10,17-3-5,5-5 6,13-7 1,0-11-4,-2-3-10,-9-9-8,-1-7-14,-10-4 3,-5-7-8,-11-4-4,-4-2 6,-9 5 4,-4 5 0,-7 7-2,-13 9 8,-9 3 7,-6 9 8,2 11 0,2 1 0,14 1 0,10 6-6,10-3 0,9-1-2,7-3 0,8-5-1,5-8-4,0 0-3,2-10-3,-4-8 2,-3-7-2,-7-7 3,0-15-6,-5-3 2,-8-8 4,-5 1-3,-2 0 7,-2 2 3,-4 6 3,-1 8-1,2 9-1,-1 11-11,5 7-7,1 6 1,0 4-5,0 6 2,-3 9-3,0 10 0,-1 9 1,-1 11 3,3 6 3,2 4 11,0 6 6,2 3 2,10-2 0,-3-1 6,8-12-2,-1-6 4,0-17 0,-3-11 3,-5-9-3,0-12 0,-1-12-1,0-9-1,2-4 2,8-11-3,-3-3 0,8 4-8,6 4-5,0 9-4,6 10 0,-1 11 1,3 7-2,1 12-3,-4 10 2,-6 9-2,-8 4-2,-12 13 8,-8-4 5,-14-3 4,-12-9 4,-9-5 6,-8-9 2,-1-15 7,2-3 0,11-9 2,6-1-3,7-4-42,11 5-104,38-13-730,-26 7 0,4-1 0,3-8 0</inkml:trace>
  <inkml:trace contextRef="#ctx0" brushRef="#br1" timeOffset="187429.602">3185 10603 1619,'5'-9'64,"-2"-2"34,2 1 32,-2-3 29,-1 5 29,-4 5 23,4-1 17,-2 1 8,0 0 3,1 2-48,-1 1-31,0 0-34,0 14-31,0 17-28,0 16-28,0 20-25,2 11-14,-2 6-8,0-3-4,0-6 8,0-11-20,0-15-60,0-13-64,0-15-88,-6-27-433,-8 6 0,-4-6 0,-6 0 0</inkml:trace>
  <inkml:trace contextRef="#ctx0" brushRef="#br1" timeOffset="187649.4411">3054 11246 2394,'0'5'37,"0"5"19,3 2 18,7 4 15,2 1 19,12-1 9,8-6 7,7-6 2,6-4-1,2-4-47,-3-12-58,-7-4-92,-4-9-155,-16-22-382,-9 8 0,-15-6 0,-12-4 0</inkml:trace>
  <inkml:trace contextRef="#ctx0" brushRef="#br1" timeOffset="187858.2824">3030 10432 3040,'7'-16'24,"5"-5"5,9-9 2,6-3-2,3-3 0,-1 10-4,-5 6-17,-3 2-49,-7 12-62,1 6-119,3-1-347,-5 14 0,-2 6 0,-1 8 0</inkml:trace>
  <inkml:trace contextRef="#ctx0" brushRef="#br1" timeOffset="188351.9468">3516 10852 2778,'2'-4'62,"-2"-4"6,4 0 9,3-6 10,-4 6 5,0 2-3,0 1-12,-1 3 5,2 4 2,2 9-52,2 7-4,-4 14-6,-1 7-7,-2 2-10,-3 2-3,0-10 7,-1-7 25,-1-9 25,-1-9 15,1-8 6,-1-8 0,4-16 1,5-8 3,11-12-7,11-6 1,6 5-4,3 7-17,0 16-30,-5 15-19,-4 9-6,-5 13-1,0 16-2,-2 11-3,-5 7 7,0 5-2,-4-2-5,-4-11-21,-3-8-40,2-13-59,-3-7-77,12-8-196,-6-31-324,11 14 0,3-7 0,6-7 0</inkml:trace>
  <inkml:trace contextRef="#ctx0" brushRef="#br1" timeOffset="188739.6598">4534 10777 2812,'-2'-16'120,"-3"0"13,2-1 7,0-1-5,3 8-9,-6 9 0,1 2 2,-5 9-3,4 8 2,3 10-103,0 10-13,6 6-12,6 5-5,-1-4 3,-1 2 9,2-10-3,-6-5-5,0-13 8,-6-3 0,-13-12-2,-10-1-2,-2 1 0,-6-4-1,-2 0 0,13-7-10,8 7-50,8 0-104,10-8-162,8-17-369,13 16 0,16-4 0</inkml:trace>
  <inkml:trace contextRef="#ctx0" brushRef="#br1" timeOffset="189803.4129">4934 10836 3115,'0'-10'105,"0"0"7,0-2-2,-2 5-8,1 0 1,-6 12-2,-3 9 1,-2 3 0,0 16 1,2 7-89,5 3-14,8-2 0,6-8 9,6-5 18,3-12 6,2-9 11,2-7 2,-2-10 4,-11-11 3,-5-6 2,-5-11-4,-8-5-8,-5 2-7,1 3-20,-1 5-13,-2 16-12,2 8-11,2 13-4,3 11-6,4 4 3,4 5-1,13 4 2,12 1-3,9-10 7,6-7-4,8-7 9,-8-2 4,-8-11 7,-5-6 2,-6 2 1,-7-3 2,-1-4 8,-1 4 3,-5 6-15,-3 5 18,5 3 2,2 6 0,2 10-4,5 4 1,-2 11-1,-2 6-3,2 2-8,-4-6 3,-5-1 16,1-15 3,-4-2 6,-2-7-1,6-7-11,3-11-2,7-6-6,7-7 0,1-3 0,3-5-5,-3 9-4,-6 7-15,0 7-11,-4 9 0,-6 4 13,1 8 1,0 4 5,2 4-1,-3 2 2,0 1 4,-1-7 10,2-5 8,2-6 1,5-9 0,8-8-5,4-10 4,5-5-5,0-2-2,-4-1-8,-3 10-15,-6 14-6,-11 2 0,-5 15-2,-5 12 3,4 4-2,-1 1 2,2 5 12,4-5 5,12-9 11,2-8 15,4-4-1,3-10-5,0-8-5,-6-9-7,-3-11-5,-7-2-2,-5-6-2,-5 7 6,-2 8-13,-1 10-5,-8 7 9,-4 23 6,-4 6 12,0 16 11,0 6 10,6 8 4,10-4-5,10-7-7,7-12 7,6-5-61,3-12-118,38-15-728,-41 2 0,-9-17 0</inkml:trace>
  <inkml:trace contextRef="#ctx0" brushRef="#br1" timeOffset="190943.201">6818 10883 1778,'-6'0'33,"0"11"25,0 4 17,3 1 17,0 4 11,6 2 23,7-2 21,11-8 14,1-2 3,13-7-10,5-3-18,-3-3-19,-1-7-17,-2-6-14,-7-3-9,-10-10-19,-1-3-21,-4-1 10,-7 5 10,-4 2 4,-1 7-2,-5 2-4,-8 8 0,1 3-6,-9 5-3,-3 7-4,-3 7 2,3 8-24,2 13-11,9 11-9,2 4 0,9 2 0,4 1 2,18-8 10,7-4 6,10-15 5,15-8 0,2-12 3,1-4-1,-1-14 2,-3-6-3,-3-10-2,-5-4-2,-6-5 1,0 2-9,-11 4-2,-5 5 4,-12 7-4,-3 9-9,-4 5-3,-6 2 6,-9 9 2,-4 11-1,-7 8-7,-6 11-3,-4 6-39,4 3-72,3-5-88,11-6-174,-5-20-342,8 4 0,-1-12 0</inkml:trace>
  <inkml:trace contextRef="#ctx0" brushRef="#br1" timeOffset="191183.7812">7291 10861 3169,'0'-9'76,"0"1"-10,3 0 3,4 4 9,10 4 2,3 19 6,7 10-1,7 9 2,-2 9 2,-2 6-79,-5-1-40,2-10-69,-6-6-180,1-21-418,-1 1 0,1-10 0,4-4 0</inkml:trace>
  <inkml:trace contextRef="#ctx0" brushRef="#br1" timeOffset="191872.7533">7917 11105 1610,'8'-18'166,"-1"-2"32,-4-11 25,3-2 11,-9 1 9,-7 5 5,-3 3 2,-6 8-1,-7 9 0,-8 4-117,1 13-49,1 8-31,4 15-26,11-1-12,5 9-9,10-2-1,10-9 6,10-7 1,6-17 5,3 0 5,3-14 3,-3-6 2,-7-9 6,-7 3 6,-5-5 8,-5 1 3,-3 3-3,-1 7-7,2 6-23,-1 3-3,0 5-2,1 9 0,1 9-2,5 5-7,2 2-7,7 7-4,2-9-1,7-4 8,5-10 16,2-5-6,-1-4-8,1-12-7,-5-11-13,-7-7-7,-4-13-1,-8-11-2,-5-7-3,-1 0 8,-2 7 18,-2 8 16,2 12 2,2 15-7,-2 11 9,-4 4 13,0 18 2,-1 7 3,1 17 3,-1 10-8,1 9-15,4 4-11,0 4 2,4-4 16,4-6-1,1-7 2,6-12-2,8-7-15,-1-13-40,3-8-43,1-6-74,-3-5-102,1-17-182,-6-5-265,-5-2 0,-1-14 0,2-2 0</inkml:trace>
  <inkml:trace contextRef="#ctx0" brushRef="#br1" timeOffset="192507.5238">8455 10751 2073,'0'-9'141,"0"-1"28,0 0 11,0 2-2,0 4-1,0 4 5,-4 8 3,-2 10 2,0 16 1,0 6-104,2 17-35,-1 12-28,1 4-11,2-3 4,2-1 4,0-8-6,6-11-2,1-13 4,9-9 4,5-10 3,9-12 3,-2-6-1,1-13-3,-5-10-3,-7-6-4,-11-12 3,-3-7 0,-9 3-6,-7 5-4,-1 8-5,2 10-6,-6 9 2,2 6-3,7 4-1,0 3-1,7 0-2,6 3 2,11 1-4,10 1-18,9-1-22,9-1-9,4 0-4,-4-8 6,-13-2 9,-6-3 14,-9-1 23,-7-1 17,-5 0 18,-1 2 19,-2 6 23,1 4-1,-1 0 8,0 4-3,-1 12 1,-4 9-9,1 13-21,1 5-17,2 7-11,1-8-2,4-3-2,3-8-26,2-8-69,3-12-115,11-12-575,-11-2 0,-3-15 0,-6-10 0</inkml:trace>
  <inkml:trace contextRef="#ctx0" brushRef="#br1" timeOffset="192666.7059">8747 10767 3120,'0'-11'63,"-2"-3"-9,2 0-21,0 2-12,0 6-65,6 6-162,7-1-402,-2 6 0,1 3 0,2 8 0</inkml:trace>
  <inkml:trace contextRef="#ctx0" brushRef="#br1" timeOffset="193426.6145">8960 10904 2975,'6'-5'64,"7"0"1,3 1 5,5 1 8,-4 6 8,3 6 1,-7 12 4,-2 10 1,-8 8-1,-6 10-69,-5-1-21,2-3 1,0-13-8,2-9-2,-2-6-8,3-15-2,3-2-5,-1-9 0,8-15-1,6-9 14,7-4 16,4 0 4,6 3 7,-7 5-8,-3 13-6,-1 8-2,-4 4 2,0 6 2,-2 4 2,-1 10 0,-4 3-2,-2 3-6,-4 2-3,-2-9 3,2 0 14,-2-9 9,0-3 0,4-3 2,1-9-2,7-12 1,6-7-4,6-1 2,6-4 0,0 1 0,2 9-8,-2 11 1,-6 5 7,0 12 1,-7 6 5,-1 13 2,-7 10 1,0 1 1,0 6 1,2-6-3,-2-8 4,6-4-1,1-10-6,4-9-9,1-4-6,-1-10-15,-1-9-3,-2-8-3,-2-5 2,-6-6 1,-1 6-3,-7 4-11,3 13-7,-4 9 4,2 11 7,-1 11 11,2 8 8,2 9 0,4 5 1,3-3-2,-1-1-39,4-9-78,1-10-176,-5-31-439,-3 17 0,-3-11 0,-5-9 0</inkml:trace>
  <inkml:trace contextRef="#ctx0" brushRef="#br1" timeOffset="193590.3626">9699 10742 3043,'-3'-16'57,"0"4"-3,2-5-20,-3 0-31,9 8-82,12 3-209,1 6-276,0 2 0,1 6 0,-2 7 0</inkml:trace>
  <inkml:trace contextRef="#ctx0" brushRef="#br1" timeOffset="193975.5804">9987 10970 2998,'1'1'21,"4"7"4,-1 0 7,2 14 6,-3-3 0,-1 12 5,-5-3 2,-5 0 3,-4-3 1,1-2-12,1-13 5,0 0-4,5-10-3,4-6 1,7-16 7,8-8 4,11-8 6,7 0 5,5 1 7,2 12 1,-1 11-8,-5 6 0,-8 8 1,-4 14-5,-6 4-8,-7 6-6,-5 9-12,0 0-18,-6 0-35,3-4-64,3-5-111,9-18-579,-3 2 0,3-8 0,9 0 0</inkml:trace>
  <inkml:trace contextRef="#ctx0" brushRef="#br1" timeOffset="194333.7955">10500 10983 3182,'0'-6'78,"0"2"-5,0 1 6,-4 3 8,0 9 6,-8 6 1,6 11 2,2 3 1,-1 1 7,11 0-70,6-3 2,11-6 9,1-11 0,2 0-6,0-10-6,-9-10 0,-9-12-2,-7-7-2,-6-8-7,-3-6-7,-9 1-8,-3 11-7,-5 10-8,-2 11-2,4 6-11,4 11-28,8 6-60,5-1-86,14-2-179,2-9-343,8 11 0,10-5 0,6-7 0</inkml:trace>
  <inkml:trace contextRef="#ctx0" brushRef="#br1" timeOffset="194949.5636">10845 10990 2740,'3'-3'51,"-3"3"15,0 0 25,0 12 15,0 10 8,0 11 4,0 0 2,0 6 3,0-1 4,3-9-47,5-7 4,8-9-18,5-6-26,6-10-20,-4-4-11,1-12-3,-5-8-2,-5-7-3,-3-6-1,2 5-4,-4 4-8,6 12 3,-2 14 3,1 6 6,-1 11 4,4 9 1,-3 3 3,2 6 1,0-5 1,6 1 5,5-13 6,4-7 4,1 0 1,6-14 1,-5-8 2,-3-11 1,-2-4-2,-5-12 0,-9 1 4,-4 9-4,-7 5-10,-6 13-4,-9 11-2,0 11-7,-4 9-4,2 12-1,1 5-4,9 10 0,4-2-6,0 1-1,0-5 9,0-10 2,0-5 1,0-8 5,0-7 6,-7-5-1,-7 1 4,-3-3-6,-6 0-6,-4-3-53,4 3-122,-1-12-650,4 9 0,7-5 0,7-8 0</inkml:trace>
  <inkml:trace contextRef="#ctx0" brushRef="#br1" timeOffset="196962.6575">12402 10530 1815,'0'-10'95,"0"0"24,0-5 21,0 0 8,0 4 0,0 3-5,0 4-3,0 4 8,0 7 13,0 12-59,-7 16-15,-2 18-17,1 18-21,-4 12-4,-2 6 1,10 1 6,4-7 9,0-13-8,2-11-10,5-12-27,-2-13-59,2-11-39,-2-8-116,3-18-473,-8 3 0,2-7 0,-4-13 0</inkml:trace>
  <inkml:trace contextRef="#ctx0" brushRef="#br1" timeOffset="197529.5829">12165 10904 2248,'-2'-5'98,"2"0"4,-5 1 8,12 1 4,10 3 5,11 3 1,11-3 0,12 0-8,6 0-24,5 0-112,6 0-23,2 0-15,-6 0-8,-4-3-4,-15-1 3,-16-2 28,-12-1 25,-13-2 24,-1 0 28,-8 2 28,-8 0 20,-6 1 16,-3 6 7,-7 0 3,-4 10-1,2 7-24,1 4-23,6 8-15,10 1-5,4-4-2,10-4 1,8 0-2,5-10 0,7-5-3,0-3-2,6-4-5,-2-12-3,-9 1 2,-2-11 1,-3 2-4,-3-2-2,-3 9-12,1 1-11,-1 6 3,2 12-2,-2 13 4,-1 5 0,4 10 1,-1 1-2,2 6 3,6-11-5,2-1-9,8-12-45,9-3-64,5-11-134,13-14-469,-8-4 0,1-9 0,-3-9 0</inkml:trace>
  <inkml:trace contextRef="#ctx0" brushRef="#br1" timeOffset="197735.5967">13238 10899 2180,'0'0'132,"0"0"8,-3-2 11,-7 4 10,-9 3 6,-6 7 0,-7 4 0,-1 6 0,-2 3 1,4-1-103,7-2-67,3-3-79,7-6-138,11-10-453,-14 1 0,10-9 0,1-6 0</inkml:trace>
  <inkml:trace contextRef="#ctx0" brushRef="#br1" timeOffset="197943.1924">12971 10894 2386,'4'-7'119,"-1"3"-1,4-2 3,2 2 3,5 6 4,4 6 1,6 12 2,3 2 3,-1 12 0,4 1-112,4-1-35,1 2-38,6-13-90,9-5-154,9-17-314,-7 5 0,0-3 0,-7-6 0</inkml:trace>
  <inkml:trace contextRef="#ctx0" brushRef="#br1" timeOffset="198309.6">13605 11044 1421,'0'-19'177,"-2"-7"28,-6-2 16,-5-7 10,-11 13 6,-7 7 8,-8 6 11,-1 9 6,2 9 0,3 8-119,10 7-54,14 0-24,5 2-12,12-1-6,10-4 0,7-8-4,6-7-8,4-2-6,-3-8 1,-6-6-1,-9-3 1,-6-4-2,-9 1 3,0 0-19,0 10-3,0 4 0,0 14 5,-3 13 1,3 11 1,-3 3 1,3 9-2,0-10-15,0-6-62,3-5-65,3-15-175,-3-21-464,1 6 0,-2-5 0,-7-19 0</inkml:trace>
  <inkml:trace contextRef="#ctx0" brushRef="#br1" timeOffset="199679.5571">7183 11712 241,'3'-3'39,"-3"-2"27,1 1 38,2 0 38,-3 2 26,0 4 20,3-2 16,-3 0 11,0-2 12,0 1-9,0-1-10,0-4-23,0 1-31,0-2-36,0 3-17,0-4-9,0-2 0,0 5-4,0-2-3,0 0-2,0-1 2,0 3 10,0-2 6,0 2 6,0 2-2,0 2-12,0-2-15,0 3-11,0 0-10,0 0-9,0 0-14,-3 3-12,0 3-9,2 9-11,-2 7-3,1 12-1,-2 11 1,2 3 2,-3 9 4,2 4 2,-3 2-1,-2 3 2,2-3-2,2-1 6,0-3 0,-1-7 3,0-4 6,-1-4 4,2-9 2,-2-4 4,0-7 0,-1-6 1,5-9 1,1 0 2,1-6 3,0-3-1,0 0-26,-2 0-42,-1-3-55,0-7-83,3-6-169,-4-18-400,2 3 0,2-1 0</inkml:trace>
  <inkml:trace contextRef="#ctx0" brushRef="#br1" timeOffset="199924.1093">6947 12273 2116,'0'3'72,"0"0"7,0-2-4,0 2 8,3 1 12,2 3 7,2 2 4,3 2 4,6 0 2,1-1-54,0 0-13,5 1-2,3 0 2,-1-4-26,4-1-91,4-3-146,2-9-356,-5 6 0,-4-2 0</inkml:trace>
  <inkml:trace contextRef="#ctx0" brushRef="#br1" timeOffset="200201.9704">7435 12236 2198,'0'-4'108,"0"-2"18,0 1 5,0 3-3,0-2 0,0 4 4,-9 4 4,-3 9 1,-7 0 4,-8 12-74,1 4-31,-1 0-19,3 2-4,3-7-6,6-3-32,10-9-75,1-6-163,2-8-360,2 2 0,2-4 0,-2 2 0</inkml:trace>
  <inkml:trace contextRef="#ctx0" brushRef="#br1" timeOffset="203941.6123">3737 13190 1042,'0'0'74,"3"0"5,-3 0 2,0 0 1,3 0 3,-1 0 7,3 0 6,2 3 13,6 1 13,-2-1-39,6 1-3,3-2 19,6-2 4,-1-2 4,1-9 1,-2-7-2,-3-5-3,-10-7-5,-4-3-6,-5 2-17,-4 1-5,-1 7-17,-10 5-6,-4 5-5,-6 10-5,-5 3-9,-2 10-4,1 12-9,4 6-3,1 10-6,9 7-4,7 5-10,2 2 2,9-1 0,8-5 6,10-4 5,12-10 7,13-9 3,13-11 1,6-8 3,1-4 0,-4-10 1,-5-2 1,-8-5 0,-14-5-3,-7-1 1,-12 0-5,-7-5-2,-6-2-5,0 4 4,-6-2 6,-4 2 3,-7 9-3,-7 5-2,-3 6-1,-5 2-5,-6 10 0,5 7-1,5 7 0,4 3-7,11 7-10,6-3-3,4-3 2,8-3 5,5-7 5,5-3 5,4-7 1,3-5 5,1-7 2,-6-3 5,-4-4 4,-2 0 1,-10 0-2,-1 6-9,-2 3-14,-1 3-5,0 3 0,2 3-2,4 9 0,2 2-2,0 5-1,6 1-3,7-4 4,0-6 6,5-4 12,1-6 2,-3 0 2,2-10-3,-1-4 0,-5-1 2,-4-7 0,0 0 1,-8 3-3,-2 3 0,-1 2-8,1 3-8,-1 8-2,3 0-2,0 4-1,6 8-2,-1 8 1,2 3 0,1 6 1,0 8 0,0-2 6,-2-5 6,4-3 3,4-3 4,0-13-2,5-4 2,3-10-1,3-8 0,-3-11-3,-5-4 0,-7-12-4,-6-3 0,-7-3-3,-5 2-2,-1 8 12,1 4 8,-2 9 5,0 9 0,1 3-6,-1 4-2,1 4 0,-1 8 3,1 8 2,-1 11-3,2 10-7,0 14-10,0 3-5,5 6 1,3-8 6,5-5 8,5-8 1,6-8 0,-1-12 1,1-8 2,1-7 0,1-8 1,-7-6 3,-3-3 1,-9-6 5,2 1 1,-9 2-10,1 7-10,-1 1-4,4 10-1,-2 6-1,5 11-1,6 1-4,4 11 0,2 3-2,7-7-5,4-1 11,0-12 11,0-7 2,1-3 4,-4-5 2,-5-9 2,-11-3 0,-2-11 0,-8-2-2,-1-1 1,-3 5 10,3 1-11,-3 10-12,3 12-4,-4 9-2,4 18 2,0 15 1,0 20 0,4 13 0,-4 13 0,0 8-16,0 0 12,-7-6 9,1-9 2,-9-21 6,-2-13 1,-10-16-2,-5-11 3,-4-10 6,3-7 3,-2-12 14,8-10 15,8-1 9,10-11 0,4-2-3,10-8-10,11-1 4,10-2-5,10 0-6,5 1-16,1 6-65,-2 8-87,-6 1-195,-3-14-526,-9 23 0,0-2 0</inkml:trace>
  <inkml:trace contextRef="#ctx0" brushRef="#br1" timeOffset="205698.7923">6028 13346 2541,'0'-4'83,"0"4"-2,0 0-3,-1-4-1,5 4 7,2 0 6,8 0 5,5-2 4,7 2 0,2-1-71,1-4-8,-4-6 4,-5-4 5,-4-6 3,-8-1 1,-6 3 11,-7-4 3,-13 1-3,-6 2 4,-6 7-3,-9 7 0,3 3-2,-1 9-2,9 8-3,4 15-7,12 3-16,8 13-3,5 4-2,14-3 0,7-3 5,10-10 2,12-8 3,5-7 3,-1-10 3,-2-5 4,-10-10-1,-5-9-3,-5-6 1,-5-5-2,-4-4-7,-4 1-5,-5 9-10,1 5-9,1 11-2,1 4-8,1 7 5,3 10-2,0 2-2,-2 9 2,0 2 3,-2 1 1,0-9 8,0 1 9,0-11 3,3-7 8,4-8-3,2-9-2,4-11 2,0-4-3,0-10-2,-4 0-1,1 5-5,-4 10-12,-1 10-6,-4 10-5,1 10 0,-1 11 4,-1 6-1,-2 6-1,3 1 3,3-3 2,10-5 9,9-8 10,5-5 3,5-6 1,2-4 0,-7-6-5,-7-1 1,-11-8 0,-10-2-4,-7-5-1,-2 2-4,-2 1 3,-8 5-2,-5 8-1,-9 0 0,-5 9 1,-3 6-2,5 7 0,5 4-2,10-1-4,6 1-3,9-4 7,10-3 4,6-7 7,3-3-1,8-3 4,-5-7 1,-3-8-5,-3-8-5,-5-12-5,0-10 1,-8-10-12,-2-3 1,2 3-1,-8 10 6,0 6-2,0 10-10,0 17 3,0 8 12,-4 8 11,0 15 0,2 14-1,2 11-1,2 5-1,14 5-6,5-2 2,9-4 13,2-12 4,1-7 3,-6-7 3,-3-14 1,-2-8-4,-8-6-1,0-9-8,-1-9-1,-4-4 1,-5-5-5,-4 3 0,0 7-19,0 9-12,0 8-2,0 12 7,0 8 4,0 9 3,0 3-1,4 9 1,2 0 5,9-3 4,7-7 18,4-8 12,2-8 3,-4-5-1,-5-8-13,-7-12-14,-6-6-12,-6-5-4,-6-14-6,-9 0-6,1 4-5,-8 5-4,2 13-3,-1 10-3,8 9 10,5 3 9,3 9 14,4 1 5,5 1 2,6 5 0,7-5 6,10-6 0,3-4-21,4-1-6,-1-6 3,-3-8 4,-6-1 0,-4-7-1,-5-5-2,-8-2 3,-5 4 5,1 3 2,-6 7 14,3 4 5,0 8-1,0 4 2,-4 14-1,-1 6 1,4 8-2,-3 5 2,9 4-9,4-5 1,3-1 10,-2-6 3,-2-9 2,-2-5 5,-6-8 0,0-3 0,0-2-2,0-2-17,0 0-37,0-3-64,5-4-221,-1-20-364,2 16 0,3-8 0,4 4 0</inkml:trace>
  <inkml:trace contextRef="#ctx0" brushRef="#br1" timeOffset="206226.0326">7980 13300 2270,'2'-13'126,"0"-1"28,0-4 19,0-1 8,0 9 1,-2 3-6,1 3-2,1 4 1,0 7 2,1 13-90,2 8-36,4 21-27,0 13-18,3 13-9,-6 4 0,0 5 6,-3-4 2,-1-14-1,-1-12 0,-1-18 4,0-15 2,0-14 0,-3-14 1,-3-14 2,0-15 1,-3-14 0,-2-13-1,7-13 1,2-4-1,2-1-2,8-1-3,4 6-1,0 11 0,3 12-3,2 15-6,-1 11-1,-2 12 0,2 7-4,2 8-1,0 14-4,-3 15 3,-1 6-1,-8 12-2,-3 4 3,-3-1 4,-6-11 5,-3-5 1,-3-8 3,-3-8-4,0-8-17,3-7-48,4 0-129,4-17-560,1 6 0,10-8 0,5 1 0</inkml:trace>
  <inkml:trace contextRef="#ctx0" brushRef="#br1" timeOffset="206719.8402">8327 13389 847,'16'6'140,"6"-1"27,10 1 13,2-2 12,0-3 11,-1-5 11,-9-6 23,-8-6 19,-7-4 12,-6-10-61,-8-4-40,-4 4-23,-4 5-12,-2 2-11,-3 8-12,-4 8-12,1 10-24,1 10-17,1 9-11,5 10-19,7 1-18,5 9-4,11-8 7,6 0 3,11-6 3,4-10 1,6-3 1,-1-12 1,-5-1-1,-8-11-4,-5-6-4,-7-11 0,-4-3-7,-1-7-3,1 6-6,-1 3-4,5 8-3,-3 11-2,2 7 0,3 8 3,-4 10 4,0 5-1,2 2 4,-4 7-4,2 2 5,-1-5 0,3-2-32,-1-3-77,7-10-170,-3-14-423,-1 2 0,-2-6 0,-1-10 0</inkml:trace>
  <inkml:trace contextRef="#ctx0" brushRef="#br1" timeOffset="207264.5413">8865 13261 2449,'3'-9'93,"-3"3"-2,2 5 2,4-2 4,1 3 2,8 13 2,2 8 1,0 7 0,-4 4 1,-3 6-88,-5-5-3,-3-5 4,-2-7 4,0-8 13,0-9-2,0-4 2,0-9-1,4-5 1,5-14-2,5-3-3,4-8-2,4 9-2,-1 5-10,2 13-17,0 7-2,-2 12-3,-1 6 0,-3 9-2,-7 2 1,-3 7 4,-4 2-2,-3-5 2,0-10 10,0-5 4,4-8 2,-2-5 2,4-9-1,9-6 2,5-9 0,10-9-1,7-8-1,-2 5 0,4 7-7,-6 11-3,2 16 0,-11 11 2,-6 18 4,-5 5 0,-7 6 4,-4 5 1,-2-1 5,0-5-1,0-6-4,0-12-57,29-10-714,-23-5 0,1-12 0,2-14 0</inkml:trace>
  <inkml:trace contextRef="#ctx0" brushRef="#br1" timeOffset="214905.1629">9911 13297 374,'-13'-8'94,"1"0"28,1 0 18,-1 2 11,11 3 9,1 3 5,1 0 5,-1 0 5,-1 0 14,1 0-50,0 0-15,0 0-12,0 0-6,0 0 2,0 0 6,1 0-2,7 0-2,-1-3-1,4-3-14,4 3-16,0-3-12,-6 2-16,4-2-11,-4 6-14,8 6-14,-6 2-4,1 11-1,-5 5-4,-4 13-1,-1 2 1,-7 3 2,-2-3 1,-2-2-1,-4-8 2,-1-7 6,3-4 4,-4-7 4,6-7 7,0-4 8,3-2 2,2-6 4,9-7-3,9-5-1,8-7-2,4-5-4,7 0-6,3 4-3,-1 8-8,-5 6-10,-5 6-5,-2 7-6,-6 4 0,-4 6 1,-6 6 3,-2 5-2,-3 3 2,-7-1 2,-3-1 2,0-1 4,-1-7 6,-2-4 2,4-8 1,7-2 1,0-8-2,11-8-1,5-7 0,0-7-2,6-3-4,0-1-6,0 4-3,1 6-7,-2 9 2,2 4-2,-5 8 1,-2 10 0,-2 10-1,-4 6 2,-3 5 2,-1 8 5,-1 0-2,3-1 5,3-10-2,8-1 1,11-11 1,7-7 1,8 0-1,3-10-1,-6-1 3,-6-9-4,-6-3 1,-16-7-2,-4-1 1,-5-1 0,-3-3-3,-6 3-1,-2 6 1,-7 3-1,-2 4-1,-8 12 4,-3 2-2,-2 6 2,4 8-1,7 3-1,8 1 3,5 5-1,4-3 3,7-3 1,10-4 0,1-7 1,4-5 3,4-2-1,-2-8 3,-7-3-1,-4-5 1,-5-5 3,-4 3 1,-1 3-6,-3 2-6,0 9-2,0 5-2,0 5 1,0 9-3,0 2 0,0 3 0,3 3 0,5-3-6,5-6 4,7-6 7,3-3-1,4-4 1,3-5-4,-6-6 2,-2 0-1,-7-9-1,-1 1-2,-11 1 3,0 8-8,-3 2-2,1 6 2,2 6-1,-1 8 4,4 1-1,6 2 3,4 6 1,5-6 0,3-5 2,2-1 8,1-8 1,-3-2-1,-1-8 6,-2-1-2,-7-7 2,-5-3 2,-2-4 3,-3-1 9,-4 2 7,0 7 1,0 4-5,0 7 0,0 10-3,0 15 0,4 17 2,5 17-4,1 18-1,4 14-10,-4 6-11,-3 3 0,-7-4 4,-11-12 2,-1-14 1,-12-18 0,-8-10 4,-11-19 2,-1-11 2,-2-16-1,8-16 3,18-13 17,10-14 10,23-8 0,18 0 2,12 4 3,8 6-3,6 6-5,-3 7-3,-4 5 2,-11 6-10,-10 7-60,-13 4-71,-9 11-185,-17-35-541,-12 33 0,-13 0 0,-13-2 0</inkml:trace>
  <inkml:trace contextRef="#ctx0" brushRef="#br1" timeOffset="216122.5198">2672 13949 1867,'-7'-5'104,"0"-4"14,3-7 21,-2 1 21,2 4 16,4 1 6,0 6 0,0 0-2,0 3-5,0 1-92,0 9-12,0 12-13,4 19-19,0 19-19,-1 17-15,-2 9-5,1 6 1,-2-2 3,-4-9 4,0-15 1,2-16 3,-2-16 5,1-11 6,0-11 4,-4-8-1,1-6 0,0-12 1,1-5 1,2-14 4,3-8-1,8 1-7,8 2-4,1 3-8,7 5-5,6 10-2,0 9-1,-2 6-2,-2 13 0,-6 8-6,3 8-1,-10 8 5,-6 2-3,-3 3 5,-8-2 4,-9-6 4,-7 0 0,-10-8-1,-3-1 1,-4-7 4,2-1 3,6-10 3,8 1-1,6-4-9,6-3-23,6-2-35,0-3-70,12-7-148,12-7-449,-4 1 0,5 1 0,7-1 0</inkml:trace>
  <inkml:trace contextRef="#ctx0" brushRef="#br1" timeOffset="216552.4904">3005 14391 1343,'0'0'72,"0"0"25,0 0 9,3 0 20,3 0 30,5 0 17,10 0 5,5 2 7,8-4 1,2-3-39,-1-6-24,-8-3-15,-8-5 4,-9-3-14,-4-1-26,-6 3-12,-3 2 13,0-5 3,-2 8 0,-3 4-5,-8 4-1,-3 4-8,-7 8-11,-3 10-5,-4 10-1,6 13-7,6 7-19,12 2-9,6 0-1,12-4 3,8-7 2,8-5 4,4-8 4,9-9 5,2-6-1,-4-4-7,-3-4-60,-3-4-188,-10-27-542,-11 21 0,-3-4 0,-4-4 0</inkml:trace>
  <inkml:trace contextRef="#ctx0" brushRef="#br1" timeOffset="218249.5539">4994 14462 1072,'-5'0'28,"2"0"2,-1 0 8,-5 0 13,3-1 19,1 2 29,1 3 38,-1-2 37,5 4 29,-3-3-7,3-3 8,0 0 2,0 0-4,-3-6-12,0-4-17,-3-9-26,0-7-39,-3-7-35,0-2-31,-8-3-16,-5 3-7,1 0 0,-9 5 0,-8 7-1,-3 13 0,-2 4-3,-2 10 0,4 8-1,8 10 3,10 7-5,16 8-3,7 2-1,12 2 3,12-5 5,11-3 4,4-9-2,4-7 5,1-11 4,-6-3-2,-8-9 4,-6-4 3,-5-6 5,-8-4 1,-5-5 10,-2 8 20,-4-2 11,0 6-7,0 5-5,0 6-2,0 8-1,0 9-2,0 7-7,3 4-9,5 5-17,3-1-27,9-9-9,6-6 5,6-9 3,4-3 1,0-7-4,2-8 3,-8-8-3,1-5 0,-8-13-4,-2-8 3,-7-8-1,-1-1-2,-7-4-3,-3 3 1,-3 11 10,0 5-2,0 11 4,0 13-2,-6 6 7,-6 10-2,0 16 0,-8 10-1,8 15 3,6 10 0,3 8-10,6 2-3,6-5-1,4-4-3,6-9 3,8-8 1,7-11 4,3-9 4,1-12-2,2 4 0,-4-17 5,-4-2 4,-10-7-1,-12-4 7,-6-9-4,-4 1 1,-4 0-5,-2 5-4,-2 4-1,-8 6-1,2 7-1,-4 2-5,1 4-1,4 3-3,2 0-9,7 6-8,4-2-11,7 5-7,7 3-2,11-2-22,10 1-12,11-10-10,3 1-15,3-2-9,-2-7 2,-9-6 9,-1 1 11,-14-4 14,-7-5 23,-9 4 41,-7 6 17,-3 1 11,-8 3 18,-5 5 13,2-2 5,-7 4-3,4 6-2,7 1-6,4 3-18,3 6-22,10 6 0,0 5 1,10 2-1,1-3 1,1 5-2,-4-3 4,-6-7 0,-5 0-1,-7-6 5,4-3 1,-11-4-1,-8-3 1,-4-1 0,-10-2-2,-5-2 0,2 0 1,3 0-3,11 0-28,5 0-83,10-6-271,10 3-323,10-3 0,16-4 0,9 0 0</inkml:trace>
  <inkml:trace contextRef="#ctx0" brushRef="#br1" timeOffset="219318.1225">6108 14344 2363,'0'-6'150,"0"-3"22,0-1 9,-3-2 7,0 2 2,-5 6-1,-1-2 1,-6 12 1,3 1-1,-1 7-104,5 4-47,5 8-20,4-1-10,9-3-2,9-2 2,5-3 5,9-7 3,5-4 0,-5-5 2,-3-5 1,-8-7 0,-9-4-2,-10-7-2,-6-5-9,-11-7-2,-7 2-6,-4 4 2,-4 6-2,2 10-2,7 8-3,1 8 0,8 6 0,8 5 0,6 5 11,14 3 0,13 3 7,12-2-6,5-8 3,5-5 1,-8-8 6,-8-2-1,-12-5 1,-4-4 3,-11-7-2,-1 0-3,-4-6-2,-3 4 0,-1 5-7,2 7-13,-1-2 1,4 7-1,7 8 3,1 7-1,4 9-5,2 6 0,0 5-4,-3 2 0,-2-6-3,1-1-11,4-6-43,1-7-66,7-10-94,1-7-70,0-13-79,0-9-261,-8-9 0,-11-6 0,-5-5 2134,-2-6-1854,-5-4 80,1 8 87,4-3 87,-1 3 75,-1 14 94,0 9 113,0 2 70,0 7 74,0 10 58,0 8-70,0 4-80,2 13-77,2 15-61,4 7-34,2 6-27,4-1-21,-3 0 0,-1-10 4,-7-12 0,0-8 9,-3-11 4,0-8 1,-3-4-3,3-8-3,0-6-2,0-9-2,3-2-3,5-1-2,3 2-6,8 10-8,5 4-5,4 8-2,5 12 2,-1 10 2,-5 13-1,-3 5 2,-12 6 6,-6 1 3,-4-7 3,-7-2 2,-4-9 3,-9-8 2,-7-7 2,-8-7-2,-1-2 3,3-6 1,8-3-13,5-1-39,13-4-94,9-4-161,35-13-351,-15 13 0</inkml:trace>
  <inkml:trace contextRef="#ctx0" brushRef="#br1" timeOffset="220119.0485">7207 14404 1303,'7'0'139,"-5"1"22,11 3 18,2-3 11,5 3 6,7 1 0,6-5 4,1 1 1,0-5 2,-4-3-83,-9-5-48,-8-2-9,-7-5 7,-2-1 1,-7 1 2,-4 1 6,-5 4-3,-3 6 3,-9 4 0,-6 6 1,4 6 1,5 8-7,5 7-15,10 8-7,8 1-1,14 3-4,12-4 2,9-4 3,11-8-3,8-4-8,1-7-8,0-5-9,-6-8-10,-7-7-8,-8-5-7,-9-5-1,-12-5-8,-9 3-3,-10 1-3,-13 5 2,-10 6 9,-5 9 0,-5-1 1,3 8 2,9 3 0,13 4-2,7 0 6,10 6 0,7 0 2,9-2 2,3-9-11,9 0 4,-7-6-7,-2-10 2,-3-3-3,-5-9 0,-5-8-5,-8-13-6,0-10 1,-3 1 0,0-6 9,0 5 11,0 10 14,0 11-2,0 12-4,-6 13 3,3 17 7,-5 17 7,-2 13-2,4 19 2,3 7-1,3 7-15,9-2-7,9-8 3,4-5 11,4-11-3,6-12-3,-10-9-3,0-12-3,-9-9-17,-1-2-33,-9-3-50,3-3-152,-6-13-577,-6 9 0,-1-5 0,-4-8 0</inkml:trace>
  <inkml:trace contextRef="#ctx0" brushRef="#br1" timeOffset="229003.5553">8764 14442 204,'-7'0'36,"1"-4"27,0 4 32,-2-2 34,1 2 31,4 0 22,1 0 31,2 0 21,0-1 15,0-2-12,0 0-1,0-2-15,2-3-21,-2-1-30,0 2-22,0-2-13,1 4-20,3-1-20,-4 1-11,2 1-8,1 3-16,-3-1-22,0 2-11,0 2-3,0 8-5,0 7-11,0 10-9,0 10 0,0 6-4,0-1-2,2-2 5,4-4 8,3-8 5,8-12 0,9-7 0,6-3 3,3-12 0,2-7 1,-2-7 2,-5-6 0,-7-7 1,-7 2 2,-11 1 0,-1 5-4,-4 5-4,0 9-12,0 4-7,0 6-2,0 1-1,0 7 0,0 3-3,2 4-2,2 2-1,1 1 1,3-3 4,8-2 13,-2-5 5,0-1 4,-6-5 1,0-1 4,-1-1 0,-4-8 2,1 1-1,-2-7 0,-2-4-1,0 2-3,0-1 0,0 2-4,0 5-5,0 5-7,0 2-6,0 2-5,0 2 0,0 0 1,4 6-2,9-4 2,8 2 0,12 0 2,3 2 2,7-6 5,3 0 6,-10 0 3,-6-3 4,-8 3 3,-12-3 3,-6 3-3,-1 0-4,-3 0-15,-3 0 2,3 3 0,0 8 0,-4 6 1,0 10-3,-2 11-4,-1 0-7,5-2 0,1-3 9,1-7 12,1-10-13,4-2-54,5-10-162,-3-15-427,4 4 0,2-13 0,-10-5 0</inkml:trace>
  <inkml:trace contextRef="#ctx0" brushRef="#br1" timeOffset="229161.466">9421 14244 2321,'-4'-6'6,"0"0"-19,1 0-49,-1 1-101,15-2-254,-7 9 0,2 1 0,0-3 0</inkml:trace>
  <inkml:trace contextRef="#ctx0" brushRef="#br1" timeOffset="229871.6016">9627 14235 2104,'0'0'41,"1"1"3,1 11 4,0 11 3,-2 11 2,1 13 4,-1 10 1,-1 5 0,-3-2 1,-1-8-48,0-4 7,1-17 1,2-6 3,-1-12-4,0-9-3,0-1-3,0-13-1,3-4 0,0-7-1,3-6-2,9-5 0,7-2-2,7 0-6,6 3 0,2 2-1,-1 0 0,-3 2 3,-4 5-2,-6 2 0,-8 7 6,-6 4 14,-3 2 16,-3 5 12,0 0 1,0 0 2,0 2-6,-3-2-1,-2 10 2,-5 5 1,-4 7-4,0 12-13,-1 7-19,5 2-13,0-3-1,5-3-1,4-8 6,1-11 2,1-5 4,8-7 1,3-4 3,9-10 1,2-4 0,4-5 3,-3-1 0,-5 1-1,-7 3-3,-4 9-2,-2 4-4,-3 9-1,0 7-3,0 4-1,3 2 1,2 7 3,2-7-2,0-3 3,4-3 5,0-8 0,-1-1-10,-3-4-24,1 0-45,-2 0-114,11-6-441,-11 4 0,9 2 0,2-1 0</inkml:trace>
  <inkml:trace contextRef="#ctx0" brushRef="#br1" timeOffset="230281.4803">10614 14452 2286,'-6'-10'99,"1"-4"7,-5 2 0,-3 3 1,2 7 2,-3 16 0,1 9 0,7 1 2,3 7-1,9 7-76,5-7-16,10 0-7,7-8 3,4-8 1,0-5 3,-5-7 4,-8-5 4,-4-6 0,-12-6 4,0-7-4,-13-7-4,-5-5-1,-4 0-4,-1 5-5,-5 9-6,3 9-9,4 6-15,10 2-37,4 8-57,14-3-143,14-6-370,4 10 0,12-4 0,4 0 0</inkml:trace>
  <inkml:trace contextRef="#ctx0" brushRef="#br1" timeOffset="231339.6087">11122 14310 2344,'-4'-17'109,"-3"3"16,4-4-2,-2-1 0,5 12 7,-2 20 1,6 13 2,-1 10 2,0 20 2,1 6-83,1-1-30,-1-6-22,-4-10-14,0-10-12,0-13-16,-2-10-4,-2-9-4,1-6-3,2-7 3,-2-7 11,3-3 12,3-5 13,5-3 16,5-2 13,6 2 9,7 2 2,6 0 3,4 0 2,-3 1-3,-1 3-10,-10-1-5,-5 1-2,-6 6 7,-9 6 5,0-3 5,-4 7 0,2 4-1,-2-2 0,-4 10 2,-5 6 3,2 11-4,-3 5-4,3 13-8,3 1-5,3-2-7,0-4 1,6-5 3,0-8 1,3-9-1,3-8-1,1-4-2,1-4 0,6-10-1,-2-5-1,2-6 3,3-5-7,0 4-6,1 5-4,-4 9-2,2 4 0,-3 12 2,1 5-2,2 7 1,0-2 3,3 10-1,1-3 7,1-4 3,3-5 4,-3-8 1,0-1-3,2-5-3,-4-9 2,-4-6-6,-1-5 0,-7-8 0,-7-3-1,1 0 6,-8 7-4,1 5-6,-3 10 2,0 6 2,-6 11 2,5 11 4,2 5-2,2 3 0,6 3 0,5 0-3,10-6 3,2-2 5,4-10 1,1-2-5,-1-8-5,-2-3-6,-2-10-5,3-5-9,-7-3-2,2-7-2,2 3-6,-6 7 0,4 6 1,-5 8 8,-4 10 8,-1 10 11,-2 7 10,-3 9 10,1 3 3,-1-4 1,7 4 4,-4-10 1,2-5-4,3-2-19,-1-10-40,-1-7-98,9-10-196,-7 1-289,-7-12 0,1-6 0,-6-10 0</inkml:trace>
  <inkml:trace contextRef="#ctx0" brushRef="#br1" timeOffset="232768.6503">2030 14980 1302,'0'1'2,"0"7"2,-4 0 12,2 5 16,4-1 15,-4 1 19,2 2 12,0 0 8,0 0 2,0 4 5,0-4 13,6-3 22,3 0 6,8-5-4,4-7-7,3 0-10,-5-10-7,-2-8-5,-3-6-1,-2-11-7,-5-1-10,0-5-24,-7 2-8,0 1-3,0 4 2,0 10 6,0 2 3,0 9-3,0 6-17,0 6 0,-4 5-2,1 15-4,0 13-11,2 11-6,2 17-12,9 3-12,7 3-10,4-4 1,8-7 17,1-6 1,4-8 3,-6-9 3,0-13 6,-2-6 1,-3-6 3,-1-7 0,-1-7 6,-4-8 0,3-1 1,-10-7-1,0-4 1,-5 2 9,-4 6 7,1 3-7,-2 9-17,0 1-3,2 6-2,-1 8-1,8 7-2,0 3-1,4 9-3,2 5-10,2-9-10,1-1 4,2-3-7,-4-10-54,1-5-168,-1-14-470,-8 0 0,-2-9 0</inkml:trace>
  <inkml:trace contextRef="#ctx0" brushRef="#br1" timeOffset="232962.4219">2603 14973 2923,'-2'-2'2,"2"-1"-6,0 0 0,0 0-11,-3 3-63,-1 0-134,-9-7-310,-8 13 0,-9 1 0,-7-2 0</inkml:trace>
  <inkml:trace contextRef="#ctx0" brushRef="#br1" timeOffset="233134.7133">1953 15171 2501,'0'2'-3,"6"-2"4,9 0 3,7 0-14,12 0-111,9-11-353,1 7 0,-8-2 0,-2-5 0</inkml:trace>
  <inkml:trace contextRef="#ctx0" brushRef="#br1" timeOffset="233810.4076">2948 15124 2759,'-1'-13'84,"-6"-1"6,-1-3 3,-6-2-2,7 14-7,-8 1-4,4 8-2,1 5 1,7 11-3,4 5-60,4 6-20,13 8-6,1 0-8,4-3 3,-1-4 6,-4-5 5,-10-7 1,-2-2 5,-6-5 4,-3-3 0,3-2 7,0-6-8,0 0 3,3-6-3,12-11 4,6-12 0,5-7 2,5-11-2,-2 2 4,-11 0 6,-8 8 4,-7 11 12,-1 7 3,-4 8 2,2 5-10,-3 2-2,0 4-4,-1 10-5,4 3-8,-3 5-9,3 4-10,6 5-6,6-1 3,3-5 1,3 1 7,2-2 2,-7-6 1,-6-2 3,-2-4 7,-7 0 3,-8-4 0,-2 2 1,-6 2-4,-3 0 0,0-2-4,7 0-22,2-2-52,6-5-116,9 1-149,5-15-319,8 8 0,10-5 0,9-3 0</inkml:trace>
  <inkml:trace contextRef="#ctx0" brushRef="#br1" timeOffset="234686.5952">3457 15222 2885,'0'-3'54,"0"-1"-1,0 3 2,-3-3 2,6 8 4,-3 6 2,0 4 2,0 9-4,5 6 3,2 0-44,2-3-6,6-7 6,6-4 1,0-9 1,6-1 0,1-8-5,-5-5-3,3-10 4,-6-3-2,-8-5-2,0-4 7,-5 6 7,-4 5-7,-1 8-14,0 10-2,2 2 4,2 5 4,4 10 2,7 7-1,4 1 2,5 1-7,4-3-9,7-7 6,-5-2 14,7-11-5,0-2-8,-4-5-9,-5-6-9,-6-9-3,-6-3-2,-13-9-1,-2 2 6,-5 1 10,-2 7 7,-4 8 2,2 4 4,-6 6 8,0 13 8,6 9 6,0 5 0,6 9 0,10 7-6,6-6-9,8-5-8,12-6 4,9-9 1,2-7 1,-4-5-2,-5-4-7,-5-10-8,-9-3-6,-8-7-1,-5-8-3,-5-2 1,-4 4 0,-1 6 7,-1 1 4,-1 10 4,1 2 7,-5 5 1,-2 2 0,1 6-4,1 7 1,2 7-2,6 6-4,5 8-6,7 7-4,0-3-4,6-4-2,-2-3 7,-7-5 4,-4-4 9,-6-13 5,-6-1-1,-4-3 3,-9-2 0,0 0-2,-5-2 2,0 2 1,6 0-1,5 0-14,3-1-39,5-2-157,1-22-599,4 15 0,0-2 0,2-4 0</inkml:trace>
  <inkml:trace contextRef="#ctx0" brushRef="#br1" timeOffset="239175.869">5222 15114 541,'-5'-3'117,"0"2"19,-1-2 17,0-3 21,3 5 17,0-2 14,3-4 11,0-3 5,0 3 13,0-5-58,0 1-41,0-1-12,-4 0-8,4 0-13,0-2-12,0 5-14,-3 5-21,3 1-9,0 3-7,0 9-3,0 13-1,0 13-3,0 22-6,0 11-6,0 9-4,0 1-2,0-1 14,-4-13 4,3-10-4,-4-14-6,-1-6-8,3-13-20,-3-6-54,4-5-107,0-7-172,-1 1-236,-3-8 0,1-8 0,-1-4 0</inkml:trace>
  <inkml:trace contextRef="#ctx0" brushRef="#br1" timeOffset="240319.5679">5089 15436 1839,'0'-1'84,"0"-5"5,3 2 6,4-2 3,8 6 2,7 0 1,8 0 1,10 0 0,4 0 1,7 0-78,3 0-13,6-2-24,1 2-45,-1-1-42,-2-5-30,-6 3-7,-9-5-4,-11 0 16,-8 1 27,-9-1 29,-11 1 34,-7-2 40,-6 4 51,-13-4 49,-4 8 39,-7-3 15,-1 3 8,3 2-11,2 4-26,5 5-28,5 3-27,4 8-21,9-1-13,6 5-4,0-8-5,6 0 0,5-3-1,4-7 0,3-4 0,1-5 5,-4-2 5,-3-4-2,-5-7 4,0-1-5,-3 3-3,-4-3-16,0 7-18,0 6-4,0 6-2,2 6 0,0 12-3,4 7 0,7 3 1,4-1 4,7 0 3,3-10 9,7-9 13,2-4 0,1-13-9,-1-6-11,-6-12-9,-6-2-4,-9-12-7,-9-7-5,-1 2-4,-5 0-1,0 2 3,0 6 10,0 9 8,0 9-5,0 10 6,0 3 11,0 12 6,0 12 1,0 9 2,0 8 1,0 8-2,0 2-10,0-4-4,2-5 14,0-6 3,6-9-2,10-11-5,8-8-8,5-4-12,5-12-16,0-4-11,-2-4 2,-6-10 3,-8-1 13,-10 1 16,-7 4 19,-3 6 7,0 5 7,-9 5 9,1 7 13,-5 6 9,-2 8-3,1 7-1,6 5-18,3 2-19,3-5-20,5 0 0,8-2 5,10-7 8,7-5 0,12-2 1,2-8 1,-2-5-1,-5-2 6,-11-2 3,-9-3-4,-7 3-1,-4 5-3,-4 3-14,0 0-4,0 5 1,0 10-1,1 2-1,1 10-3,6 3 1,1 5 4,7-7-3,1 0-18,4-8-51,-3-6-106,11-9-545,-14 0 0,-6-12 0,-3-7 0</inkml:trace>
  <inkml:trace contextRef="#ctx0" brushRef="#br1" timeOffset="240462.2907">6463 15248 2844,'0'-3'-10,"0"3"-32,0-4-117,3-1-367,0 5 0,-2 9 0,1-2 0</inkml:trace>
  <inkml:trace contextRef="#ctx0" brushRef="#br1" timeOffset="241310.7357">6615 15468 1426,'9'15'94,"0"1"13,3 5 9,-1 3 9,-2-4 5,-2-5 2,-3-4 6,0-2 24,-4-3 16,6-6-60,0-2-32,4-8-12,4-4-10,2-6-7,-1-3-6,2 1-8,-8 5-14,-1 7-23,-2 7-5,4 4 2,0 9 4,7 5 6,4 4 3,8 0 2,5 2 3,10-4 8,2-10 8,2-3 2,-1-4-11,-3-7-3,-10-6-3,-8-2-4,-9-6 1,-15 0-1,-4-2-2,-13 3 5,-8 4 3,-10 10 2,-8 3 0,-5 6 1,8 6-5,6 2-12,14 1-8,12 4 8,16-5 3,15 0-5,10-7-4,5-4-1,3 0 1,-5-4 0,-10-4 5,-12-2 16,-7-2 6,-8 0-4,2 0 4,-6 5-3,3 2-11,0 2-2,3 12-2,-3 11-1,0 18 1,4 18-2,-2 20-7,7 13-2,-4 7-4,2 2 0,-3-5 12,-1-10 6,-7-13 4,-6-18 1,-6-13 1,-11-14 1,-7-12 3,-4-9-1,-2-6 0,5-12-1,9-6 6,9-9 3,10-10 6,8-4-5,11-3-1,7-4-4,9 0-1,7-3-1,2 5-6,2 0-15,-10 8-41,1 5-59,-9 10-87,3 2-170,-1-15-396,-4 24 0,4 4 0</inkml:trace>
  <inkml:trace contextRef="#ctx0" brushRef="#br1" timeOffset="242132.8841">7843 15738 2465,'0'0'60,"0"-2"-1,6 2 6,5 0 0,7-1 3,6-5 0,2-6 1,1 0 2,-5-7-1,-8-3-47,-5-4-9,-6-2 2,-3 2-1,0 1 9,-3 4 12,-2 6 2,-4 2-2,2 6-6,-4 5 2,3 4 4,0 5-1,5 12 2,-1 0-6,9 10-7,8-1-9,4-4-1,9-5 5,4-2 7,6-7-1,-4-8-2,-1-2 1,-2-8-1,-5-6-1,-9-6-6,0-8-5,-9-8-2,-1-6-1,-4 0-2,-1 1 3,0 5-1,0 10-7,0 7-12,0 12 2,0 9 5,0 14 1,0 15 1,0 8-1,0 12-2,0 4-1,2 0-3,-2-3 5,3-11 9,-2-15 6,2-4 6,0-12-1,3-10-1,0-10 0,5-12 2,7-7-2,-2-8-4,7 0-3,2 0-2,2 7-8,2 12-10,-1 9-2,3 9 0,-4 11 1,-6 14-1,-2 9-1,-1 7 5,-7 5 5,-7-2 4,-2-8 11,-5-9 6,-8-3 3,-10-9-1,-4-7-3,-14-4-31,-1-3-63,2-8-186,0-31-423,6 15 0,7-10 0,6-11 0</inkml:trace>
  <inkml:trace contextRef="#ctx0" brushRef="#br1" timeOffset="242295.3439">8400 15407 2702,'6'-4'17,"6"-4"-5,1-2-68,7-4-187,-12 4-243,-8 4 0,-9-4 0,-16-1 0</inkml:trace>
  <inkml:trace contextRef="#ctx0" brushRef="#br1" timeOffset="242472.7611">7574 15245 3451,'6'-4'3,"12"1"2,4-5-10,6 2-53,2 1-178,-6-23-396,-14 21 0,-14 7 0</inkml:trace>
  <inkml:trace contextRef="#ctx0" brushRef="#br1" timeOffset="243512.8358">9582 15495 1884,'2'-2'31,"-2"2"-6,0-2 0,0 2 9,1 2 17,-1 9 20,0 10 17,0 13 11,0 12 7,-5 8-29,1 11 0,-3 1 8,3-4 0,0-7-6,3-10-10,1-14 4,1-11 17,-1-9 3,0-8-6,0-6 2,0-10-3,0-7 2,0-19 2,0-12-3,4-16-8,0-9-23,6-10-32,3 1-13,4 3-2,-5 6-1,0 12 0,-3 13-12,-1 16 0,4 12 0,0 15-4,6 6 0,3 7-1,1 14 2,-2 12-2,-6 8 6,-8 14 5,-10 0 8,-8 1 4,-7-8 0,-8-3 6,1-12 0,-1-5-9,6-7-35,3-6-68,9-2-123,9-7-163,-3-1-260,3-3 0,7-2 0</inkml:trace>
  <inkml:trace contextRef="#ctx0" brushRef="#br1" timeOffset="244232.1874">9949 15693 1765,'5'0'74,"5"-6"12,0-4 6,6-7 4,2-7 5,3-5 5,0-7 6,0-6 1,0-7 2,-6-2-55,-3-4-16,-5 2-10,-3 1-4,-4 9 13,0 7 24,0 8 15,0 11-4,-4 6-1,1 7 1,-8 9-5,0 12 0,0 15-4,-2 10 1,7 8-22,3 4-28,3 0-23,6-3 0,9-7 4,6-9 0,8-9 5,7-7 1,-1-13 4,5-2 2,-7-9 4,-1-7 2,-10-10 4,-8 2-1,-8-7 1,-3 0 9,-3 6 13,-5 5-4,-5 7-3,-7 6-1,0 6-4,-7 10-4,7 4-3,4 4-7,10 3-5,2-5-5,5 0-15,7-7 6,2-7 4,7-1 1,6-8 1,1-6 2,-2-3 3,-4-7 2,-3-2 5,-7 3-13,-5 4-12,-3 10-3,-3 4-4,0 8-2,0 11 3,0 6-2,2 6 1,0 1 0,6-1-2,4-6-7,6-3-35,3-9-81,4-4-140,14-13-423,-9 0 0,-2 0 0,-2-10 0</inkml:trace>
  <inkml:trace contextRef="#ctx0" brushRef="#br1" timeOffset="244676.0143">10795 15430 2574,'0'-5'94,"-3"-1"-1,-2-3-1,-2 6-3,1 0 2,-6 13-1,1 1 2,4 10-1,4 7-1,3 2-84,0 2-8,7-4 5,7-5 4,8-5 8,4-3-1,6-12-2,2-3-7,-1-9-3,-3-6 1,-6-5 2,-7-7 0,-7-2 8,-6 1 21,-3 2 6,-2 9-1,-3 6 2,-3 10 6,-5 1 3,-3 6-1,2 9 1,6 9-6,4 5-13,6 2-21,14 3-9,3-6 6,13 0 1,9-5 1,5-12-17,-1-1-43,-7-6-80,-1-8-211,-8-1-340,-12-7 0,1-9 0,-3 0 0</inkml:trace>
  <inkml:trace contextRef="#ctx0" brushRef="#br1" timeOffset="245468.2295">12122 15491 2360,'0'-8'104,"-5"-10"19,-8-1 7,-6-2 9,-10 0 7,-5 4 2,-9 5 1,4 5 1,-3 3 0,6 5-72,1 9-33,7 10-17,7 4-13,12 9-8,9-1-1,10-2 0,14-6 0,7-3 1,2-9 3,5-3-1,-3-6 1,-8-3 1,-6-9 7,-3-5 0,-8-2-5,-4-5-4,-3 1 4,-3 4-4,0 4-5,0 8 0,0 4 3,0 9-1,0 8-2,7 6 1,2 5-1,9 7 2,8-8-3,4-1 3,3-7 4,4-10 3,-2-5-2,0-7-1,-5-10-3,-6-9-4,-6-3-1,-8-9-1,-3-2-2,-7-2-3,0 6 4,0 7-5,-7 10-3,-3 9 1,-2 10-1,1 8 4,3 12 1,3 10 0,8 8-1,3 3 2,5 4-5,4-3 0,-4-4 5,2-7 0,-5-8 8,-6-13 2,-5-4 1,-6-10 0,-15 0 2,-2-12-1,-2 2 1,-5-3 2,13-3-2,4 4-9,8 2-63,5 4-54,8 2-127,17-9-483,8 11 0,14 0 0,19 2 0</inkml:trace>
  <inkml:trace contextRef="#ctx0" brushRef="#br1" timeOffset="245940.7582">13342 15662 2000,'0'-17'129,"0"-5"25,-6-8 14,-12-3 8,-8 9 9,-11 5-1,-6 6 4,1 8-1,-1 3 0,8 9-69,7 14-61,9 2-28,10 8-11,13 0-5,9 3-8,9-9 3,3-4-3,5-6 3,0-10 1,-3-5 5,-6-3 0,-8-11 5,1 2-2,-8-7-2,2 1-1,-4 3-4,-2 6-3,2 3 0,-1 15 2,4 8 0,7 14 1,2 8-1,1 9-2,6-3 4,-2-6 0,-3-6-1,1-11-15,1-6-66,-5-13-168,-3-22-502,-12 9 0,-7-13 0,-12-16 0</inkml:trace>
  <inkml:trace contextRef="#ctx0" brushRef="#br1" timeOffset="247201.5736">5420 16175 1719,'0'-4'92,"0"3"25,0-4 22,0-1 11,0-3 4,0 1 5,0-3 2,-2-4 2,-4-1 0,-6 2-56,-3-2-36,-6 8-26,-5 1-22,3 4-11,-1 6-4,0 8-6,14 7-1,1 7 1,11 12 1,15 4 4,11 2 0,15 2 4,3-5-1,0 0-2,-4-2 3,-15-5 3,-16 3 4,-15-7-1,-13 0-2,-16-4 2,-9-5 0,-6-9 8,-4-3 12,3-7 6,8-1 5,7-7 0,9-3-4,12-8-3,8-3-12,8-5 3,7 0-13,11 4-51,4 2-93,5 0-159,6-10-389,-7 17 0,-2 6 0,-8 0 0</inkml:trace>
  <inkml:trace contextRef="#ctx0" brushRef="#br1" timeOffset="247474.4237">5775 16148 2317,'0'-10'104,"0"1"2,-3-3-14,3 4 1,3 8 3,0 15 2,1 15 4,3 13 1,-1 15 3,5 15-81,-8 2-22,0-1-2,4-5 3,-4-12-50,6-14-142,9-24-415,-15-4 0,-3-11 0,-6-10 0</inkml:trace>
  <inkml:trace contextRef="#ctx0" brushRef="#br1" timeOffset="249330.1625">5766 16416 2714,'0'-5'32,"2"1"12,9-3 6,8 0 2,9 5 1,11 0 2,9-2 1,-4 0 2,6-1 0,-9 1-44,-14 0-1,-8 4-9,-11 0-2,-6 0 3,-8 4 2,-1 9 2,1 9-1,-4 2 3,0 7-1,4-2 2,4-1 11,3-7 5,5-3 4,8-5-2,8-12 0,4 1-2,4-2 2,0-3 0,-4-3 4,-11-3 1,-7-7 2,-1-1-5,-7-10-7,-2 2-2,-8-7-1,-1 3-5,-7 3 1,-1 10-3,-7 6-9,4 7 0,0 6-5,6 11-4,5 1-5,4 5-4,14 1 2,8-3 6,14 1 2,10-13 1,9-1 5,2-5 3,-5-5 3,-9-4 4,-9-3 4,-3-4 1,-10-3 0,1 0-6,-6 4-8,-3 4-8,0 6-2,4 2-8,-2 3-1,3 6 1,3 3-3,2 11 3,3 9-1,2 7 1,5-1 4,3 6 7,-1-8 3,11-4 7,2-6 2,2-12-2,1-6-1,3-6 0,-1-11-6,-8-7-2,-8-3-4,-9-7 0,-12-1-1,-9-1 0,-9 4-2,-10 5 2,-9 11 3,0 4 6,-5 5 4,3 7 4,7 6 3,8 5-3,6 2 0,5 3-1,8 1 5,9-7 2,7-9 1,4 0-2,9-6-2,-4-6 2,-4 0 1,-5-5 4,-10-5 0,-3-4 4,-7 4-6,0 3-6,0 5-15,0 4-3,0 4 0,4 6-1,3 7-3,9 6-1,9 4 1,10 0-2,12-1 4,5-6 4,3-8 11,-1-4 0,0-4 0,-13-6-4,-11-6-6,-11-4-5,-13-6-7,-10-6 0,-11 3-6,-7 0-2,-5 7 1,-7 6-1,-1 7-1,7 5 0,8 5 4,10 7 5,8 0 2,8 3 5,9 1 4,9-6 1,2-2 2,8-4 3,-4-6 4,-6 0 8,-11-2 4,0-4 3,-12 2 8,-1-7 4,0 1-2,0 8-4,0 1-7,0 3-2,-1 11-3,1 10-5,-3 15-2,6 13-2,1 24-4,4 8-8,1 8 0,-1 3 5,1-8 6,-5-13 1,-1-10 6,-3-16 6,-10-14 6,-7-9-1,-4-13 0,-9-3 1,-3-9 0,6-7 1,3-13-4,7-6-4,8-9-5,5-11-10,8-6-11,11-10-6,9 4-16,10-2-35,13 4-63,3 1-130,6 3-116,-2 3-43,-4 8 6,-5 2 64,-7 7 72,-14 18 53,-6 5 42,-9 4 45,-6 8 70,-3 0 141,0 0 125,0 3 57,0-2 1,3 5-55,0-3-44,9 4-35,3-7-16,4 0 5,-2-7-3,3-2-6,-8-3-2,-5-3 2,-4-4 2,-1 3-3,-7 4-20,0 2-12,-6 3-13,-8 7-10,-3 13-2,-5 4-1,3 18-5,4 7-11,8 12-9,8-2-3,10-1 0,12-8 5,15-9 2,6-7-14,9-11-69,2-10-201,-8-10-480,-14-3 0,-9-12 0</inkml:trace>
  <inkml:trace contextRef="#ctx0" brushRef="#br1" timeOffset="250324.7287">9040 16659 1834,'7'13'57,"-1"5"4,7-1 8,1 2 16,3-9 23,-1-5 17,1-1 8,-2-8 3,3-8 3,-3-10-34,-2-7-19,0-11-2,-3-11-8,-2-2-17,2-9-23,-7 3-17,2 4-3,-3 6 2,-2 6 3,0 12 0,0 9-9,0 9-6,0 10 0,0 7 4,-4 15 0,4 13 2,-3 9-2,3 12-3,0 4-4,3 8-2,1-7 10,5 0 3,8-8 4,7-12 2,7-9 6,-1-6-1,1-17 4,-2-2-1,-6-14 2,-5-7 0,-9-5 1,-1-1 0,-4-1-4,-2 1-10,-2 9-17,1 9 0,4 8 0,2 12 0,3 10-1,5 7 0,1 8-1,0 1 1,2-3 5,1-9 1,3-9-55,5-7-229,-10-29-396,-7 10 0,-4-14 0,-12-14 0</inkml:trace>
  <inkml:trace contextRef="#ctx0" brushRef="#br1" timeOffset="250504.0093">9600 16348 2904,'0'-3'6,"0"-2"-4,0 4 0,0-3-21,0 3-81,-3 1-127,-6-10-286,-8 9 0,-7-2 0,-12-1 0</inkml:trace>
  <inkml:trace contextRef="#ctx0" brushRef="#br1" timeOffset="250689.0292">9047 16396 2781,'6'1'12,"10"2"2,11-3 2,14 1-25,8-1-113,13-4-132,2 0-233,-1 4 0,-5-2 0,-4 0 0</inkml:trace>
  <inkml:trace contextRef="#ctx0" brushRef="#br1" timeOffset="251323.8082">10130 16384 2370,'-4'-8'77,"-6"-3"5,-5-2 3,-9 6 3,3 2 4,-10 5-3,6 8 0,6 6 1,9 1 1,9 15-60,10 3-12,9 6-4,0 2-2,2 1-4,2-5-3,-8-4 3,-10-9 3,-1-8 5,-1-3-1,-4-5 4,1-6-4,2-2-8,4-5 5,7-7 3,9-7 0,13-5 2,10-11-3,-1-7-3,-2 0 0,-14 2 4,-11 9 5,-13 5 10,-6 4-6,-9 14 0,-2 4-3,0 3-3,0 6 1,1 9 1,9 6-2,1 9-7,3 10-7,3 8-1,4-4 1,4 5-4,1-8 4,2-2 2,-3-9 1,-1-9 6,-10-5 1,-4-6 1,-10-5 1,-8-1-1,-3 0 1,-4-3 1,5 0-3,9 0-13,8 0-47,8 0-60,13 0-115,13-10-126,3-1-279,10-6 0,8-9 0,-1-4 0</inkml:trace>
  <inkml:trace contextRef="#ctx0" brushRef="#br1" timeOffset="251892.6489">10573 16550 1868,'0'-5'132,"0"0"7,2 4 6,-2-3 16,0 4 12,0 5 13,2 11 5,3 2 3,0 9 2,3 7-106,4 0-21,4-2-4,-2 1-2,5-7-13,2-11-11,-2-6-9,0-3-4,1-12-3,-1-3-3,1-6 1,-7-6-5,-1-1-2,-7 4-5,-1 3-7,-4 9-1,0 6 0,3 7 2,4 8 2,9 8 2,5 0-1,5 7 3,8-3 1,7-6 2,4-9 4,1-9 3,-6-1-5,-5-7-5,-8-10-7,-11-7-7,-2-6-2,-11-7-2,0-1 9,-6 5 1,-5 8 1,-5 7-4,-7 10 1,-1 12 4,-1 9 4,5 11 5,11 10 1,6 9 3,12-6-5,10 0-2,10-9 0,7-9-1,2-7-16,-4-6-43,-10-8-87,-5-4-232,-16-4-337,-6-4 0,-10-2 0,-3-5 0</inkml:trace>
  <inkml:trace contextRef="#ctx0" brushRef="#br1" timeOffset="284516.0992">1807 1709 780,'2'0'63,"-1"0"6,0 0 5,3 0 6,-4 0 8,0 0 9,0 0 4,0 0 11,0 0 14,0 0-52,0 0-2,0 0-1,0 0 2,0 0-4,0 0-2,0 0 0,0 3 4,0 0 1,0-2 2,0 1 8,0-2 2,2 0-1,-2-2-5,0 1-3,0-3-2,0 1 1,0-7 4,0 4-8,0 0-7,0 0-13,0 1-6,0 4-2,-2-4-3,-2 0-6,0 5-2,-6-1-12,-1 1-15,-3 6-7,-2-1-4,-3 7-2,-1 10-4,0 6-1,2 8 2,0 4 1,3 5-3,8 6 2,2-5-2,3 4 2,6-1-2,6-6-1,8-2 5,3-9 4,6-5 9,5-11 6,4-5 2,1-8 9,0-3 8,-3-8 1,-4-10 0,-4-4 2,-6-5-3,-6-1-2,-3-3-3,-6 8-2,-5 7 0,2 2-20,-2 8-11,0 6 0,0 4-1,0 6 2,0 4-1,0 6-2,0 4-4,5-2 0,3 1 2,3-7 22,5-2 12,8-9 6,3-4 4,0-2 1,0-8 5,-5-6 3,-6-3 1,-10-5 0,-4-5-4,1-5-5,-9 5-5,-1 2-8,-10 3-8,-2 7-5,-8 9-6,0 5-4,3 2-19,8 7-50,8 7-99,8-4-175,6 7-271,5 1 0,5-8 0,11 0 0</inkml:trace>
  <inkml:trace contextRef="#ctx0" brushRef="#br1" timeOffset="284827.3506">2469 1786 2427,'0'-11'108,"0"0"9,0 1-1,0-1-9,0 4-8,0 10-1,0 9 2,0 11 1,0 15 3,1 14-86,-1 15-18,0 0-13,1-2-11,1-5-30,-2-17-83,3-13-103,4-15-345,-10-6 0,-1-6 0,-2-11 0</inkml:trace>
  <inkml:trace contextRef="#ctx0" brushRef="#br1" timeOffset="285438.3163">2426 2078 1626,'0'-6'144,"3"-1"3,-3-1 11,4-2 7,9 2 3,11 2 1,9-2 3,13-1-1,-1 1 0,-4-2-120,-9 4-28,-11 0-12,-6 5-21,-6-2-6,-9 6 3,3 0 1,-1 5-3,1 0 0,2 0 0,3 4 10,4-3 11,6-5 13,5-4 12,1 0 0,5-4 2,-5-4 0,-5-1 2,-5-7 6,-5-6 13,-6-3 9,0-1 5,-8 4 0,2 3 3,-1 7-6,-4 7-9,-5 8-4,2 17-7,2 8-3,4 13-13,10 14-17,12 10-12,4 8-3,1 4-5,-2 13 6,-5-9 2,-6-7 2,-9-9 4,-9-14 3,-12-14 1,-6-12 0,-9-8 1,-7-9-1,-2-13 5,6-5 11,9-17 15,4-4 5,14-11 3,8-7-3,6 1 1,12 2-3,9 4-1,7 3-36,8 3-61,5 4-112,12-6-657,-19 15 0,-9 0 0,-6 1 0</inkml:trace>
  <inkml:trace contextRef="#ctx0" brushRef="#br1" timeOffset="285824.9733">3177 1721 2484,'0'-9'90,"0"-1"14,0 2-5,0-4-14,0 9 2,5 9 4,5 7 2,2 19 4,7 10 0,0 13-64,0 10-20,-5 0-10,-1 2 8,-8-7 17,-2-7-3,-3-10 0,0-11 1,0-10 5,0-9 6,0-3-1,0-10-4,0 0-26,0 0-68,0-7-135,11-17-477,-8 6 0,2-12 0,4-5 0</inkml:trace>
  <inkml:trace contextRef="#ctx0" brushRef="#br1" timeOffset="286310.926">3409 2012 1551,'2'0'36,"2"0"14,-1 0 23,0 0 23,1 4 25,4-1 23,5-2 9,3-1 7,3 0 3,2 0-26,2-4-5,-2-1-9,-2-4-19,-3-5-19,-7 0-25,-5 1-14,-4-1-8,0 0-3,-7 2 0,1 0-2,-4 1-4,-2 5-4,-7 6-3,-5 0-4,1 8 1,-6 4-7,5 7-2,2 7 0,2-1-3,8 8 2,9-1-3,1-5 2,9 1 9,9-3 3,5-5 5,8-4 2,5-5 1,0-5-1,-1-2-15,-6-4-47,-6 0-105,6-12-566,-16 6 0,-4 0 0,-1-7 0</inkml:trace>
  <inkml:trace contextRef="#ctx0" brushRef="#br1" timeOffset="286542.2314">3955 2023 500,'0'-4'-100,"0"4"0,0-3 0</inkml:trace>
  <inkml:trace contextRef="#ctx0" brushRef="#br1" timeOffset="287675.8721">3966 2015 678,'0'0'34,"0"0"2,3 0 6,-3-3 12,0 3 6,0 0 6,0 0 9,0 0 11,1 0 8,2 0-33,-1 0 1,2 0 3,-2 0-3,4 0-6,-6 0-5,3 0-5,-3 0-7,0 0-14,0 0-9,0 0-1,0 0-4,0 0-3,0 0-4,0 0-6,0 0-1,0 0-1,0 0-1,0 0 3,0 0 0,0 0 3,0 0 0,0 0 1,0 0-2,0 0 1,0 0 2,0 0 1,0 0 2,0 0 2,0 0 1,0 0 1,0 0-1,0 0 3,0 0 0,0 0 0,0 0 2,0 0 2,0 0 0,0 0 0,0 0 2,3 0-1,-3 0 2,0 0 4,0 0 0,0 0 1,0 0-4,0 0-2,0 0-4,0 0 0,0 0-3,0 0 1,0 0 1,0 0-3,0 0 0,0 0-2,0 0 2,0 0 0,0 0 0,0 0-2,0 0-2,0 0-6,0 0-4,0 0-2,0 0-2,0 0 0,0 0-2,0 0 0,0 0-2,0 0-5,0 0 1,0 0 5,0 0 2,0 0 0,0 0 2,0 0 3,0 0 2,0 0 0,0 0 4,0 0 5,0 0 1,0 0-3,0 0-2,0 0 0,0 0 0,0 0-3,0 0 0,0 0 2,0 0 0,0 0 2,0 0 2,0 0 2,0 0 2,0 0-2,0 0-2,0 0-4,0 0-2,0 0-4,0 0 2,0 0 0,0 0-2,0 0 4,0 0 2,0 0 2,0 0 0,0 0 4,0 0 2,0 0 2,0 0-1,0 0 1,0 0 2,0 0-2,0 0-2,0 0 0,0 0 0,0 0-4,0 0-21,0-1-55,0-6-74,0-2-257,0-4 0,0 9 0,-3-2 0</inkml:trace>
  <inkml:trace contextRef="#ctx0" brushRef="#br1" timeOffset="291471.731">4041 1911 1349,'2'-2'70,"-2"-2"31,0 1 30,3-1 20,-3 2 18,0-2 13,0-2 8,0 1 0,-3 2-2,-5 1-54,-4 2-14,-8 0-31,-2 5-29,-1 0-24,1 7-18,5 2-15,3 7-7,4-1-8,7 3 3,6 1 3,12 0 6,7-1 4,6-5 2,6 2 1,-1-3 0,-7 0 1,-9-5 4,-10 0 18,-4 2 13,-13-5 1,-11 5-4,-12-2-4,-10 5 0,-11-3 1,7-3 3,2-6 2,12 3 0,11-8-11,6 3-12,10-3-13,5 0-41,13 0-117,38-11-538,-19 3 0,5-5 0,5-7 0</inkml:trace>
  <inkml:trace contextRef="#ctx0" brushRef="#br1" timeOffset="292160.734">4244 1908 2512,'0'-4'90,"0"0"-1,0 0-9,0 0-6,2 4 3,0 10 2,0 9 2,3 14 3,2 15-1,3 15-82,-3 5-4,-1 8 3,2 3 9,-4-10 5,-4-3-1,0-10-3,3-14-2,-3-10 1,0-11 11,3-9 13,-3-6 2,0-3-3,0-10 3,0-7 0,0-11-1,-6-13 0,2-16 1,-1-12-4,-1-7-11,6-4-10,0 2 2,0 9 8,0 5 5,3 14 2,-2 9 2,1 8 4,3 6 2,-3 6 2,3 6-4,1 1 0,3 6-11,4 4-8,6-5-8,3 12-2,2 0-6,-4 9-2,-4 7 0,-8 6 0,-2 5 6,-4 2-3,-4-3 9,-4-2 2,-4 1 2,-4-5 3,-6-6 1,-4 0-9,0-2-7,-1-6-9,5-1-13,-1-3-22,9-3-42,0-2-65,7-2-175,4-24-356,4 21 0,11-6 0,0-3 0</inkml:trace>
  <inkml:trace contextRef="#ctx0" brushRef="#br1" timeOffset="292767.9507">4560 2127 2644,'4'0'60,"2"0"5,2 0 17,6 0 5,8-4 3,2-1 4,5-9 2,0 2 5,-3-10 3,-9-1-53,-4 1 3,-9-3 8,0-3-6,-4 3-1,-4 5 0,1 2-3,-5 5-5,-2 5-6,-10 5-6,-4 4-7,0 9-5,0 5-15,3 1-12,7 10-7,4 1-6,7 1-1,6 1 2,7-3 6,6-3 7,9-4 8,8-5 1,7-7 6,-2-6 4,-1-2 3,-7-6 2,-7-4 3,-4-5-2,-6-7 0,-4-3-5,-3-1-1,1 3-2,-4 1-5,0 8-9,1 4-12,-1 7-6,-2 2 0,2 4-1,2 2-1,3 10-1,-2 1-2,4 9 0,1 3-1,-1-3-8,-1-1-24,-1-1-32,2-10-95,4-7-121,-2-16-350,3 9 0,-3-6 0,-3-2 0</inkml:trace>
  <inkml:trace contextRef="#ctx0" brushRef="#br1" timeOffset="293357.3796">5144 1909 2344,'3'-7'84,"0"-3"7,2-1-7,0 2-1,3 6 3,3 4 4,0 10 7,2 10 4,-4 4 1,1 11-79,-2 1-5,-5-4-4,3-9 6,-2-5 7,-2-9 7,-2-1 15,2-6-4,-1-3-1,1-6-1,7-5-1,-1-7-1,9-8-2,3-3-6,4-1-9,1 6-13,6 7-20,-3 7-6,-2 10 0,-5 10 3,-4 6 3,-4 3 4,-7 4 3,-2 1 6,-1-6 5,-3-1 6,2-8 10,-1-3 17,0-5 5,3-1-3,1-7-2,5-9-4,8-6-5,2-11-3,4-5-3,2 3-6,-2 2-12,4 13-17,-4 11-10,-3 11 2,-3 9-1,-5 11 3,-5 6 9,-3 5 2,-4 0 2,-1 0 6,0-5-9,0-10-53,3-2-58,5-9-175,5-26-399,3 11 0,3-10 0</inkml:trace>
  <inkml:trace contextRef="#ctx0" brushRef="#br1" timeOffset="293709.5048">5956 1859 2697,'0'0'28,"0"4"17,-3 2 19,3 6 9,3 7 7,-3 2 6,0 5 1,8-3 0,2-1 7,3-2-10,5-5-4,2-5-11,0-4-14,-6-6-4,2 0-5,-3-10-2,-7-7-3,-6-3 0,-3-12-7,-10 1-10,-4 2-10,0 4-10,-14 9-4,1 10-6,3 6-5,1 6-22,9 7-61,10-1-156,4-8-456,9 12 0,5-8 0,12-4 0</inkml:trace>
  <inkml:trace contextRef="#ctx0" brushRef="#br1" timeOffset="294314.1596">6216 1939 2879,'0'0'-6,"3"0"3,2 0 10,-2 4 7,0 6 4,2-2 3,2 7 2,-5 1 4,3 0-2,0-5 2,4-5 21,-2 0 3,7-4-8,1-4-2,1-6-4,1-7-3,-4-8 1,0 1-5,-6 2 1,-1 2-20,-3 12-12,0 2 3,3 10 10,3 6 4,5 8 7,4-3 10,3 8 4,11-8 5,4-4 5,6-5 22,3-8-2,3-2-5,-4-9-10,-4-5-6,-8-8-4,-13-9-10,-5-6-6,-11 0-3,-3 1 1,0 9-6,-6 9-7,-5 12-4,-2 8-6,-4 8-2,1 12-6,4 9 0,6 3-1,4 9 1,2 2-6,0-5 3,2 0 6,-2-8 3,0-9 4,0-7 4,0-2-5,-6-4-27,-11-5-80,4-2-233,-14-1-376,-5-1 0,3-10 0</inkml:trace>
  <inkml:trace contextRef="#ctx0" brushRef="#br1" timeOffset="304480.1703">5499 2825 94,'0'-4'12,"1"1"4,-1-1 2,2-1 0,0 2 2,-2 2-1,0-6 0,1 7 0,-1 0 0,1 0-7,1-3-3,0 3-3,-2 0 2,3 0 3,-3-1 1,0 1 2,0 0 0,0 0 0,0 0-3,0 0-1,0 0-1,0 0-2,0 0-2,0 0-3,0 0 2,0-4 0,0 4 2,0 0 1,0 0 3,0 0 1,0 0 1,0 0 2,0 0 1,0 0-2,0 0-6,0 0-11,0-4-27,2 4-62,-2 0 0,0 0 0,-2 0 0</inkml:trace>
  <inkml:trace contextRef="#ctx0" brushRef="#br1" timeOffset="305258.1451">5338 2472 832,'0'-2'35,"0"-1"11,0 3 19,0-2 16,0 1 16,0 1 12,0 1 8,0-2 7,0 1 9,0 0-18,0 0 1,0 0-9,0 0-16,-2 1-15,-5 4-12,-5 5-9,-4 5-7,-1 5-8,0 6-6,2 4-13,2 5-6,4 2-1,-3 4 0,1 4-1,4 5-1,-3-2 0,3 5-1,5 4 2,-5 0-4,4 0 4,2 0 0,-3-6-2,2 2 1,-2-12-2,-1 2-2,-1 0 3,-3-6 0,1-1 0,-2-1 3,0-1 2,2-3 2,-1-9-1,6-5 2,-3-2-1,2-3 2,4-8 0,-1 3 3,1-6 2,0 1 3,0-2 2,0 0 0,-1 0-52,1-2-120,2-14-404,-3-1 0,-4-3 0,-1-12 0</inkml:trace>
  <inkml:trace contextRef="#ctx0" brushRef="#br1" timeOffset="305527.2404">4914 3359 1206,'0'0'58,"0"0"-3,0 0 6,0 4 12,0 3 8,3 8 6,3 6 6,5 9 4,5-3 5,2 0-61,3-1 17,2-5 4,-2-7 0,3 1-10,0-5-49,0-6-102,0-4-105,-6-2-173,0 0 0,-1 0 0,-5-2 0</inkml:trace>
  <inkml:trace contextRef="#ctx0" brushRef="#br1" timeOffset="305871.0683">5391 3396 1783,'0'-6'99,"-1"2"9,1-1 8,-2 0 3,5-1-5,-4 3-8,1 3 1,-6 0 2,-3 7 2,-5 5-86,-3 7-9,-4 5-8,-1 4-8,4 1 3,-4 4 5,2-5 9,4-1 1,2-3-3,3-3 1,1-6-3,7-3 0,-1-5 1,3-3-2,1 0-10,0-2-26,0-4-114,12-6-420,-12 2 0,6-4 0</inkml:trace>
  <inkml:trace contextRef="#ctx0" brushRef="#br1" timeOffset="308479.3407">2450 4263 288,'0'-6'52,"-4"-1"17,1 2 22,3 1 20,0 3 14,0-2 15,0 6 11,0-3 12,0 0 12,0-3-16,0 3-1,0 0 12,0 0-12,0 0-12,0-3-5,0-1-1,0-5-3,0-2-5,0-1-2,-4 0-13,-6-1-21,-3 4-26,-7 2-11,-4 3-9,0 4-10,2 4-19,0 4-10,4 9-11,4 3-15,7 11-2,0 3-1,10 5 2,8 2-2,8 0 2,2-1 8,9-4 4,3-5 5,-6 2 5,-9-6 7,-8 0 0,-4-1 1,-13 1 3,-9-1-6,-7 2 9,-4-5-3,-8-4 4,2-7 1,3 0 1,0-8 2,4-4 3,-3 4 4,6-8-1,7-4 7,6-2-21,5-2-34,10-5-89,11-6-186,7-23-332,10 24 0,5-1 0,1 4 0</inkml:trace>
  <inkml:trace contextRef="#ctx0" brushRef="#br1" timeOffset="308911.8501">2628 4470 2198,'3'-3'28,"-3"3"-7,7 0-3,-1-3 8,4 6 8,3 0 5,2 0 8,6-1 4,1-2 6,-2 0-37,1-2 16,-4-4 9,-1-4 10,-5-2-7,-5-5-4,-6-6 2,-3 4-8,-6 0-1,-5 1-6,-5 9-1,-10 3-4,-1 7-2,0 13-6,0 7-1,3 7-4,7 10-6,10 5-3,2-3 0,11-2 5,8-1 1,13-12 6,7-3-7,10-6-56,12-9-165,1-12-357,-1-3 0,-5-6 0,-6-5 0</inkml:trace>
  <inkml:trace contextRef="#ctx0" brushRef="#br1" timeOffset="309679.4865">3060 4528 2048,'3'0'52,"1"1"2,2 1 20,8-2 3,5 0 5,7-3 0,-2-10 4,2 3 3,-7-6 1,-7-9-58,-6-5 3,-3 8 2,-3 0-22,-3 2-1,-7 3-7,-1 11 1,-10 2-2,-4 6 1,-2 10 1,-1 6 6,7 5 0,8 9-6,7 8 7,12-8 3,16 2 12,16-3 3,13-14 2,17-3-2,5-10-1,0-4-4,-7-8 1,-12-2-1,-13-7-3,-13-5-2,-15-4-9,-7 1-5,-12 1-4,-13 5-1,-12 5 2,-7 10 2,-7 5 1,3 10 2,10 7-4,11-1-11,15 5 1,6 1 7,12-3 5,12-2 2,8-6 1,6-8 2,5-4-1,-2-5 2,-8-12 4,-7-11 10,-11-7-1,-8-14-8,-7-6-5,-2-7 0,-6 1-4,0 0-1,-1 12 11,-1 13-1,5 11-14,-3 11-4,1 14 3,-1 16-2,-2 15 1,4 16-5,1 17 1,5 10-2,0 2-9,3 1-5,2-10 14,4-6-2,-1-13-2,8-12-17,5-10-32,1-13-107,12-15-190,-6-2-245,2-6 0,0-18 0,2-3 0</inkml:trace>
  <inkml:trace contextRef="#ctx0" brushRef="#br1" timeOffset="310052.6251">4288 4292 2293,'0'-12'104,"-2"-4"17,-2-1 3,-4 0-3,1 11 0,-10 6-3,1 5-4,6 6-2,2 6-5,8 10-85,10 7-13,10 5-16,7 2 2,6 2 5,-3-2 0,-3-5 2,-13-7 5,-8-6 11,-9-4 6,-17-10 0,-6-1-3,-8 0 0,-4-8-4,2 0 0,8 2 2,9-4-10,12-4-78,10-4-138,41-14-444,-17-3 0,9-6 0,5 1 0</inkml:trace>
  <inkml:trace contextRef="#ctx0" brushRef="#br1" timeOffset="310296.0232">4684 4121 2501,'0'-6'85,"0"1"-12,0 0 0,0 2 3,3 13 1,-1 13-2,0 21 3,3 6-3,-1 13-10,-1-2-113,2-4-88,1-14-120,-3-21-291,-1-2 0,-1-5 0,1-13 0</inkml:trace>
  <inkml:trace contextRef="#ctx0" brushRef="#br1" timeOffset="311929.065">4712 4349 1820,'5'-6'104,"7"-3"4,8-4 2,8-2 1,5 1 0,-1 4 3,-4 1-2,-13 3 1,-6 2-2,-7-2-116,-2 6-5,0 0-1,-2 3 2,-2 4 0,-1 10 1,-2 4-4,4 7-3,0 2 5,3 1 4,8-7 22,8-1 7,2-7-1,5-6 0,4-6 0,-2-4 3,-2-8 7,-8-6 5,-6-5-5,-6-6-1,-5-9-4,-5-2 1,-5 3 0,-6 4 0,-3 6-4,-5 13-6,-1 4-6,5 9-7,6 7-5,8 3-3,6 3 1,8 3-1,11 1 0,10-2 0,7-6-6,13-4-5,-2-4 1,-4-4 8,-7-4 8,-10-6 13,-7 1 16,-6-3 10,-5 2 9,1 3 1,-4-3-6,-3 6 2,3 1 4,0 5 0,5 3-6,3 10-9,4 4-19,5 5-17,1 5-9,8-1-2,4-5 16,9-5 3,0-5-8,6-10-7,-5-3 3,-1-7-2,-5-6-1,-8-12 0,-15 1-6,-5-7 5,-9-2 4,-9 5 6,-1 8 6,-12 7 2,-2 7-1,-6 6-1,4 6-4,6 7 0,7 3-6,7 3-1,11 5 0,6 1-1,6-7 0,9-8-4,2 0-2,-4-8 3,0-4 4,-14-4 2,-4-6 7,-2-3-2,-4-7 1,0 3 1,0 0 4,0 9-1,0 0-4,0 7 0,0 6-5,0 4-2,0 6-2,6 7 3,8 2-2,14 0-4,11-3 0,11-5 8,7-4 4,4-3-12,-4-6-4,-3-3-5,-10-11-4,-10-4-5,-17-2-16,-7-7 0,-7 2-2,-10 1-2,-5 8 5,-6 6 8,-1 6 9,-3 4 8,1 5 0,9 6-4,6 0 11,5 6 1,2-6 2,8-1 3,6-2 0,0-2 4,5-7 5,-2 0 7,-5-3 12,-5-4 17,-4 1 6,-2 0-11,-2 1-14,0 2-2,0 7-1,0 12-3,-2 17-1,1 17-4,-2 12-7,1 11-10,2 3-8,-3-6 7,0-9 9,-7-8 1,-4-13 2,-2-9 0,-5-8 1,-1-12 0,0-6-1,6-7-2,2-13-1,10-11-1,5-6 3,13-10-3,13-12-2,5-2-2,10-3-7,8 2-2,1 0 3,2 2 2,-2 6 2,-4 3 6,-5 2 4,-8 5 5,-12 7 20,-7 5 12,-9 9 5,-3 7-6,-6 5-3,-8 6-2,-4 8-3,-2 11-4,-2 9-7,3 5-8,10 10-21,4-2-9,7-1 0,3-3 10,5-10 5,4-6-7,5-5-44,-1-7-109,-3-20-582,-9 3 0,-9-5 0,-21-1 0</inkml:trace>
  <inkml:trace contextRef="#ctx0" brushRef="#br1" timeOffset="312683.8602">4219 5104 1813,'1'-4'83,"3"0"16,-3-2 17,2-1 23,-3 4 21,0-1 17,0 1 9,0 3 0,0-3-4,3 3-81,-3 0-11,7 0-16,-1 4-18,2 5-20,-2 9-22,3 10-16,-4 10-7,-5 7 0,1 6 5,2 8 12,1 3 0,4 0-1,4 0 2,-3-3 0,1-8-2,-4-8 1,-3-6-3,-1-10 2,-2-5 2,0-8 1,0-4 3,0-5-14,-4-5-61,-3 0-97,-6-5-136,-5-13-319,-3 12 0,-4-6 0,-5 2 0</inkml:trace>
  <inkml:trace contextRef="#ctx0" brushRef="#br1" timeOffset="312897.4651">4088 5712 1968,'0'0'117,"0"0"2,0 0-6,0 0 8,3 0 5,9 3 4,6 4 3,6 1 0,6 7 1,0 0-99,-4 1-20,-2-4-47,-3-5-148,23-6-406,-22-1 0,-1-1 0,-1-4 0</inkml:trace>
  <inkml:trace contextRef="#ctx0" brushRef="#br1" timeOffset="313144.9361">4538 5689 2106,'0'-3'121,"0"-3"15,0-1 7,0-1 1,0 4-4,0 0-7,0 4-1,-2 0 4,0 3-1,-5 0-97,1 8-22,-5 3-13,-2 4-5,-2 2-1,-6 3-22,5-1-227,-6-3-368,3-4 0,8-10 0,5 0 0</inkml:trace>
  <inkml:trace contextRef="#ctx0" brushRef="#br1" timeOffset="316711.4591">2641 6231 1545,'3'4'101,"-3"-2"11,4 1 12,-3-2 12,0-1 23,1-4 18,0-1 9,-2-2 7,0-2 4,0-6-79,-2 3-14,-1-1-14,-5 4-13,-8-2-15,-4 10-26,-6 5-21,-6 8-9,-2 12-10,-2 21-3,5 9-2,5 8-4,2 10 2,13-4 1,7-1 1,8-6-1,10-11 5,13-9 9,12-13 11,9-14 6,5-8-1,0-8-1,-2-12-1,-12-2-1,-9-10 4,-7-2 6,-11-2 1,-6 5-6,-6 7-14,0 4-25,0 7-4,0 5 0,0 7 3,1 10 3,-1 4-1,0 7-3,4 2-1,4-3 7,3-8 15,5-4 30,3-7 12,1-6 4,-1-6 1,-3-7 1,-7-7 0,-4-3-1,-8-10-1,-6-2-12,-9 3-18,-1 2-12,-7 9-12,-3 11-14,2 4-28,5 12-42,9 6-49,10-2-171,12-20-337,14 22 0,9-3 0,10-7 0</inkml:trace>
  <inkml:trace contextRef="#ctx0" brushRef="#br1" timeOffset="316955.9485">3222 6255 2793,'0'-14'89,"0"4"-14,-2-1-11,2 3 1,2 16 0,-2 22 3,0 16 6,0 17 6,0 12-3,-3-1-118,-1-1-32,4-10-45,-2-17-107,11-18-373,-11-11 0,-2-13 0,-2-9 0</inkml:trace>
  <inkml:trace contextRef="#ctx0" brushRef="#br1" timeOffset="317510.9649">3177 6604 2045,'3'-10'103,"-3"1"15,6-3 2,6 2-6,-1 0 5,8 4 4,3 4 1,3 1 4,3 0-3,3 1-108,-1 0-1,-3 2-18,-7 4-4,-3 6 9,-2-1-4,-7 4-3,1-3 0,0-1 3,-2-3 9,3-4 7,4-4 6,0-4 4,-3-4 7,0-6 6,-5-3 16,-4-1 12,-2 0 12,0 4 3,0 5-9,0 3-18,0 5-8,0 1-1,0 13-4,0 6-6,0 23-17,0 15-12,0 15-12,2 9-8,-1 4 2,-1 0 8,2-5 7,-2-13-1,-2-13 1,-4-12 3,-3-23 5,-11-9-1,0-7 3,-3-16 4,0-6 1,4-16 2,10-7 0,2-6-2,5-4-3,11 1-13,3 2-23,12 4-28,6 2-41,11 8-86,16 0-207,-3 5-272,3 3 0,-5-1 0</inkml:trace>
  <inkml:trace contextRef="#ctx0" brushRef="#br1" timeOffset="317804.402">3949 6305 2995,'-4'-15'106,"1"4"-1,0-5-17,0 3-7,3 7 2,0 17 0,3 17 2,-3 17 4,0 16 3,3 13-89,0 6-14,3-7 0,-2-6 19,1-11-1,1-15-37,-3-13-27,1-12-101,4-12-163,1-20-326,4-2 0,4-9 0,3-6 0</inkml:trace>
  <inkml:trace contextRef="#ctx0" brushRef="#br1" timeOffset="319451.5903">4160 6604 2387,'0'0'63,"4"0"0,-2 0 7,2 0 17,7 0 14,6 0 2,7-3 5,3 2 4,0-7 4,-3-1-50,-7-7-9,-9 2 5,-5-5-4,-3-3-19,-7 6-16,-2 3-7,-6 4-9,-9 8-3,-1 5-5,1 9-6,1 9 1,12 2-6,5 7-2,10 0 11,9-1 13,14-5 10,15-1 5,7-9 2,12-6 4,-4-2-2,3-10 3,-7-3 1,-14-12-5,-6 0-10,-13-10-6,-14-6-5,-8 0-2,-10 7 0,-8 3-5,-11 8 0,-2 8-5,-6 10-1,3 6 2,9 12 0,8 5-9,10 2-2,5 0 8,11 0 6,5-9 8,11-7 4,4-5 6,3-6 2,2-4 3,-4-8 2,-5-7-1,-7-13 3,-3-13-11,-6-10-5,-3-2-3,0-3-3,-4 6 3,0 12 3,0 14-8,0 9-12,0 14 4,0 9-2,-2 12 0,-1 16 1,-1 14-2,2 9 0,1 12-4,4-6-3,10 0 7,4-12 15,7-8-3,4-10-31,7-13-24,0-10-38,-4-8-18,-2-12-5,-5-11-2,-8-5 9,-7-5 24,-4-5 37,-5 9 32,0 6 31,0 9 19,-6 9 35,-3 9 23,-6 6 2,0 8 1,0 8-8,9 1-24,6 1-30,6-3-21,12-5 7,3-7 10,8-5 2,2-3-2,-1-12 1,-9-5 0,-7-11 1,-8-3-5,-6-11-11,-9 2-7,-5 1-8,-5 10-4,-4 8-6,-11 8-4,2 10-2,4 5-5,8 5-7,5 2-2,12-1 7,9 1 4,12-6-7,10 2-19,9-8-6,6 2 1,-5-8 3,-5 4 8,-9-2 5,-9-2 2,-4 4-8,-1-2-7,-3-2 12,0 4 19,-1 0 10,-1 4 1,3-2-1,0 4 0,-2 8 1,-3-1 5,4 5 4,-5 2 5,0-4-1,0-3 2,0-3 7,-1-6 12,2-4-1,3-4-2,9-6-4,7-4-2,3-10-2,5-5-4,-1 6-3,-3-1-3,0 7-9,-7 10-17,0 4 4,-8 7 4,-1 11 5,-2 7-1,-2 2 2,-4 7 6,4 1 3,2-7 7,2-5 6,6-4 12,7-9-4,-2-3 1,12-8-4,-5-10 0,2-13-2,-4-11-1,-4-14 1,-8-3-4,-6-4 9,-1 14 12,-7 10-1,0 11-17,0 16-2,-4 7-1,1 10-2,-3 9 2,2 7-1,1 9-3,3 7-9,3 1-21,5-2 5,1-3 8,-2-2-1,1-7-9,-6-7-22,-2-7-20,0-3-30,-6-4-42,-8-7-96,2 0-150,-16-4-282,-4 1 0,-9-3 0,6-10 0</inkml:trace>
  <inkml:trace contextRef="#ctx0" brushRef="#br1" timeOffset="322174.4666">6448 6505 1266,'0'10'74,"0"0"18,3 5 20,1-2 22,5 1 32,2-7 19,2-4 13,3-3 13,2 0 5,0-10-44,4-6-20,-2-10-15,-5-9-18,-3-4-19,-6 0-19,-3 1-9,-3 9-12,0 6-14,-6 9-11,-6 8-6,-6 9-7,-6 8-7,-3 9-1,0 7-3,3 12-16,10 4-9,6 2-5,4-1 2,5-5 7,7-11 8,6-1 11,5-11 8,7-7 3,5-5 3,1-4 4,-2-10 0,0 1 4,0-11 0,-3 2-4,-4-5-11,-1 5-11,-2 3-14,-6 6-10,-5 5-4,-2 2-2,-1 4 2,-2 3 1,1 6 2,0 1 2,-2 3 3,4 0 3,-4 0 9,2-7 10,1-2 11,0-2 3,6-4 0,4-7-1,7-8-3,5-5 0,1-3-3,-2 0-3,-1 1-4,-8 10-16,0 4-13,-8 8-4,1 6 2,-6 8 1,1 2 0,1 3 4,-1 7 3,5-5 9,4-3 13,2-5 18,8-9 4,4-4-1,1-7-1,-2-9-3,-4-7-6,-7-9-4,-4-13 1,-7-2-4,-2-4-2,-2 6 2,-2 13 8,2 6-3,-2 11-11,0 8-6,0 3 5,0 9 1,0 12-4,-2 14 1,2 11-4,0 12-9,0 1-6,9 1 1,8-6 14,7-4 14,8-8 3,11-11 5,1-7-3,-2-12-3,-3-5-2,-6-9-5,-10-7-6,-8-14 2,-8-5-5,-3-5-5,-8-2-1,-6 5 1,-4 6 2,1 7-1,-11 10-1,3 7 2,2 8 3,-1 3-6,6 8 1,7 2-3,4 1-2,3 1 2,7-5 9,8-4 7,-1-1 8,10-5 3,3-2 5,-2-6 7,-5-5 4,-3-3 2,-8-2 1,-1 0-9,-6 3-19,1 2-19,-2 6-6,-1 3-2,0 3-1,4 11-1,1 4-3,2 2 1,8 1 6,7-1 8,3-4 14,9-6 17,-1-8 3,3-1 0,-5-4-6,-5-6-3,-4-10-2,-6-5-2,-4-5-6,-2-9-9,-2 5-3,0 4-14,-3 11-10,1 12 2,-1 2 4,0 13 3,1 6 4,2 5 1,2 6 0,2 3 4,7-4 9,6-3 14,5-5 8,7-3 1,4-10 0,-3-2 1,-1-5-3,-5-7-1,-5-9-2,-9-4-2,-9-5-5,-5-7-4,-8 2 0,-10 10-1,-7 7-4,-4 10-1,-8 6 0,4 12-2,11 4-1,4 1 0,11 2 3,6 1 1,8-4 6,9-3 3,2-5 4,3-6-1,0-2 2,-4-1 6,-8-4 5,-5 0 2,-5-1-6,-2-2-10,-1 4-17,-1 3 0,2 10-3,-1 12 2,0 15 0,0 18-5,0 10-1,0 4-2,-1 6 4,-2-7 7,-3-8 12,-3-10 3,-6-12 4,-6-13 3,-5-10 0,-2-9 3,-2-7 3,4-7 8,2-7 1,9-7 5,10-1-3,5-9-4,12-5-5,11 2-6,9-9-3,8 3-14,7-5-22,4 4-29,-6-1-19,-3 7-2,-10 2 0,-7 7 0,-8 8 1,-10 5-3,-2 3-1,-2 8 12,-3 0 19,0 1 22,0 3 18,0 0 2,0 0 1,1 0 3,1 0 9,7 0 10,5 0 5,6 0 2,4 0-1,2-2 1,-1-7 2,-3-1-1,-7-4 1,-9-2 3,-1-2-8,-5 2-6,-5 0-1,-8 3 0,-4 6-2,-7 4 2,-10 3-3,2 12 0,1 7 3,6 5-6,13 11 0,7 7 6,13-5 3,10 2 10,16-6 2,7-9 1,8-7-1,0-7-9,-8-6-32,-14-4-72,-4-7-274,-14-2-415,-13-6 0,-1 1 0,-5-10 0</inkml:trace>
  <inkml:trace contextRef="#ctx0" brushRef="#br1" timeOffset="327943.6768">1318 7384 216,'0'11'44,"0"4"21,3 0 14,-3 5 23,3-2 25,0-2 20,0-4 14,-1-3 17,1 5 35,0-10 5,2 0-17,2-1-13,-1-10-8,-2-6-12,1-6-22,-4-7-8,1-6-8,-4-4-13,-1 7-31,0 1-25,-6 8-6,-9 5-7,-3 11-8,-9 4-10,-6 10-6,3 10-8,1 11-8,2 11-1,7 4-5,1 8-1,10-4-3,3-4-5,6-1 5,7-11 6,11-14 6,5-8 4,10-8 4,2-9-2,5-10 2,-2-5 2,-5-9 4,-7-4 4,-4 2 6,-10 3 0,0 8-4,-6 5-11,0 7-8,-1 7 1,1 2 1,-3 7-2,4 8 5,2 9-1,2 3-9,-2-1-6,0-1-2,0-6 8,0-5 7,-2-6 12,1-6 4,7-3 0,4-9-4,4-10 2,4-5-3,0-7 1,-4 4 0,-4 1-8,1 8-8,-5 7-14,-6 7-5,2 8 0,-1 3 2,-3 7-1,1 2 2,-2 2 0,3-1 1,-4-7 4,2 0 10,8-6 4,2-3 0,10-6 0,1-6-2,4-4 0,-2-2-2,-8-3-2,1 5-6,-8 8 0,2 0-4,-6 14-3,5 4 1,-2 4 0,5 4 0,2 1 2,2-4 3,9-4 4,6-5 6,2-4 0,8-9 3,1-2-1,-10-11-3,-6 1-5,-6-12-4,-16-3-5,-6-6-6,-2 5 0,-8 5-3,-8 7-1,0 12 1,-11 7 0,0 12 0,3 11 3,9 4 1,6 3 5,9 6 9,5-8 1,10-4 5,3-10 4,6-5 1,10-8 1,-5-10 1,-2-5 1,-4-10 0,-8-11 0,-9-7-6,1-13-2,-7-5-2,0 2 0,0 8 3,0 11 2,0 15-10,-4 11 0,-2 13 4,0 16-2,1 16 2,2 14 0,3 14 1,11 12-3,2-2-3,4-2-3,4-3 11,3-15 2,-5-2-3,-3-13 1,-6-10-6,-1-6-19,-3-5-37,3-8-144,14-17-539,-8 9 0,3-12 0</inkml:trace>
  <inkml:trace contextRef="#ctx0" brushRef="#br1" timeOffset="329460.014">3215 7471 372,'0'2'47,"0"2"21,0 2 57,0 1 49,0-2 50,1 0 9,2 0 4,-2-5 11,1-10 10,-2-8-18,1-5-17,-1-2-19,-3-4-48,-2 6-43,-3 2-48,-4 4-8,-9 10-6,-8 5-9,-1 10-10,-3 8-7,3 10-6,6 4-2,12 9-11,7 2-3,7-6 6,9-3 5,5-5 9,11-11 4,-1-6 1,8-6 4,-5-8 3,-3-6 2,-5-1 13,-8-8 6,-4-4 7,-4 5 0,-4 3-10,-1 6-16,0 4 0,0 5-5,0 10 0,2 8-3,1 5-7,6 6-10,1 1-15,4 0-4,7-9 7,3-5 13,2-10 0,5-5 4,2-6 1,-5-7-4,-3-14-1,-4-5-1,-7-9 0,-1-5-2,-7 0-5,-3 9-2,-3 7-2,2 10-16,-4 10-5,2 8 4,0 5 3,-3 6-2,2 12 1,-1 3 0,0 12 0,7-3 2,2 5 4,4-1 11,0 1 2,1-3-1,-5-7-2,-1-3-1,-3-6-5,-3-6 5,0-6 5,0-8 1,0 3-6,3-6 0,0-8-1,5-5 0,6-8 1,10-9-1,4-12 8,7-3-6,-1 2-4,-7 1 0,-5 2 16,-13 12 10,0 11 1,-9 5-10,0 5-7,0 7 2,0 3 0,-3 3-3,1 7-3,-2 6-3,4 8-10,-3 9-8,10 4 0,2 1 11,0-1 6,3-2 1,-3-7-2,-3-6 2,-4-5-4,-1-10-7,-7 3-13,-4-9-28,-4 3-36,-2-2-73,-1-2-104,9-11-419,1 5 0,8-8 0,10-3 0</inkml:trace>
  <inkml:trace contextRef="#ctx0" brushRef="#br1" timeOffset="329859.236">4088 7505 2364,'0'0'161,"0"-5"-2,0 5-11,0 0 4,0 0 2,0 6 2,1 3 0,4 6 2,-2 6 3,7 1-140,7-1-17,-1-5 4,2-4 13,-5-5 2,4-5 1,-7-2-1,4-9 0,-4-5-2,-1-4-2,-2-11 8,-1 0 4,-6 7 0,0 6-14,0 8-11,0 5-2,2 7-1,-2 9 2,2 9 1,2 7-2,2 4-3,4 1-12,-2-5-17,7-5-42,-3-6-95,32-13-598,-25-5 0,-5-5 0,4-13 0</inkml:trace>
  <inkml:trace contextRef="#ctx0" brushRef="#br1" timeOffset="330591.8626">4491 7491 3036,'0'0'3,"0"0"-3,3 9 9,0 5 11,4 1 2,0 9 5,3 3 1,-5-2 2,-1 1 1,-2-4-4,-2-4 9,-2-5 11,2-3-9,2-10-13,1-4-7,3-9-1,9-8-1,0-3-8,9-3 1,3 6-1,-1 4-9,-4 7-10,-2 8-2,-7 4 7,-2 8 2,-3 2 1,-5 3-2,-2-1 7,2 3 0,-3-8 9,-3-2 9,6-3 1,0-2-1,6-9-2,6-11-4,8-5-3,7-9-4,6-3-1,-3 3-5,3 15-6,-10 9-10,-2 6 0,-8 15 1,-8 6 5,-4 4 4,-1 2 3,0 6 4,1-9 3,6 1 6,5-8 2,4-8 2,8-3 0,5-8-1,-1-6-5,1-9-3,-6-4-2,-8-9 0,-2-5 2,-9 2 8,-5 10 9,0 4 3,-4 7 3,-5 9 0,-5 9 4,-6 7 2,-1 7 0,-2 10-3,11 3 2,6 7-7,10-4-9,8-6-1,10-5-1,1-7-12,7-6-59,1-6-154,-6-32-529,-14 17 0,-7-7 0,-12-10 0</inkml:trace>
  <inkml:trace contextRef="#ctx0" brushRef="#br1" timeOffset="331381.0035">5991 7115 2137,'0'-11'89,"0"-2"1,0-1-1,1 0 3,5 6 0,1 8-2,1 5-5,2 9 1,-4 16 1,-4 15-64,-2 28-20,0 11-1,-2 20 3,2 8-3,0 2-1,0-3 1,0-11 5,0-12-1,5-21-1,1-12 6,2-23 13,2-11 8,7-11 6,2-10 3,-5-12 6,2-11 9,-6-8 9,-8-11 0,-6-7 3,-7-2-5,-10 6-9,-1 0-13,-5 7-6,1 9-4,5 5-4,4 7-6,10 4-9,1 6-8,6 2-50,0 0-44,6 4-138,7-7-114,14 3-262,-3 2 0,7-1 0,-1 1 0</inkml:trace>
  <inkml:trace contextRef="#ctx0" brushRef="#br1" timeOffset="331774.8006">6291 7544 1150,'5'-12'204,"-1"2"36,1 2 12,-2-6-3,-3 9-1,0 4 2,0 2 2,0 9 1,0 3 2,1 10-154,3 6-51,0 0-30,4-6-14,5-1 2,1-6 8,2-9 2,2-3-1,3-8-2,5-4-1,-2-10 0,-3-5 4,-3-1-2,-7-3 9,-1 5 16,-9 5-11,-1 4-13,0 12-1,0 1 3,0 11 2,2 9-2,1 6-1,2 3-2,4 3-10,4-5-34,-1-6-38,5-7-106,6-9-210,-7-5-267,-4-5 0,3-10 0,-6-9 0</inkml:trace>
  <inkml:trace contextRef="#ctx0" brushRef="#br1" timeOffset="332119.6072">6725 7451 2324,'0'-2'68,"3"2"5,-3-2 4,4 9 2,-1 2 4,3 11 2,0-3 2,0 11-1,-2-5 3,-2-1-72,-2-5 11,0-2 4,0-6 0,0-8-3,5-6-4,1-6-2,6-9-2,6-6-4,0-2 3,1 8 0,3 2-7,-6 14-11,2 4 3,-4 11 1,-4 5 3,-1 8 1,-3 3 2,-2 6 4,2-9-13,1-1-46,6-8-199,0-15-379,2 3 0,3-3 0,-2-9 0</inkml:trace>
  <inkml:trace contextRef="#ctx0" brushRef="#br1" timeOffset="332741.5209">7278 7454 2838,'-2'-10'71,"-4"-2"1,-3 2 0,-2 3 0,-2 7 3,-4 10 3,2 10 1,0 10 1,11 0 2,-1 9-62,5-4-3,5-6 3,8-1 6,4-9 4,14-7 0,5-8-2,3-4 0,0-10-1,-5-10-5,-9-7-12,-5-10 0,-4-11-4,-9-2 0,0 3 4,-7 7 11,0 9 3,0 11-3,0 5-9,0 14 4,0 1 8,-7 9-2,5 13-1,0 13-1,-1 6-10,9 7-10,8 4-6,3 0 2,7-8 14,9-5-3,1-16 1,-2-7-1,0-8-5,-6-8-4,-6-13 1,-6-4-3,-4-6 3,-4-4 9,-4-1 7,-2 11 5,2-1-14,-1 8 1,-1 9 5,0 4 2,3 11-4,-3 4 6,6 2-1,6 6-9,-3 0-11,2-9-19,1 1-38,1-6-150,2-18-556,-6 6 0,-1-9 0,-2-15 0</inkml:trace>
  <inkml:trace contextRef="#ctx0" brushRef="#br1" timeOffset="332927.1427">7849 7406 2932,'0'-6'87,"0"2"3,0 0 0,0 2 0,0-4-1,0 6-15,0-1-77,0-2-206,-6-21-439,-16 18 0,-7 1 0</inkml:trace>
  <inkml:trace contextRef="#ctx0" brushRef="#br1" timeOffset="333082.2736">7330 7367 2664,'0'0'64,"2"0"8,18 0 0,3 0-28,14 0-189,6-26-409,2 20 0,-2 1 0,0 0 0</inkml:trace>
  <inkml:trace contextRef="#ctx0" brushRef="#br1" timeOffset="333723.1638">8134 7439 2157,'-9'5'49,"-9"0"14,-4 3 11,-3 5 10,-2 7 7,8 4 7,8 1 5,8 3 7,3 0 7,9-1-33,3-4-8,6-7-12,3-3-7,-3-10-6,-3-1-6,-9-7-8,-4-8-4,-2-3-4,-3-4-6,-3-6-2,4 0 2,0 2 0,2 3-2,5 3-4,6 8-1,7 4 4,3 2-3,5 1-3,-1 6 1,-4 6-3,-4 2-6,-4 7-3,-5 3-1,-5 5-1,-2-2 0,-2-1-3,-2-7 7,1-4 2,-1-7 1,0-7-1,3-10 0,6-4 0,8-10-3,7-2 2,9-9-2,3 8 0,-1 7-5,-4 10-2,-2 11 0,-6 15 2,-4 8 3,-3 16 2,-1 2 4,-4 5 0,-5-7 5,3-6 0,-6-9 0,3-7-17,-2-7-134,-1-27-587,0 17 0,-4-9 0</inkml:trace>
  <inkml:trace contextRef="#ctx0" brushRef="#br1" timeOffset="334967.9062">9171 7377 1104,'0'0'108,"0"0"4,0 0 1,3 0-4,-6 0 7,0 0 14,-5 6 14,-5 3 6,-4 11 10,0 9-87,4 9-2,4 1 5,5 4 7,13-4 8,6-3 0,8-5-10,3-9-11,4-12-2,-10-4-4,-8-5-10,-2-6-8,-13-6-10,-5-4-8,-5-9-1,-4-9-6,0-2-5,-1-9 0,7 0-5,10 3-4,1 2-4,10 4 3,10 4 0,1 7 1,9 4-1,-1 2-2,3 8-2,-10 6-2,0 4 0,-6 11-1,-6 10 3,-1 9-1,-8 12 2,2 13 0,-6 7-1,3 1 2,0 2 2,3 7 0,-7-5 4,1 4-4,-6-2 0,2 1-2,0-2-2,4-11 0,2-6-2,5-8-1,7-8 3,1-13 4,9-8 2,3-12 9,2-11 4,-5-13 8,-9-9 4,-5-3 6,-9-11 1,-12-4 1,-3-2-2,-2 6 2,-5 4 2,4 6-2,8 8-2,6-2-9,9 4-5,4-1-7,8 2-15,1-1-45,5 2-192,1-9-486,-2 17 0,-2 1 0,-4 3 0</inkml:trace>
  <inkml:trace contextRef="#ctx0" brushRef="#br1" timeOffset="340766.0115">5543 8296 973,'0'0'101,"0"0"31,0 0 25,0 0 22,0-2 17,0 2 14,0 0 12,0-1 12,0 1 3,0-4-76,0 1-20,0-6-29,0-1-23,0-6-20,0-3-16,0-3-13,-4 1-7,1-1-10,-6 6-4,-3 3-4,-5 0-7,-7 6-4,-4 4-5,2 4-6,3 5-9,8 4-5,1 5-10,10 9-6,4 1-2,4 4 5,10 3 4,8-3 5,4 1 6,9 0 4,-5-5 9,-6 3 3,-4-5 10,-14-4 10,-2-3 6,-14 4 4,-10-4 2,-8 2-2,-6-1 1,-1-4 3,3-5 4,6-6 12,6-2 4,4 0-3,2-5-6,4-3-3,7 0-9,-1-7-13,4-1-42,4-3-82,5 0-125,7-16-419,0 17 0,10 3 0,6-5 0</inkml:trace>
  <inkml:trace contextRef="#ctx0" brushRef="#br1" timeOffset="342447.8878">5700 8157 2295,'4'-11'91,"-4"-3"7,3 4 0,0-4-15,-3 10 0,2 8 2,1 16 0,-3 13 3,0 18 3,3 17-71,-3 9-13,0 1-8,0-7 3,0-12 13,0-15-29,0-12-44,0-13-86,-3-14-119,3-9-269,-8-7 0,1 2 0,1-16 1881,3-7-1517,-3-1 38,6 0 50,3-8 29,0 15 16,0 7 40,4-2 43,7 4 88,7 4 119,4 2-20,6 2-82,2 2-38,1 0-51,-2 2-27,-4 2-20,-11 2-18,-8-2-8,-5 3 1,-4 0 7,-2 6 7,0 4 2,1 6 2,0 7 0,-6 5-2,5-4 0,1 1 13,1-11 18,3 1 7,5-5 0,8-8-4,1 1 1,7-6 1,-3-3 1,-6-3 3,-7-7 6,-2-6-2,-6-4-6,-3-4-4,-3-2-8,-5 3-1,-4 6-7,-3 8-7,-9 9-8,1 11-3,2 4-9,3 9-8,10 3-4,4 2 0,15 0 8,8-1 2,11-9 4,8-3 7,4-10 6,5 0 3,-1-9 9,-9-4 3,-6-1 1,-7-4-4,-6 1-12,-6-3-9,-2 12-10,-1 1-11,4 4-3,-3 9-4,6 6 2,3 8-1,-1 9 0,-1 7 1,0-1 3,5-3 10,2-3 13,4-6 10,4-9 5,-1-9 2,2-2-2,2-7 3,-6-10-4,-4-3-4,-4-6 0,-9-7-9,-6 0-2,-1 1-4,-4 5-7,-4 6-8,-6 7 0,-9 7-4,-3 6 2,-3 11-4,6 2 1,6 4-1,9 4-4,6-3 10,6-8 13,9 2 10,5-7 3,0-5 6,4-4 1,-2-3 9,-6-7 1,-5-2 2,-7-2 8,-2 4-5,1-1-8,-3 2-11,0 8-16,0 0-6,1 3 1,1 6-5,4 5 0,1-1 2,8 9 0,7-1-1,5-3 3,12-3 6,1-4 12,6-6-5,-3-2-10,-6-4-1,-7-5-2,-14-7-6,-8 0-5,-3-7-2,-10-4-4,-6 5 0,-2 3 3,-7 6 2,-4 7 8,1 9 2,2 0-2,0 7 0,12 0-2,6 3-2,1 2 8,8 2 3,10-7 1,5-4 3,3-2 1,0-4 6,-8 0 6,-4 0 6,-9-1 10,-3 1-1,0 0-23,-1 0-7,2 5-3,-1 10 4,1 13 1,4 15-2,3 14-1,1 8-2,1 6-4,-4-3 2,-3-5 20,-3-5 8,-1-12 4,-7-10 6,-3-14 0,-8-10-2,-6-8 3,-7-9-3,5-9 1,3-10 1,7-4-5,8-10-8,7-1-8,4-3-20,13-2-37,11-1-57,7 2-110,19-6-317,-1 11 0</inkml:trace>
  <inkml:trace contextRef="#ctx0" brushRef="#br1" timeOffset="342798.7119">7143 8457 2090,'2'-3'125,"-2"3"4,2-3 3,2 3 5,-2 0 4,8-4 2,2 3 4,3-3 3,1-6 10,-2 0-90,-5-7-2,-5 1 12,-2-2-1,-6 4-6,-2-1-5,-5 8-5,-10 1-5,-5 5-5,-4 12-8,0 7-14,6 11-20,6 9-17,12 5-2,6 2 3,11-3 6,10-5 6,9-6 8,10-12-7,6-5-35,2-8-65,4-4-130,13-16-522,-17-3 0,-2-7 0,1-11 0</inkml:trace>
  <inkml:trace contextRef="#ctx0" brushRef="#br1" timeOffset="343269.8434">7898 8185 3325,'0'-14'83,"0"6"5,0-8 0,0 8-12,0 4-4,0 7 1,0 6 1,0 15 0,0 11 0,0 16-67,0 10-14,0 2-4,0-2 0,0-7 12,0-12 3,5-11 10,5-11 3,9-13-4,5-7-3,6-9-6,2-8 3,-2-7-1,-10-4 1,-5-5 3,-6 3 7,-5 4-4,-1 5-2,-3 9 2,0 2-13,0 9 1,2 0-3,-2 7-1,0 6 1,3 10-5,6 1-4,3 7-3,3-1-4,1-3-9,1-12-50,-1-3-187,-5-26-481,-6 14 0,-1-14 0,-4-7 0</inkml:trace>
  <inkml:trace contextRef="#ctx0" brushRef="#br1" timeOffset="343428.792">8158 8238 2646,'-8'-14'102,"-2"0"12,-1 3 7,2-5-2,6 6-8,-1 8-29,4-2-58,0 4-192,-9-8-462,-3 8 0,-16 2 0,-9-2 0</inkml:trace>
  <inkml:trace contextRef="#ctx0" brushRef="#br1" timeOffset="343580.1556">7702 8290 1621,'3'6'100,"-3"2"-12,3-2 17,9 2 5,6-6-57,19-2-151,9-19-297,12 14 0,6-2 0,2 2 0</inkml:trace>
  <inkml:trace contextRef="#ctx0" brushRef="#br1" timeOffset="344100.6332">8319 8284 1416,'1'0'132,"-1"0"28,2 0 9,-2 0-1,0 0-6,0 0-7,0 1 1,0 4 2,0 5 2,3 5-84,-1 5-46,6 2-26,1 1-6,0-3 2,3-4 5,-3-3 8,-1-4 3,-3-5-2,2-4-5,4 0-2,1-4 0,4-10-2,-2-2 1,-6-7 8,-1-1 13,-7-5 15,-3 2-1,-5 3 8,-2 10 8,0 1-5,0 6-3,4 7 0,2 4-1,4 8-8,3 2-10,4 10-12,5 7-2,6 0-6,5 5-4,2-6 6,-5 2 4,-3-6-2,-10-2 2,-1-9-1,-6-3 2,-6-4-3,-5-5-4,2-1 0,-4-2-12,1 0-19,3 0-43,3 0-124,10-9-134,5-21-298,7 18 0,10-3 0,8-3 0</inkml:trace>
  <inkml:trace contextRef="#ctx0" brushRef="#br1" timeOffset="344663.9223">8764 8396 2241,'0'-11'150,"0"-4"34,0 2 3,0-2-5,0 5-7,0 10 1,0 0 1,0 10 0,1 5 3,1 8-108,2 2-39,2-1-32,3-2-2,2-6 7,2-6 8,-1-3-3,4-6-3,-2-1 1,-1-8-4,-2-2 0,-4-10-3,2 2 1,-3-3-4,-4 2-8,-2 7-9,1 6 2,2 5 3,1 8 1,7 1 0,2 6 0,7-1 3,3 4 1,7-5 5,2-2 8,8-7 8,-6-2 2,-1-5 2,-3-1-3,-9-12 4,-8-1-1,-7-8-2,-4-2 0,-2 3 2,-2 5-9,2 8-3,-6 6-3,-1 13-1,-4 10-1,5 7 0,-4 7-3,7 7 2,3-3-1,3-4-2,3-8 7,5-5 4,8-4-21,5-8-86,7-6-194,-8-3-433,-3-8 0,-5-9 0,-12-21 0</inkml:trace>
  <inkml:trace contextRef="#ctx0" brushRef="#br1" timeOffset="388037.9979">8757 2880 487,'0'0'30,"0"0"24,0 0 24,0 0 21,-3 0 21,3 0 19,-3 0 6,3 0 0,-6 0 1,1 0-11,2 0-9,-2 0-29,3 5-25,4-5-13,0 5-9,3 0-9,7 5-6,13 0 16,13 4 5,18-2 2,23-2 4,25-4 9,27 0 3,31-3-3,17 1-12,12 1-9,4 6 0,-11 8-14,-20 1-8,-15 6-6,-16 2-6,-15-2-6,3 0-1,-5-2-2,5-5-3,-7-7-1,-9 0 0,-18 2-2,-25-6-4,-26-1 6,-15 1 12,-16-4 7,-2 0-8,-13-4-39,-4 4-120,3-4-391,-10 6 0,2-2 0</inkml:trace>
  <inkml:trace contextRef="#ctx0" brushRef="#br1" timeOffset="395600.3498">20464 6340 392,'-2'-9'37,"-2"0"20,1 1 20,0-4 22,3 9 24,0 3 25,0-1 12,0-1 9,0 0 11,0 2-11,0-5-11,0 5-28,0 0-14,6-5-12,6 5-20,6 0-22,10 0-10,9 5-6,4-5-9,6 5-9,7 3-1,6 4 9,5 2-7,3 2-8,4 3-4,1-3-1,4 5-2,-2-3-4,9 0 0,-4-1-2,0-3-1,-3 2-2,-8-3 2,-8-1-3,-6 2-3,-3-2 1,2-3 0,-3-1 2,5 0-1,4 0 0,3-2-3,2 1 1,-1-1 0,-2 2 1,4 2-4,-5 1-2,-3-1 0,-4 0 0,-3-1 2,-1 0 0,1-3-1,6 0 1,5-4 1,11 4-1,2-2 6,0 0 1,-3 0-1,-6-3 0,-10 2 0,-6-3-1,-2 0 2,0-3-1,2 3-1,8 0-2,7 0 2,6 0-1,6 0-2,7 0 2,2 0-1,-3 0-1,-5 0 2,-5 0-1,-9 0 0,-3 0 4,3 3-3,2-2 0,9 3 0,5 2 1,4 2 2,3-1 0,-3 2-2,0 2 2,-3-3 0,-4 0-2,7 2-1,-4-4 1,-2 1 1,6-1-1,0 0-3,-2 0 3,-1 1 0,-1-4-2,0 3 0,-2-2 0,0-1 3,0 0-1,3 1 2,-5 2-4,-2 0 3,-8 1-3,-12-2-1,-9 0 1,-16-3-1,-5 2 0,-14-1-3,-3-3-5,-1 0-7,-6 0-28,0 0-34,0 0-33,0 0-391,-43-3 0,-28-1 0</inkml:trace>
  <inkml:trace contextRef="#ctx0" brushRef="#br1" timeOffset="396770.924">19692 8389 1015,'0'-9'68,"0"-2"5,-4-1 10,4-3 13,-2 8 4,1 1 0,-2 3 3,3 1-3,0 0-5,3 0-57,0 0 3,1 2-2,13-2 9,8 2-5,7 0 2,15 0 8,9 0 2,7 0 8,1 0 6,5 0-4,-2 0-6,-3 0-2,0 0-19,-1 2-6,5 0-7,8 2-6,10 1-5,13 1-4,8 1-2,12-2-3,6 5 0,-1-4-2,-3 2-1,-9 5 1,-8-1 1,-12-3-2,-8 1 1,-9-3 0,0-1-2,2-2 1,1 2 1,13-2-1,5 0 2,9 4-2,8-1 0,-3 1 1,-6 0-3,-15 0 1,-18-3 2,-21-1 2,-18-2-1,-18 1 4,-9-3-2,-8-3 2,-1-3-6,-2 3-7,0-3-16,2-4-83,3 2-88,1-9-291,7 13 0,3 0 0,3-2 0</inkml:trace>
  <inkml:trace contextRef="#ctx0" brushRef="#br1" timeOffset="401656.4739">25272 8167 804,'-2'-8'81,"2"0"14,-2-1 8,0-1 9,2 2 5,-1 2 1,-2-2 0,-4 3 3,1 0 0,-3-1-53,0 1-23,2 2-4,2 2 10,4-1 0,1 4 1,0-2-6,1 0 10,1-2 3,6 2 2,6 0-1,16 0-2,11 0-7,10 2-18,9 2-9,3 1-4,4 5 3,2 1-8,5 2-6,7-1-2,2 2-1,0-1-1,1-3 0,2 2-2,-4 4 1,-5-3-2,-1 4 2,0-1-3,-5 0 3,1-6-1,-1 6 1,2-5 2,2 0 2,0 0-1,5 1 1,-2-3 2,0 5 0,-2-2 0,3 4-7,-3-5-1,-3 1-1,-4-2-1,-5-3-1,-6-4 0,1 3 0,-3-3-1,2-2-1,3-1 0,-1 4 5,5-3 2,2 3-1,0-1 0,4-2-1,5 5 2,-5 0-1,1-3 0,0 4 0,-1 0 1,0-1 1,-2 3-4,4-2 4,2 2-2,8 0-1,11-1 0,10 1 1,3 1 0,2 0-1,-3-1 1,-11 4 0,-11-3 2,-8-1-2,-11-2-1,-5 0 2,-2-1-1,-4-3-1,2-2-3,0 5 3,7-3-1,-3 0-5,-2 5-1,-4-4 1,-11 6 4,-9-3-2,-15-1 2,-7-2 1,0-1 2,-2-3-1,7 3 0,3-3 4,3 0 0,5 0-3,4 1-2,-1 2 1,-2 1-6,-5 1-4,-6 1-4,-9-2 0,-6-2 3,-3 0 3,-3-2 2,3 0 1,3 0 1,-3 0 5,-3 0 0,-3 0 5,-6 0 2,-5 0 0,-10 0-35,-12 0-62,-17-6-174,-16 6-221,-20-10 0,-19-7 0,-6-10 0</inkml:trace>
  <inkml:trace contextRef="#ctx0" brushRef="#br1" timeOffset="410059.8296">17516 8839 154,'-7'-9'38,"-1"-6"12,-5-1 10,0-3 8,4 6 10,1 3 8,-1 2 21,-4 0 6,1-1 4,-4 3-18,0 2-3,-8 0-8,0 2-8,-4 2-5,-3 0-12,-3 0-6,-2 6-18,-4 2-2,-3 6-1,-3 9-3,-4 9-7,-6 4 0,1 9-1,-2 5-2,3 7 4,3 5 1,3 4-3,4 5 1,4 2-5,3 0 0,4 0 0,5 1-3,4 2 3,1-3-1,0 3 0,5 0-1,1 1-1,2 4-5,4-3-2,2 0 0,5-3-1,4-3 1,0-9-6,0-3-2,0-4-5,0-1 1,4-5 5,3-4-2,6-2 9,-3-3-3,10 0-1,-7-6-2,2 4 4,-6-1 2,1-2 3,-5 2-1,3-3-3,-1 2-1,4 2-15,7-1-2,1 3 8,4 1-1,6 2 3,-1-3 1,-2-1 2,-1-3-2,-2 5 1,-2-2 1,-1-3 12,2 6 1,-2-5-9,4 5-7,1-2 3,5 5-13,4-2 8,0 1 3,4 1-1,1-1 1,-2-6-1,1 0 0,1 3 1,5 1 4,1-3-4,3-4 11,0-1-8,8-1 0,0-9-2,2 3 2,7-1 0,-1-5 0,3 0 1,-3 1 0,-4 2 0,1 5 3,-6-2-5,-2 2 0,-5 2 2,3-5-4,5-1 2,-1-2-1,8-1 0,8-1 0,8-5-5,8 5 0,4 1 5,6 0-2,0-3-1,2 6 0,1-2 1,-2-1-1,-5-5 0,-1 2-2,-5-5 5,-4-4-7,0-3-15,1-1-10,1-6-25,-1 2-7,-1-3-9,4 0-7,-6-3 1,-5 0-6,-1-3-19,-8-4 22,1-3 13,0-3 14,4-3 23,3-2 7,9 1 4,7-4 7,7-1-2,-3-2 8,1 3 18,-7-3-14,-3 4-1,-6-3-2,-1-2 1,-3-1 2,1 0 1,-5-7 2,1-3 2,0 0-1,-1-10 3,-2 2 3,-3-6 5,-6 0 12,-4-2 7,-5 2 2,-1-5 8,0-2 0,4 2 0,3-3-1,9-2-3,1 1-2,0 2-7,-5 2-7,-4 4 0,-12 2 4,-10 0-1,-7 0 4,-6-7 5,-1-2 2,0-8 1,1 0 1,3-1 1,3-2-7,8 3-6,-1 0-6,3 3-5,-7 2-5,-5 3-3,-8 2-3,-7-6-1,-6-4 1,1-3 1,3-6 1,4-1 2,6-2-1,3 7 0,-2 7 2,-6 3-8,-2 3 0,-10 4-2,-8-4 3,-18 0 1,-8-1 3,-9-9 1,-4 0 9,0 1 4,5-1 3,1 5 8,4 3 1,6 8 2,-8 3-7,-5 7 0,-19-1-5,-20-1-2,-29-2-6,-21-3-5,-13-4-4,-2-7-3,5 2 1,20-4 1,12 5 1,16 1 5,9 4 1,5 4-1,-5 6-1,-5 6-1,-11 7 0,-20-1 2,-13 5-3,-15-6 0,-9 6 1,3-2-4,14-1 1,16-1 0,27 7 0,20-2 2,16 1-2,8 9-2,0 2-1,-11 8-4,-12 0 1,-13 3-1,-7 4 1,-14 3-1,-3 1-3,-7 4-1,-1 0 3,8 7-1,15 1 1,9 2 2,10 1 0,2 5-2,-2 3-3,-11 7 2,-9 5 0,-9 8 0,-8 6-1,-10 8 1,-1 6 1,-4 4 1,-5 5-3,-5 6 1,3 5-4,-10 6-19,6 10-73,-9 12-102,14 10-319,-19 19 0,11 10 0,8-3 0</inkml:trace>
  <inkml:trace contextRef="#ctx0" brushRef="#br1" timeOffset="429158.6709">7412 11539 273,'-3'-3'7,"3"3"17,0-1 26,0-2 18,0 3 16,0 0 6,0 0 4,-1 0 0,1 0-2,-3 0 0,3 0 5,-4 0 8,2 0-10,-2 0-10,1 0-3,0 0-1,-1 0 1,1 0 2,0 0 3,-1 0-1,1 0-1,2 0-16,-2 0-7,3 0-3,0 0-9,0 0-9,0 0-9,0 0-8,0 0-11,0 0-18,0 0-3,0 0 12,4 0-1,8 3 3,3 1-1,2 2 7,10-1 6,6 0 8,4 1 8,7 4 20,13 0-3,4 3-21,7 4-6,3-2-9,4 1-1,-4-3-2,-4 2-1,-9-2-2,-3 0 2,-6-2-2,4 1-1,3-5-1,6-1-1,14-2 1,13-2 2,6-2-2,6 0 0,-6-2-1,-9 2 1,-9 0-3,-13 0 0,-11 0 0,-4 0-1,-2 2 2,3 2-3,8-1 0,11-2 2,5-1-1,5 0 1,2 0 1,-6 0 0,-10 0 0,-15 0-2,-16 0-2,-12 0-1,-14 0-8,-5 0 13,-4 0 4,-9 0-9,-6 0-18,1 0-49,-6 0-83,3 0-79,3-4-227,7 7 0,2-3 0,1 1 0</inkml:trace>
  <inkml:trace contextRef="#ctx0" brushRef="#br1" timeOffset="454224.7782">4944 617 357,'0'0'11,"0"-2"5,0 2 13,0-1 14,3 1 11,-3-3 4,0 3 5,0 0 5,0 0 9,0-2-3,0 2 6,0 0 1,0 0-8,0 0-9,0 0-5,0 0 6,0 0 9,0 0 0,0 0-1,0 2 2,0-2-3,3 3 1,-3-3-2,0 0 1,0 0-6,3-3-3,-3 0-2,0-3 8,0-4-3,3 2 0,-3-4-1,0 1-5,0 0 2,0 4 3,0 1 10,0-4 5,0 8 1,0 0-9,0 2-3,0 0-6,0 0-4,0 0-3,0 0-8,0 0-10,0 0-11,0 0-11,0 0-12,0 0-6,0 0 0,0 0 0,0 0 1,0 0 4,0 0 5,0 0 5,0 0 3,0 0 2,0 0 1,0 0 3,0-3-5,0 2-1,0-3 1,0-2-2,0-1-2,0 0-4,0-3 0,0 3-2,0-1-3,0 4-5,0 3 0,0 1-6,0-2-5,0 2-6,0 0 1,0 3-3,0 7 0,0 9-1,-3 9-3,-6 10 8,-1 12 1,-4 5 9,-2 5 4,-1 2 5,2-3-3,1-4 6,-2-10-4,-1-4 5,-2-4 1,-1-6 2,2-7 4,-1-9 0,2-5 4,2-5 1,0-9 6,4-6-2,5-2 4,3-9-5,2-6-3,5-3-5,4 8-5,5-1-3,6 7-5,5 8-5,1 2-4,2 5-1,-3 8 1,-1 1 2,-1 4 2,1 6 1,1-1 1,-3 1 0,5-3-63,1-7-196,-3-18-355,-6 13 0,-2-6 0,-5-3 0</inkml:trace>
  <inkml:trace contextRef="#ctx0" brushRef="#br1" timeOffset="455471.6027">5144 961 1890,'5'0'30,"1"0"4,4 0 4,8-1 3,2 1 2,7-3 4,0 0 0,-4-6 2,1-3 4,-9 0-23,-5-3-4,-5-3 4,-5 0 0,-8-2 4,-3 1 6,-3 3 4,-4 3 2,-5 3 0,-1 6-4,1 1-2,4 6-1,-4 7-7,7 9-3,8 4 0,5 7 2,8 2-2,12-3 0,17-3 6,7-4 0,19-9 3,7-10-1,0-2 1,-7-5-1,-10-6-3,-14-4-8,-14-5-1,-9-5-1,-6 1 0,-7-1 1,-7 3-3,-3 4-3,-9 8-3,-4 5 1,-7 8-2,2 10-4,8 5-7,10-3-4,8 6-8,4-3 3,11-7 5,4-2 3,6-4 4,5-5 1,-2-2 3,-3-8 5,-6-4 6,-10 1 5,-2-1 13,-3-4 0,-2 8-9,0 3-13,0 4-1,0 4-2,0 8-1,-2 12-4,2 7-3,0 19-2,2 10-11,4 11-9,4 5-3,-4 2 6,0-5-5,-4-10-7,-2-12-2,0-12 3,-2-13 3,-6-8 0,-6-11 2,-6-5 6,-6-7 12,-1-10 15,6-4 12,2-6 11,8-11 1,11-1-5,2 2-7,13-4 0,6 2-3,5-3-7,14 6-11,2 2-22,-3-1-19,-1 5-5,-2-1 1,-6 1 1,-3-1 5,-7 3 4,-5 2 12,-9 6 19,-3 2 17,-2 4 14,-2 4 5,-4-1-4,1 7-1,-1 0-2,-4 4-1,2 8-6,1 7-12,5 8-16,-3 3-8,8 2 0,0 2 6,5-7 5,2-4 3,5-7 3,5-4 1,-1-4 1,2-6 1,0-8 0,-6-4 3,-2-3 0,-6-6 0,-6-3 0,1 4 0,-3 6-10,0 7-12,0 7 0,0 4 1,0 9-1,0 9-2,0 4 4,3 7-7,6-4-15,3-1-85,12-8-215,-4-10-310,8-4 0,-2-7 0,-2-5 0</inkml:trace>
  <inkml:trace contextRef="#ctx0" brushRef="#br1" timeOffset="456454.5559">6243 892 2230,'0'-4'56,"0"1"0,1 2-2,1-1 4,3 4 2,1 2 2,0 4 2,6 6 1,0 2 1,-3 3-48,3 0-7,-6-3 6,-1-8 15,-4-1 1,-1-6-3,0-2 0,0-6-1,0-5 0,2-7 3,1-1 2,4-6-3,2 7-4,5-3-15,7 9-2,6 5-4,0 4 0,1 4-5,-6 8-2,-3 3-4,-5 3-9,-7 0 4,-2 5-2,-2-4 2,-2-4 7,-1-3 8,0-4 2,2-4 1,4-8 4,4-8-1,5-7 4,5-4-6,3-7-1,-1 8-2,-1 6-9,-4 9-9,-2 5-1,0 8 2,-4 3-1,0 8 0,0 0 2,5 3 5,-1 4 4,8-10 3,1 1-3,3-9 5,1 0 1,1-6-1,0-4-2,-6-7 1,-5-7 0,-6-3-1,-2-1-1,-8 1-6,-1 4 0,0 12-6,-5 3 3,-6 6 2,-4 10 1,-6 6 2,2 7 3,6-2 3,8 4 5,7-1 5,9-5 10,7 0 8,11-7-3,11-7 3,0-2-3,4-6 0,-1-10-1,-7-9-3,-7-5-1,-6-8-3,-10-6 3,-8 9-2,-6 2-2,0 8-9,-10 12 0,-5 10-3,1 7 2,-3 11-2,2 8 0,9 1-3,6 7-4,8 1-3,1-4 2,1 3 4,0-7-1,-4-9-9,-2-3 2,-4-7 0,-6 0 1,-3-2 1,-6-3-3,-2-3-2,1 3-17,10-3-143,0-20-484,8 17 0,12-1 0,2-1 0</inkml:trace>
  <inkml:trace contextRef="#ctx0" brushRef="#br1" timeOffset="456940.0527">7616 843 1877,'2'-2'107,"-2"2"22,2-4 17,1 4 7,5-4 0,9 2 3,16-3 1,15 2 1,18-3 0,14 0-88,3 1-18,1 5-21,-4-6-17,-13 1-7,-10-2 1,-17 0 0,-18 1-1,-13-3-2,-6-1 1,-9-5-4,-9 0 1,-1-6 0,-2 1 0,-4 0 2,6 2-1,7 8 1,6-1 0,3 8-3,0 0 2,3 0 4,8 3 0,5 9 2,4 6 0,4 5 1,-2 7-2,-8 8-2,-7-4 3,-5-1 5,-14-3-48,-6-7-238,-14 2-373,-7-7 0,-6-8 0,7-6 0</inkml:trace>
  <inkml:trace contextRef="#ctx0" brushRef="#br1" timeOffset="459950.7914">10424 784 222,'0'-3'49,"0"0"16,0 0 15,0 0 11,0 3 6,0 0 1,0 0 2,0 0 0,0 0 2,0 0-26,0 0 13,0 0 18,0 0 17,0 0 18,0 0 6,0 0 0,0 0 4,0-2 6,0 1 12,0-4 12,0-2-14,0 0-29,0 2-30,0 1-31,0 2-18,0 0-8,0 2-4,0 10-4,0 9-19,0 19-20,0 14-11,0 13-8,0 6 1,-2-3 2,-2-7 8,2-10 4,-2-8 1,4-9-2,-1-12 9,1-8 14,0-7 20,-1-5 10,-3-1 1,-2-4 1,-1-9 2,0-8 0,-1-10 2,1-14-2,5-12-4,0-5-15,2-6-21,0-2-14,3 6-1,0 4-7,3 12-1,5 6-4,7 10 1,3 8-1,5 8-2,-1 8-1,6 7-4,-8 14 8,-1 10-4,-9 8 2,-7 7-3,-4 5 5,-8-4 0,-10-2 2,-8-6 1,-6-5 4,-6 0 2,0-9-6,2-5-6,6-2-17,6-7-42,14-3-127,16-6-459,-2 5 0,13-4 0,6-6 0</inkml:trace>
  <inkml:trace contextRef="#ctx0" brushRef="#br1" timeOffset="460991.5086">10696 921 896,'4'0'25,"-1"0"16,4 0 14,7 0 6,-1 0 14,6 0 6,3-4 4,4-2 4,2-1 4,-2-9-8,1-3-8,-3-5-3,-7 0 15,-2 1 21,-6 1 19,-6 3 19,0 9 2,-3 0-9,-6 4-3,-8 5-6,-2 1-4,-8 9-12,3 6-30,1 6-28,10 2-31,7 6-26,3 1-1,6 1 7,8-4 5,9-5 3,7-3 4,14-7 2,4-8 2,2-1 2,-2-9-2,-7-7 2,-9-6-3,-10-3-5,-10-5-6,-8-4-6,-2 4-5,-8 3-8,-6 6-3,-12 10-1,-6 6-1,-2 9-2,5 8-1,7 6-2,17-2 3,3 6 5,9-5 3,8-3 11,4-8 3,9-3 0,3-2 1,-4-10 2,-5-3 2,-9-5 3,-6-2 0,-5-7 0,-2 0-2,-2 4-10,0 8-13,0 3-5,1 8 1,-1 6-1,4 2-3,0 12 0,7 1 0,6 2 1,5-1 0,2-8 8,7-5 14,3-7 5,-3-8 0,-1-3-1,-4-11 5,-7-6-2,-6-9-1,-6-2-4,-1-2-2,-5 5-4,-1 7 3,0 6-15,0 11-4,0 4-1,0 15 4,-1 10 1,1 8 1,0 8 3,3 8 2,5 0 2,1-1-3,4-3 10,1-6 1,-5-9 3,-4-3 0,-3-11-6,-4-7-3,-6-3-2,-6-3-2,-5-7 1,-5-3-2,1-2 3,5-2-29,6 3-127,21-3-166,3 3-220,20 7 0,16 2 0,9-3 0</inkml:trace>
  <inkml:trace contextRef="#ctx0" brushRef="#br1" timeOffset="461203.7937">12032 856 1963,'2'-3'131,"-2"-3"13,0 0 0,1 2-12,0 0 3,3 8 2,0 4-7,1 12-7,-1 10-75,3 0-279,-2-6-340,1 7 0,2-9 0,3-18 0</inkml:trace>
  <inkml:trace contextRef="#ctx0" brushRef="#br1" timeOffset="461697.4898">12541 520 2182,'-2'-6'80,"2"-4"-4,0 2-1,-2 4 3,2 11 4,-2 19 1,-3 19 5,2 11 0,-8 14 1,4-1-70,4-8-11,2-12 5,1-13 5,0-14 4,0-8-3,1-11 1,-1-10-4,0-11 0,3-5-2,4-11 0,10-8-2,3 4-4,7 4-4,6 7-4,8 11-4,0 9-3,2 5 0,-5 15 0,-8 3-1,-11 14-3,-11 1-1,-11 3 7,-15 1 1,-9-4-1,-6-6 3,-7-5 3,-4-8 0,10-8-4,6-3-32,12-2-106,13-15-150,10 0-225,12 1 0,8-6 0,5 1 0</inkml:trace>
  <inkml:trace contextRef="#ctx0" brushRef="#br1" timeOffset="462916.8967">13035 831 758,'3'2'114,"1"2"15,4 0 6,6-2 3,5-2 3,-1-2 2,1-2 0,-2-10 3,-6-3 7,-8-1-75,0-6-29,-3 7-6,-3 1-1,1 6-4,-4 6 3,-6 4 0,-1 0 3,-5 9 12,1 6 12,6 5 3,7 4 5,4 6-3,13-4 1,9 1 1,12-3-2,10-6-3,10-7-3,3-7-14,-4-3-18,-2-6-11,-10-10-7,-11-6-5,-12-8-9,-11-6-1,-8 2-6,-8 2-1,-11 11-1,-7 13 8,-4 7-4,-1 11 3,5 8 4,12 6 1,10 1 6,7 4 2,7-2 6,8-5 2,3-9 2,4-5-5,3-3 1,-4-10-1,-5-3-5,-5-11 0,-5-4-5,-2-3 2,-1-3-7,-2 9-6,1 5-4,4 8-2,-5 4-2,3 11 2,-2 6 1,3 6-2,-2 1 3,0 4-4,-2-3 7,3-5 6,1-7 6,5-6 2,0-1 2,5-7-1,0-3-1,1-11 3,-2-3-1,1-7-3,-2-3-1,3 5-5,-1 7-5,-1 4-4,1 9-3,-2 5-1,-5 11 1,2 1-1,-6 6-1,-2 2 4,0-3-1,-3-3 4,1-3 5,2-7 6,5-1 0,3-6 1,9-5-2,1-9 1,6-7-2,0-1 0,-2-1-6,-4 4-4,-3 11-4,-9 9-5,-4 8 3,-2 8 0,0 9 2,-2-1 3,4 3 1,3-3 4,6-3 6,4-9 4,0-6 4,8-4-1,3-7 1,-2-11-3,-4-6-3,-1-9-2,-8-13-2,-2 1-7,-8 1-6,-5 10-3,-6 14-4,-8 13 1,-2 8-1,2 11-1,-3 14 6,10 6 1,10 4 2,4 9 5,9-1 5,-1-7 3,-2-2-2,-5-3-3,-2-13 4,-14-2 2,-8-8-17,-14-4-55,-1-5-172,-9-44-374,0 36 0,8-2 0,3-6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531.16821" units="1/cm"/>
          <inkml:channelProperty channel="Y" name="resolution" value="2391.75171" units="1/cm"/>
          <inkml:channelProperty channel="F" name="resolution" value="0" units="1/dev"/>
        </inkml:channelProperties>
      </inkml:inkSource>
      <inkml:timestamp xml:id="ts0" timeString="2022-09-19T04:55:39.2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6170 1770 476,'1'0'56,"-1"0"13,2-1 16,-2 1 20,1 0 29,-1 0 33,0 0 27,0 0 18,3 0 17,-3 0-27,0 0 7,0 0 9,0 0 0,1 0-12,-1 0-26,0 0-31,0-5-24,0 4-15,0-5-8,0 0-10,0-4-13,0 5-15,0 0-18,0 1-9,0 4-9,0-2-2,0 7 0,0 6-5,0 12-7,0 15-6,0 13-8,2 8-3,-2 10-1,0 4 3,0 0 5,2 5-1,-2-9-1,0-8 0,0-8-1,1-11-1,-1-11 1,0-10 3,0-7 14,0-4 32,0-10 41,0 4 10,0-8 4,0-7 2,0-10 3,0-6 0,-1-14 2,-1-11-4,-4-6-12,2-11-33,-1-1-40,2-2-15,0-1-4,3 4-1,0 4-4,0 5 0,3 5-2,3 1-2,3 4-1,0 11-3,5 4-2,5 9 5,-1 8-1,5 8-2,7 6 0,2 6-3,1 12-3,-2 13 3,-5 11 0,-5 8 5,-15 2 2,-6 7-4,-9-4 5,-12-5 2,-8-8 4,-6-3 3,-8-9 5,-2-7-2,1-5 2,5-5 1,7-6-3,11-1-3,8 0-18,5-2-46,7 0-58,1 2-59,9-2-132,6-6-541,9 8 0,6 0 0,9-4 0</inkml:trace>
  <inkml:trace contextRef="#ctx0" brushRef="#br0" timeOffset="981.5297">6582 2100 2515,'0'0'10,"3"4"1,-3 1 7,3 5 6,1-2 13,4 4 9,4-4 13,0 2 7,4-6 9,4-2-9,3-4 6,4-5 4,-2-6-4,-3-2-1,-3-7 1,-8-6 6,-4-1 3,-4 1 6,-3 1-4,-7 5 1,-2 5-2,-4 3-6,-5 8-5,-7 0-6,-1 10-12,0 4-14,2 10-17,4 3-13,6 9-4,8 5-3,2 0-2,2 5 4,6-4-1,4-2 2,4-2 2,6-5 1,7-9 4,5-7 5,7-6 4,2-6 1,0-9 4,1-3-2,-4-13 8,-4-3-4,-6-10-3,-3-4-1,1-1-2,-5 1-4,1 5-8,-2 4 0,-6 6-8,-2 11-4,-2 5-8,-2 6-6,5 3 3,2 4-5,1 5 2,4 11 0,-2 3 0,-1 10-2,-5 5 3,-2 0 4,-5 4 1,-1 1 10,-2-4-1,0 2 3,0-7-3,0-7-2,0-2 0,1-6 3,2-6 5,8-5 1,5-3 1,9-4-2,8-10 0,1-6-4,-1-9 2,4-8 1,-4-8 4,-5 1-6,-5 0 1,-8 8 2,-6 7 7,-6 5 2,-3 9 6,0 4 3,0 3-10,0 5-6,4-2 1,-4 7 1,0 7-2,0 10-3,0 10-6,0 8-7,2 8-3,4-5-2,2-1 0,6-12-31,-6-3-84,18-17-299,-17-3-331,-2-13 0,-1-11 0,0-11 0</inkml:trace>
  <inkml:trace contextRef="#ctx0" brushRef="#br0" timeOffset="1149.1441">7526 1764 2636,'-5'-10'135,"1"-5"4,0 3-3,0 0-3,4 5 2,4 4-19,-2 7-104,20-4-700,-16 15 0,-2 2 0,9 5 0</inkml:trace>
  <inkml:trace contextRef="#ctx0" brushRef="#br0" timeOffset="1758.3081">7968 1857 815,'0'0'41,"0"-3"5,0 3 12,0 0 9,0 0 14,0 0 21,0 0 28,0 0 28,0 0 29,0 0-7,0 0 5,0 0 1,-3 3-7,-7-3-6,-1 6-9,-1-3-20,-5 5-26,5 3-26,7 4-26,0 0-20,8 1-11,6 6-4,8-3-2,10 4-3,4 1-3,7 0-1,1-4-3,-8 1-3,-9 0-6,-7 1-3,-11-2-1,-13-1 1,-10 0 0,-8 0 3,-5-5 5,-7-9 11,4-2 9,8-2 14,1-2 9,9 1 7,6 0 1,7 0 2,0-3 0,4 0-4,0 1-10,2 2-11,-2 0-16,0 0-56,0 0-89,9-6-270,-6 6-325,0 0 0,3-1 0,9-6 0</inkml:trace>
  <inkml:trace contextRef="#ctx0" brushRef="#br0" timeOffset="2751.5087">8506 1735 748,'0'-5'122,"1"-4"41,-1 0 39,0-1 31,0 4 27,0 0 20,0 2 10,0-2 3,0 5-3,0 1-78,0-1-42,0 2-43,0 8-39,0 5-28,0 9-27,0 9-18,0 7-7,0 8-3,0 5 5,0 0 4,0 9-3,1-8 3,-1-2 0,2-6 0,-2-10 0,3-4 2,-3-4-2,3 4 2,-3-1-1,3 8 0,-2 4 0,-1 4 1,2 3-1,-2-5-1,0-3 0,0-10-1,0-12 1,0-5 2,0-4 1,0-5 6,0-1 3,0-1 1,0-3-2,0-7-2,0-9 0,0-8-9,0-12-8,0-12-10,0-6-6,0-7-6,0-1-3,0-6-3,0-2 2,0-2 3,0 5 3,0 0 12,0 5 18,0 7 16,0 10 13,1 2 12,2 12-1,7 5-2,6 7 3,11 6-1,9 7-3,11 9-6,0 9-12,-2 15-12,-7 8-9,-12 10-14,-11 6-2,-8-2 1,-9-2 1,-14-2 1,-11-11 1,-5-7 6,-10-5-2,-2-6 0,4-11-2,5-1-1,5-4-11,13 0-25,5 0-77,12-1-126,15-13-589,11 13 0,11-6 0,10-5 0</inkml:trace>
  <inkml:trace contextRef="#ctx0" brushRef="#br0" timeOffset="3399.8025">9047 2043 2807,'0'0'82,"0"0"-2,0 0 8,8 0 3,6 0 3,7 0 2,4 0 4,5-4 1,-1-4 3,-2-4-75,-3-7-3,-1-7 3,-6-5-2,-4 0 3,-5-2 5,-6 1 4,-4 3-3,-9 3-3,1 8-1,-7 7-1,-6 5-4,-4 6-1,-3 12-4,-1 5-4,7 13-8,7 8-7,7 8 3,7 1-2,3-2 3,8-4-2,8-5 7,0-7 0,11-7 2,7-11 3,0-5 0,2-10-1,3-6 0,-6-5 4,-3-12-4,-6-7 2,-7 3-2,-4 0-5,-2 0-4,1 8-2,2 7-3,-4 3-1,4 6-4,2 4 0,2 3 0,2 0-1,7 12-6,-3 0 2,-3 5-4,-9 9-1,-3 3 1,0 2 3,-8-3 4,1 1-3,-2-5-5,0-4-18,0-7-48,3-3-144,24-6-553,-17-4 0,7-6 0,0-4 0</inkml:trace>
  <inkml:trace contextRef="#ctx0" brushRef="#br0" timeOffset="4085.7397">9892 1857 2129,'0'-4'147,"0"-6"26,0 6 10,0-2 0,0 3-7,0 3 2,0 0 1,6 6 2,3 12 0,0 6-108,0 14-38,0 9-23,-5 5-8,-2-6-3,-4-7 7,2-12 3,0-7 11,2-13 6,-7-4 0,4-3 3,-3-10 0,2-10 0,1-5-6,5-11 2,6-5-3,6-2-4,9 8-16,4 3-8,4 9-3,1 5 0,4 13-3,-2 2-2,-3 9 2,-4 8-1,-10 5 0,-8 3-2,-8 5 2,-6 0 2,-8-3 4,1-4 1,1-8 5,-3-6 6,3-6 6,2-10 1,6-4 8,1-10-3,9-8-4,4-6-10,7 5-2,3 5 12,8 11 0,3 13-10,-1 4 1,5 10-1,-8 6-7,-8 10 6,-7 3 12,-4 6 8,-7 1-16,-1-6-42,0-2-54,-1-7-83,2-9-184,-4-6-356,8-6 0,0-8 0,8-11 0</inkml:trace>
  <inkml:trace contextRef="#ctx0" brushRef="#br0" timeOffset="4421.5226">10685 1937 2818,'0'-4'70,"0"4"-10,0 0 2,-2-2 4,0 8 8,0 4 10,2 9 6,-2 7 4,2 7 2,2-1-66,9-1 3,8-1 17,2-15 3,3-1 2,2-11-4,-4-6-10,-8-7-5,-4-7-4,-4-11-3,-6-11-3,-6-5-8,-9 1-6,-1 4-10,-5 14-9,-3 8-7,1 8-5,5 5-8,6 8-26,5 1-71,11 6-184,7-11-378,11 13 0,9-6 0</inkml:trace>
  <inkml:trace contextRef="#ctx0" brushRef="#br0" timeOffset="5012.6764">11045 1925 2807,'2'0'5,"-1"0"10,-1 6 21,1 6 9,-1 2 7,0 10 2,0 6 4,0-2 7,2-2 1,2-5-2,5-5 15,8-7-10,3-8-20,4-5-7,3-12-5,-5-10-1,1-7-5,-8-4-4,-2 2 2,-4 7-13,-4 11-20,-2 10 0,-3 9-1,0 7 3,0 10 4,6 3 0,1 3 7,4 1 2,3-1 2,5-8 6,2-6 19,9-6 1,8-5 0,-2-9-2,2-9-5,-4-9-3,-5-13-5,-8-9-6,-10 4 1,-5 6 0,-6 12-13,-3 11-2,-7 12 1,-3 13-3,0 10 1,-1 10 2,2 4-1,9 8 3,4 1-7,7-3-2,-1-4 11,0-12-1,-1-3-11,-5-6-32,-1-9-35,-12-2-86,-5-11-604,-23 4 0,-19-8 0,-15-18 0</inkml:trace>
  <inkml:trace contextRef="#ctx0" brushRef="#br0" timeOffset="6400.3981">13035 1635 1091,'-5'0'81,"2"0"5,-3 0 2,0 0 8,4 0 12,-3 1 15,1 3 10,-1-1 3,0 8 7,2 4-62,0 1 2,3 1-1,-3 6 6,6-1 1,0 5-5,11-1-13,2 1-5,13 3-1,1-1-6,0 1-7,-4 1-9,-11-4 3,-6-1 14,-9 1 5,-9-1-2,-14-5 0,-4 0 0,-10-5 0,-8-4-1,1-8 0,4-4 1,6 0-7,7 0-21,9 0-10,7-1-5,6-2-16,4 3-130,19-15-588,-9 5 0,11-4 0,11-7 0</inkml:trace>
  <inkml:trace contextRef="#ctx0" brushRef="#br0" timeOffset="6826.3956">13492 1847 1576,'3'0'25,"2"0"1,-1-4 1,7 8-1,2 3 8,5 2 7,1-3 16,2 3 20,3-2 11,-4-6-19,0-2 2,0-8 8,-7-4 18,-2-7 28,-5-7 7,-9-3-1,-7 3-14,-6 3-17,-5 4-10,-7 7-4,-2 9-3,-5 8-7,3 15-18,2 11-28,6 7-14,11 11-3,6 4-1,6-1 0,10-8 1,10-2 3,7-10 1,9-9-9,5-6-50,6-13-102,0-12-138,-2-20-310,-1 9 0,-4-9 0</inkml:trace>
  <inkml:trace contextRef="#ctx0" brushRef="#br0" timeOffset="7651.2067">13965 1870 1005,'0'0'67,"0"0"25,3 4 15,1 1 13,5 1 10,8 1 7,4 3 3,3-7 6,0 0 1,-2-6-32,1-2-30,0-9-25,-8-3-14,-6-5-11,-5-1 3,-2 1 0,-6 1 1,0 9 1,-14 2 6,0 5 3,-15 5 5,3 10 5,2 5 1,6 8 5,9 6-9,9 3 2,4 3-1,13 0-2,8-4-3,14-3-3,11-9-6,13-6-3,4-10-2,-3-3-7,-2-4-4,-8-14-10,-10-2-3,-5-6-7,-13-6-1,-8 0-3,-10 1 4,-4 6-1,-6 6-1,-12 8 0,-9 4 0,1 10 1,-8 8-1,-1 9 4,16 1-2,8 4-1,4 2-2,14-5 0,7-6 2,7-6 2,5-4 1,8-8 1,0-6 0,-4-8-1,-4-10 1,-5-9-3,-1-14-2,-6-9-3,-4-13 1,-4 3-2,-3-3 4,-3 10 4,-3 14 7,0 17-6,-4 11 2,-7 15 4,0 16-2,-2 25 2,6 11-1,3 16 1,3 17-1,8-3-7,5-4-4,3-3 5,5-10 0,0-9-2,6-9 5,-6-9 0,6-15-2,-5-6 1,-3-6-4,-3-7-8,-5 0-37,-2 0-110,3-12-235,-8 6-274,4-3 0,-4-3 0</inkml:trace>
  <inkml:trace contextRef="#ctx0" brushRef="#br0" timeOffset="8185.3758">15321 1853 1223,'-4'0'114,"-1"0"32,2 0 17,0 0 16,1-6 11,2 6 13,0 0 9,0 0 4,0 0 7,8 0-71,13 0-33,20 0-30,17 0-17,30 0-14,20 6-11,14-5-12,6-1-14,4 3 1,-4-1-6,-4 2-6,-9-4 0,-7 0 1,-13-6-2,-11 3 1,-19 2-1,-17-9 1,-20 6 7,-14-2-3,-11 6-1,-2-2-2,-2 2-6,1-1-3,0-2-25,1 3-45,-4-3-50,0-3-75,-4-4-98,2-6-296,-11 5 0,-7-1 0,6 2 0</inkml:trace>
  <inkml:trace contextRef="#ctx0" brushRef="#br0" timeOffset="8564.9137">16628 1621 642,'-2'0'139,"0"0"36,1 0 29,0 0 20,1-1 15,0 1 4,0 0-4,1 0 10,2 1 7,11 3-86,7 4-39,10 0-32,12 10-27,8-2-19,-3 7-12,0 0-6,-9 3 4,-7-3-10,-10 3-7,-8-2-6,-11-1 0,-2-2 5,-5 1 1,-7 4 2,-2-1 0,-5-5 4,-4 1 1,1-4 4,1-1 0,0-3-3,3-4-5,4 1-29,1 0-145,9-26-540,0 12 0,3-2 0,4-12 0</inkml:trace>
  <inkml:trace contextRef="#ctx0" brushRef="#br0" timeOffset="17414.9472">18957 1168 1270,'0'0'23,"0"0"-4,0 1 0,2 5 5,-2 5 5,0 5 3,1 1 6,-1 4 6,2-1 3,1-1-29,-2-4 9,1-3 8,-2 0 15,3-5 40,-4-2 45,2-2 10,2-3-1,0-3-4,-1-3 3,-1-8 3,-1-2 7,0-3 0,0 1-15,-4 4-41,-2 4-54,-4 1-28,-3 2 5,2 5 5,-7 2-2,-7 12-3,-1 12-11,-11 15 0,1 11-4,1 12-4,9 10 5,13-5 13,7-3-9,9-6-3,13-10 3,13-12 6,10-8 5,12-11 0,9-13 4,7-6 4,-1-10-2,-4-7 1,-7-5 2,-2-17-3,-10-6-4,-3-10-5,-12-4-1,-6 2 14,-11 4 4,-6 8 2,-4 11 3,-1 10-2,-1 6 0,1 10-7,1 2-11,-1 6-1,-1 4-2,-1 12-14,-5 10-9,3 15-2,-6 14-3,-2 12 1,-1 4 3,2-3 2,5-5 8,2-15-4,1-16-1,3-10 1,0-10 6,7-7-1,5-11 1,6-9-2,8-6-1,4-11 0,0-2 1,0 2 3,1 6-5,-4 10-4,-3 8-8,-2 10 2,-5 15 2,-2 8-1,-2 5 3,-2 1-1,2 4-1,4-5 3,4-7 5,8-5 3,7-10 6,9-5-2,2-2-2,-2-8 2,-3-4-2,-6-4 2,-8-9 4,-9-3 2,-6-3 1,-4 0 2,-6 1 5,-3 4 0,-3 1-10,-6 7-1,-1 3 8,-16 9 1,-9 7-4,-2 7-6,-4 9-10,9 9-2,11 1-11,15 0-1,3 0 7,8-6 7,8-2-2,1-4 6,8-8 5,4-6 4,0 0 10,-4-12 4,-5-3 8,-7-5 5,-3-2 2,-7 2-6,0 9-15,0-1-21,0 8-6,0 7 0,2 6-2,-2 6-5,2 6 1,3 8-6,4 1-3,4-9-3,4 0 12,8-8 17,5-7 2,4-5-4,3-6-6,-2-8 0,-5-10-6,-1-9 1,-8-9 6,-7-8-1,-4-6-1,-6-2-4,-4 4 3,-3 8-3,-3 11 6,1 10-6,0 9-2,-4 8 2,-1 8-4,-3 10 0,3 16-1,-3 14 0,8 11-4,3 16 9,2-2-5,7-1 9,2-5 0,5-12 0,9-9 5,4-11 6,1-15-7,7-7 7,1-6-4,-1-9 1,-1-11 4,-5-14 2,-7-9 1,-8-3 1,-10 2-1,-2 8-10,-2 11 1,-9 10-5,-5 11 6,-7 10-8,-4 11-1,0 7-5,3 2-1,14 5-3,5-7-6,6-5 10,3-4 7,8-7 0,6-2 0,1-4 5,0-4 2,-2-6 3,-5-3 4,-4-4 3,-4-4 6,-3 2-4,-1 4-11,-2 6-9,0 4 1,0 6-2,-2 8 2,-1 5-1,2 9-2,1 0-1,-2 5-6,4-4 0,2-3 7,6-7-9,6-1-58,6-6-140,22-9-533,-11 0 0,1-6 0,-8-8 0</inkml:trace>
  <inkml:trace contextRef="#ctx0" brushRef="#br0" timeOffset="17922.2589">20785 1533 2836,'0'-8'91,"4"-3"2,7-1 2,9-4 0,8 5 1,4 6-2,-1-1-4,-6 6-8,-10 10-8,-11 1-76,-8 12-12,-12 4-1,-5 7 0,-3-5 1,3-2-2,4-9-2,9-2 2,8-6 4,0 0 10,7 3 7,8 0-1,5 0 1,8 4-2,7-1 0,-2 2 2,-3 7 1,-5 2 3,-5 9 1,-14 3 0,-4 4-7,-10-2-10,-12 2 1,-5-9-2,-6-5 5,-12-6 1,3-9 7,-1-6 2,5-8 10,9 0 7,7 0 6,16-8 6,-1-3 0,14-6 0,11-9-3,13-6-11,14-1-52,11-5-108,6-4-199,3-12-323,-6 17 0,-4-4 0</inkml:trace>
  <inkml:trace contextRef="#ctx0" brushRef="#br0" timeOffset="18548.8554">21428 1521 2003,'-4'-11'99,"0"0"9,-6-3 1,-6 3 0,-5 4 0,-10 4 0,1 13-1,0 8-1,4 11 0,4 5-75,16 5-22,2-2-8,8-5 4,10-7 10,6-5 6,4-12 1,9-3 3,-3-8 5,-6-7 5,-7-8 7,-4-2 14,-9 0 17,-4-3 5,0 7-10,0 3-13,0 10-3,-3 0-2,-1 9-4,1 5-6,3 4-10,-4 1-16,8 3-13,3-4-3,9-4 1,5-6 11,8-3 3,-2-9 0,0-8-1,-6-5 5,0-9 5,-4-12 0,-2-2-4,-5-8-3,-4-2-1,-2 0 9,-4 9 5,0 7 6,-4 13-12,4 12-3,-7 6-2,-5 20-2,0 11-2,1 22-2,5 15-4,8 12-6,10-2-7,4-3-10,6-11 15,4-9-12,2-13-55,-5-7-152,-4-27-548,-8 2 0,-4-8 0,-4-9 0</inkml:trace>
  <inkml:trace contextRef="#ctx0" brushRef="#br0" timeOffset="19488.2671">22597 1436 1088,'0'-5'87,"0"-1"23,-3-5 14,6-1 14,5-2 12,-1 5 17,8-3 18,-5 1 8,3 4 4,2 1-56,-3 3-31,9 0-22,-2 3-13,2 4-14,2 8-10,-5 7-19,-9 11-10,-3 15-3,-9 3-2,-6 8 1,-12-5-1,3-3 2,3-13 12,1-9 16,4-12 6,4-8 10,3-7 1,1-11-4,4-14 1,7-9 1,7-11 1,7-9 0,8 1-12,4 7-18,0 10-6,-5 9-11,-4 10-10,-10 13-2,2 2-5,-9 9-5,-3 9 2,-2 8 0,-1 9-1,1 8 0,-4 7-1,4-5-1,9-3-8,1-10-56,0-7-89,12-12-148,8-9-336,-4-2 0,-4-11 0,-2-8 0</inkml:trace>
  <inkml:trace contextRef="#ctx0" brushRef="#br0" timeOffset="19883.7">23240 1457 1420,'2'-10'190,"-1"-1"31,0 0 2,1 1-6,-4 4 0,4 7 7,-2 7 2,0 7 1,0 9 2,0 7-147,0 8-40,6-2-27,5-6 1,5-2 10,5-12 3,2-4 0,3-13-3,-1-4 0,-2-11 0,-4-11 2,-6-8-1,-2-4-3,-6 3 0,-2 3 0,-3 12-10,0 3-11,0 13-1,0 6-1,0 14-1,0 7-3,0 12-1,2 7 1,3-1-3,1 2-4,7-4-1,6-11-45,5-5-123,6-13-175,-1-14-292,0 1 0,5-12 0,-4-8 0</inkml:trace>
  <inkml:trace contextRef="#ctx0" brushRef="#br0" timeOffset="20110.1408">23825 1463 2865,'0'-8'111,"0"0"0,0-2-2,-4 6 1,1 4 1,-6 10 2,-3 11-1,-3 7 0,-2 9 2,8 8-96,3-5-12,6 0 0,3-4 1,8-6-3,4-7-12,7-3-73,11-11-166,7-22-467,1 11 0,-3-16 0,0-5 0</inkml:trace>
  <inkml:trace contextRef="#ctx0" brushRef="#br0" timeOffset="21459.5429">24138 1602 2623,'0'-4'61,"0"0"0,0 2-3,0-2 3,3 4 3,1 2 2,3 0 5,5 0 7,3-2 3,-2 1-51,4-2-4,1-7 2,-1-4 4,-4-7-2,-2-9-2,-5-1-4,-3 1-4,-3 5-2,-3 3-3,-8 7-5,-2 7-1,-8 0-1,-7 12-2,0 5 0,4 11 0,9 7 2,3 9 2,9 1 0,6 0 0,10 0 6,7-7 2,10-7 2,10-9 2,9-9-1,-3-4-2,1-13-5,0-10-6,-8-11-8,-3-7 0,-12-15-4,-3-1 0,-12 5 0,-5 5 9,-4 10 6,0 8 2,0 10 4,0 7-4,0 4 6,0 5-5,0 11 0,0 8-2,0 11-2,0 9-11,3 7-6,3 4-1,5-5 0,6-6 10,6-6 1,8-14 2,5-12-2,-4-10 0,0-10-1,-4-12 0,-5-11 2,-6-7 1,-7-9 1,-3 0 3,-4 7 7,-3 8 4,0 11 6,0 7-11,0 9-4,0 8 1,-3 4-2,-4 14 0,5 9 0,-4 13-6,4 8-10,1 8-4,1 2-3,3-5 9,5 0 5,6-10 1,6-7 4,11-9-1,5-11 1,7-7-1,2-4-2,1-17 0,-1-4 0,-7-15 4,-7-5 1,-8-7 2,-12 5 4,-7 0 6,-10 13 1,-13 7-1,-11 13 1,-5 6-2,-4 6-1,1 10-2,11 7-5,11 2-7,9 5-9,7-6 4,9-1-1,11-5 8,5-11 2,3-2 3,4-8 3,-3-8 5,-5-8 3,-8-6 7,-3-3 1,-9 0-5,-2 7-3,-2 5-19,-2 10-4,2 6-1,2 6 0,-2 8-3,0 11-2,0 3-8,0 5 2,4-2-5,4-2 3,7-7 19,6-11 2,11-4 3,2-6-1,2-11 0,-4-8 3,-7-10 6,-5-8 0,-4-2 3,-8-2 2,0 10-9,-4 5-13,0 13-4,-1 7 0,4 9-2,0 9-2,2 11-1,3 6-3,-1 10-3,1 1-2,-5 1 2,-1 1 3,0-9 2,-6-2-4,3-9-7,-1-8-15,3-4-35,3-8-116,22-7-603,-16-6 0,1 1 0,-1-15 0</inkml:trace>
  <inkml:trace contextRef="#ctx0" brushRef="#br0" timeOffset="22242.4139">26485 1402 370,'2'-4'139,"8"0"47,-2-4 39,1 1 33,-2 0 29,-4-1 34,0-1 34,-3 1 19,0-2 1,0 2-107,-3 3-35,-4-1-43,-5 3-37,-10 7-34,-4 10-29,0 10-34,-4 13-34,4 12-21,7 7-1,5 4-3,11-3 7,3-9-1,10-4 4,7-13 2,10-7-3,3-9-29,10-8-69,12-7-191,-2-26-447,0 8 0,-1-11 0</inkml:trace>
  <inkml:trace contextRef="#ctx0" brushRef="#br0" timeOffset="23277.3062">26875 1514 2295,'3'0'47,"-2"0"-2,4 0 2,1 4 7,6-1 4,0 3 6,5 0 5,2-2 4,1-4 3,-5-1-43,-3-10 2,-3-4 5,-6-3 2,-2-4 4,-2 2 5,-2 1-3,-3 3-6,-6 9-4,-6 1-3,-4 12-3,-2 4-2,-2 9-2,5 11-4,4 8-8,10 7-4,3-3 1,2-3 5,10-6 7,10-9 5,5-7 3,18-10 0,10-4 0,5-10 2,2-11-5,1-9-2,-8-9-2,-9-12-4,-9 2-2,-12-1 14,-10 8 19,-6 11 2,-5 11-2,-3 1-4,-5 15-1,-4 1-3,0 3-4,-2 11-3,1 13-6,7 7-21,4 5-26,5 0 2,5-1 2,5-6 11,7-10 4,9-12 4,8-2 4,2-8-2,-1-11 1,1-9 1,-3-8-1,-7-8-3,-2-11 0,-5 2-6,-8-1 0,-5 7 7,-6 7 14,-3 9 3,0 8-2,0 5-9,0 6 5,0 5 0,-5 12-1,-2 7-5,0 11 1,-1 11-9,3 12-16,1 0-5,2-1 1,2-11 6,0-7 0,0-12 6,2-12 1,1-11 0,3-5-2,8-14 0,8-7-3,4-8 5,4-1-3,1 4 7,1 5-5,0 7-6,-4 14-2,-1 1 1,0 8 0,-10 10-1,-2 10 4,-7 7-2,-1 5 4,-7 1-6,-3-3 3,-3-10 8,-9-4 6,-4-6 2,-9-6 2,-2-3 3,0-5 1,6 0 0,0 0 6,10-3 1,7 1-1,3-2-44,3 3-83,7-5-225,-1-29-458,4 28 0,-3-5 0</inkml:trace>
  <inkml:trace contextRef="#ctx0" brushRef="#br0" timeOffset="24266.755">26332 2464 1756,'0'-7'149,"0"-1"34,0-1 23,3-4 15,-3 7 7,1 0 2,2 2 1,-3 4-4,0 0-8,0 0-117,2 4-30,2 15-38,1 16-18,1 19-12,-3 25-4,0 17-2,-3 11-2,-2-2 6,-2 1 8,2-10 0,-2-20 0,-1-14 0,5-22 0,-4-9 3,2-13 5,-1-10 0,-3-8-5,0-4-5,-3-8-8,-4-10 1,3-5 0,-1-2 2,2 1-2,5 5-8,-2 9-18,6 8-2,0 3 5,0 12-3,2 5 13,6 9-2,9 3 4,13 1 2,7-7 1,10-6 4,3-8 15,-10-6 2,2-9 2,-15-6 10,-5-5-1,-11-3 8,-5-3 21,-3 3 0,-3 9-15,0 6 1,-9 8 3,-8 12-2,-7 10-9,-10 7-67,5 6-262,1 2-490,12-12 0,12-14 0,4-9 0</inkml:trace>
  <inkml:trace contextRef="#ctx0" brushRef="#br0" timeOffset="27074.0261">25559 4021 1151,'0'0'39,"-1"0"-1,1 0 6,0 5 14,0 6 14,-2 5 15,4 5 19,-1 1 30,4 0 23,6-6-23,5-5 4,3-6 22,-3-2 21,-2-6 9,-1-4-94,6-10 11,-4-7 17,3-9-27,-6-5-18,-4 5-11,-11 5-2,-8 8-19,-13 11-26,-6 3-21,-7 8 80,-8 11-24,2 16-34,4 7-5,8 14-4,2 6-1,11 3-5,11 1 2,5-5-3,11-9 4,12-3-2,9-13 4,8-14 0,10-9 1,-3-4-2,3-14-1,-4-6-3,-5-5 0,-6-1 1,-6-4-4,-3-1 5,-9 7 0,-6 5-2,-4 8-12,-4 1 1,-1 7 3,0 13 4,0 4-2,0 8-2,0 7 0,0 5-4,2-9-7,1-3 3,0-5 14,9-10 1,3-7 2,6-6-4,0-13 0,9-10 1,0-4 0,1-8-1,-1 0 3,-5 7-4,-4 7-5,-4 5-4,-9 14-5,-2 2 0,0 11 3,1 10-3,-3 7 2,2 1 1,4 9-1,4-4 2,8-3 4,3-7-1,5-3-8,5-8-19,4-4-28,0-12-19,2-4-6,-3-15 0,2-7 2,-8-7 7,-7-7 12,-8-2 31,-8 6 28,-5 3 41,-4 3 34,-4 8 20,-5 4 4,-3 5 0,-2 3-7,0 6-5,-2 4-17,2 4-29,3 8-19,2 10-21,5 9-8,1 5 2,3 15 1,3 3-1,7 0 7,6 4-2,5 0 2,9-7 4,2-7 3,1-7 0,6-12 0,-5-11-2,-2-4-5,3-11 0,-3-13-2,-2-4 2,-2-12 5,-4 0 1,-7-3 4,-4 5 23,-8 12 5,-3 5 0,-7 3 2,-4 6 1,-8 4 0,-2 3-3,-7 2-5,-1 8-5,7 8-11,3 4-29,10 1-10,3 2 2,4-5 5,6-1 0,3-5 6,10-7 2,1-6-3,6-4 3,-2-9 6,-3-7 7,-3 2 10,-7-2 2,-5 0-2,-1 7-8,-5 6-17,0 5-5,0 0 4,0 6 1,0 5-5,0 2 2,0 4-6,3 8-3,5-3-2,5 0 11,4-3 15,9-2-2,2-12-2,5 1-4,-3-10 0,-3-6 0,-3-11 1,-4-5 1,-3-3 2,-2 1-5,-7 5-4,-1 9-5,-1 5 4,0 7 2,-3 11 1,3 5 0,0 10-1,3 6 0,2 6 1,2 1 0,5-1 3,8-4 8,5-9 3,1-3-2,7-14-1,-1-4-1,1-8 1,-3-14-2,-3-7 1,-6-7 1,-5-6 0,-8 0 5,-6 7 3,-5 11 6,-2 6-10,-5 9 6,-8 9 1,-8 0-1,-2 9-3,-1 1-4,2 2-4,10 4-8,8 2-7,3-3 5,6-6 7,11 1-6,3-5 2,5-5 2,4-4 3,-8-4 4,-3-2 6,-8-5 7,-5-1 9,-1 2-7,-4 4-3,0 3-2,-7 6-2,1 10-3,-3 14 0,-2 15-4,3 12 2,6 17 1,-1 11-6,6 2 2,-3 3 7,2-8 1,0-9 0,0-15 0,0-14 6,-4-17 9,-4-10-5,-8-6-4,-4-14-3,0-6-1,-3-7-3,6-8-2,6-11-3,6 3-3,9-8-5,11 3-11,17-2-5,9 3 1,15-1-2,7 7 2,3 0-2,-8 10 4,-12 3 5,-13 8 7,-17 5 3,-11 3 9,-7 4 9,3 1 0,-3-1 1,3 1 0,3-5 3,2-4 0,5-6-4,-3-6-4,-2-2-4,-5-2 3,-3 2 2,-1 1-3,-1 8 0,-6 4-4,1 6-2,-9 3 0,1 8 0,-5 10 1,1 10 0,2 9-8,10 10-5,1 2 5,5 0-3,4 3 12,8-10 1,6-6 1,7-9-4,6-6-61,7-7-142,-7-29-665,-4 15 0,-12-9 0,-7-19 0</inkml:trace>
  <inkml:trace contextRef="#ctx0" brushRef="#br0" timeOffset="27903.3737">26818 5012 990,'-3'-4'136,"3"2"34,-2 0 24,1-1 21,1 3 18,1 0 15,-1 0 12,-1 0 8,1-1 1,0 1-78,0 0-61,0 0-39,0 0-20,0 5-21,0 9-18,-6 13-13,1 17-14,-5 25-8,-6 23 2,-3 14 1,2 16 6,-2-1 3,1 1-2,10-18-4,2-8 1,5-23 1,1-13 5,1-21 9,-1-15-4,0-13-19,-1-9-62,1-14-159,5-17-445,-12-1 0,0-8 0,1 2 0</inkml:trace>
  <inkml:trace contextRef="#ctx0" brushRef="#br0" timeOffset="28192.6596">26588 5875 399,'0'9'71,"0"7"19,7 6 30,2 7 20,3-1 11,4-9 10,0-3 17,6-8 7,-4-5 1,4-3-73,3-6-59,1-5-16,-7-2-22,2 2 0,-9-3 15,-2 4 4,-8 7-18,0-1 11,-2 8 21,-2 2 31,-4 10 48,-3 3 0,-4 11-16,5-9-278,-10 1-306,8-10 0,-1-6 0</inkml:trace>
  <inkml:trace contextRef="#ctx0" brushRef="#br0" timeOffset="29017.4933">25907 6747 274,'10'-9'83,"1"-5"48,4-2 57,0-2 57,-7 2 16,-5 5 11,-5-5-2,-10 8 2,-13 0 6,-7 5-40,-11 4-39,-3 10-47,7 6-55,6 6-57,12 9-16,13 3-6,11 8 6,16 5 0,12-1-4,11 6-4,2-4 0,2-1-4,-11 2-1,-11-4-2,-15 0 4,-18-5 5,-18-10 7,-11-3 15,-7-10 16,-6-8 12,5-9 11,3-1 7,4-10 7,6-6 9,9-3 1,3-4-9,8-3-13,10-2-24,0-3-50,12 4-71,10 0-111,23-12-596,-3 9 0,9-1 0,2-7 0</inkml:trace>
  <inkml:trace contextRef="#ctx0" brushRef="#br0" timeOffset="29295.2821">26268 6753 2700,'0'-10'136,"0"-8"22,0 5 5,0-5-6,0 13-8,0 2 2,0 17 2,-3 14 2,2 14 0,-4 17-99,0 17-37,-1 8-21,2 0-12,1-4-4,0-8-10,0-14-31,0-19-51,3-17-185,-7-27-430,-4 1 0,-6-13 0,-2-11 0</inkml:trace>
  <inkml:trace contextRef="#ctx0" brushRef="#br0" timeOffset="30436.0978">26150 7060 1660,'10'-7'76,"8"3"14,12-4 6,9-2 4,10 4 2,5-1 0,3 1 2,-4-4 2,-8 2 6,-13 3-32,-13 0 3,-10 1-8,-6 4-7,-6-3 4,-6 6 5,-6 2 6,-9 9 2,-2 3 3,-4 10-4,5 7-23,9 1-17,6-1-1,6 3 8,8-5 0,9-3 0,11-8-3,3-9-1,13-5-2,2-11-1,3-9 2,-7-7-5,-7-5-3,-11-11-9,-11-9-6,-8 4-4,-1-2-8,-10 11-1,-8 3-1,-3 16 0,-8 7-8,2 6 1,1 13-3,11 9-2,6 1 3,11 5 1,13 1 3,11-3 3,8-9 0,8-2-1,7-10-1,-1-5-1,-6-2-2,2-10 1,-10-3-1,-7 1-3,-2-6-1,-8 5-3,-7 3-4,-2 4-4,-3 4 3,0 6 2,-3 8 4,3 8 0,1 5-2,3 9 2,1 7-1,1 2 1,4 1 3,5-7 5,1-8 2,4-8 0,5-10-1,5-6-2,-2-12 1,0-10-3,-1-7 4,-7-12-2,-4-8 0,-5 1 0,-8 6 2,-5 2 9,-1 12 5,-2 9-5,-3 9 5,-3 4-1,-3 9-2,-2 5 3,1 6-4,4 5 2,3 5 1,6 0-12,3 4-7,9-3 12,7-9-2,7-1 2,7-10 3,5-5-4,2-8 5,3-9-1,-2-5-5,-3-11 5,-3-9 0,-9 1 0,-10 0 7,-10 4 26,-5 9 0,-4 9 4,-8 6-1,-9 7-1,-1 6-6,-1 9-3,-3 6 3,12 3-9,7 6-7,3 9-27,6-1-3,0-2-1,3-1-4,-1-3-2,-1-7 6,-4-8-5,0-5-9,-6-5 0,-6-2-8,-8-5-16,2 0-43,-4 0-52,7-3-189,3-34-503,4 31 0,5-11 0,4 1 0</inkml:trace>
  <inkml:trace contextRef="#ctx0" brushRef="#br0" timeOffset="35834.3414">28615 6941 878,'0'2'11,"0"1"4,0 2 16,-1 1 23,2 2 25,-1 0 31,0-1 29,0 0 28,0 0 19,6 1 11,5-4 7,-1-2 3,10 2-13,1-4-21,3-4-24,2-2-30,-6-6-27,-3-5-25,-2-9-19,-6 5-19,-6-3-12,-3-1-13,0 9 0,-6 6-2,-7 2-1,-7 6-1,-4 2-1,-11 5-3,4 9-1,-4 10 0,8 8 1,1 9 6,13 6-4,4-2 5,14-3 6,12-3 4,7-9 3,11-7 4,9-10 3,8-7 1,3-8 4,-3-6 1,-2-10 0,-5-7-2,-6-6-5,-6-4-3,-7-5 5,-5 5 9,-6 4 6,-7 7 5,-7 12-10,2 2-2,-3 7 0,0 6-2,-3 7 0,3 4-2,-1 11-6,-1 1-14,1 3-10,1-7-4,0-2 7,1-6 6,1-6 2,5-7 3,7-2 0,4-7 1,6-6-2,3-8 3,1-2-1,4-3 0,-6 0 0,-1 1-7,-5 10-9,-7 5-7,-7 5-1,1 10 2,-6 4-1,-1 8 1,0 3 1,3 6 0,7 1 0,0 1 5,9-5 6,4-4 5,10-7 1,1-5-1,-1-4 1,2-5-1,-5-9-2,-7-8 0,4-4-1,-7-7-1,-2-4 1,-5 1-1,-4 6 2,-6 3-1,-3 9 0,2 3-1,-8 7 0,-5 4 2,-4 9-2,-5 6-2,-4 10-4,5 5 0,8 8-1,5 0 1,9-1 3,7 1-1,10-9 4,7-5 3,4-7 2,6-8 3,-1-7 3,-4-7-1,-3-9 1,-8-5-2,-2-6-2,-4-2 3,-4-1-6,-5 9-1,-3 4-7,1 8-3,-2 5-1,2 2 0,1 8-2,3 3 2,6 5-1,-4 2-3,3 6 0,4-3 2,-3 1 4,-1 2 2,-4-6 1,3 0 1,-3-5 0,3-2-3,7 2 3,7-4 0,4-7 3,9 0-4,-7-4 0,5-10 2,-5-5 0,-9-5-2,-11-3 1,-2-3-1,-7 7-1,-3 1 2,-3 6-2,-7 3 0,-3 7-1,-9 2 1,-3 10-3,1 6-3,4 2-4,11 2 2,6 3 3,6 1-2,6-3 5,11 1 4,1-7-1,5-6 1,-1-3 4,-4-6 6,-5-3 5,-7-4 4,-2-5 2,-7 1 9,0-1 3,0 2-4,0 6-7,0 2-6,-4 4-2,1 10-6,-6 8 0,5 14-5,0 18-3,2 19-10,2 10-4,2 7 0,-1 0 8,-2-3 4,1-13-8,1-9-5,-1-17-10,-6-14 2,-9-13 2,-2-12 5,-5-6-1,-7-7 3,5-12 6,7-5 6,5-8 9,8-7 10,14-3 6,8-2-1,15 1-4,12-4-1,11 0-5,4-1-2,0 3-8,-2-1-4,-7 7 0,-10 1 0,-11 10 2,-9 3 2,-10 9 1,-7 5-12,-1 4 5,-7 5 1,-4 3-1,2 2-8,-2 4-5,-2 3-3,6 5-2,4 2-4,7 5 2,6-3 2,3 1-10,0-4-5,5-6 1,-4-5 9,-4-2 3,-2-9 3,-2-4 3,1-8 3,-4-1 2,-1-1 28,-4 0 21,1 3 13,-4 6 0,2 9-9,0 0 2,-4 5-5,-4 10-2,-2 16 0,4 12-4,1 20-19,4 18-12,1 10-6,1 9 0,1 0 8,-4-6-2,2-13-4,-1-13-3,-5-17 1,-6-17-1,-7-17 3,-3-8 0,-2-13 2,3-10 1,4-7 9,8-9 5,4-14 9,3 4 4,9-2-2,8 3 0,14 2 0,10 4-4,11 4-2,5 3-2,-5 5-20,-8 7-63,-9 2-272,-19 3-480,-20 3 0,-15-1 0,-14-4 0</inkml:trace>
  <inkml:trace contextRef="#ctx0" brushRef="#br0" timeOffset="37140.3027">25031 8254 462,'0'9'102,"2"-1"47,-1 5 33,5 2 34,5-4 32,2-5 21,8-2 18,0-8 16,7-11 12,2-6-38,1-12-51,-2-10-43,-4-7-33,-8-3-31,-6 3-29,-9 4-21,-2 8-18,0 11-19,-4 7-10,-1 10-11,0 5-6,0 2-5,4 7-1,-1 6-2,10 3-3,6 3-1,12 6 5,7-5 0,8-1 1,-5-1 1,0-2 2,-9-2-2,-9 1-1,-7 0-2,-2 4 2,-8 3 0,1 3-4,-2 4 1,0 1-2,0 5-2,0-2 2,0-2-1,0-7-4,1-5 1,11-8-1,8-6-2,10-2 4,8-5 2,4-6 0,-2-10 4,-5-1 0,-8-13 5,-12 0 9,-6 0 8,-3 4 9,-6 2 7,0 10-7,-3 6-5,2 10 2,-1 9-2,-4 14-4,3 13 0,0 11-5,0 8-8,3 5-7,3-12-9,3-6-30,2-9-146,10-30-543,-1 4 0,2-15 0,-3-13 0</inkml:trace>
  <inkml:trace contextRef="#ctx0" brushRef="#br0" timeOffset="37280.5582">25825 7839 1611,'0'-4'-19,"2"1"-77,0-9-203,-2 14 0,1 5 0,2 8 0</inkml:trace>
  <inkml:trace contextRef="#ctx0" brushRef="#br0" timeOffset="37949.5848">26093 8083 2070,'-6'-6'103,"-4"-4"0,-11 6 1,2 0 0,-2 8 3,1 10 2,6 9 4,3 6 1,6 9 0,3 11-80,5-2-18,9-5 3,3-5 4,9-9 3,11-13 1,-1-6-1,13-14-2,-6-11-1,1-10 6,-5-13 0,-3-12-2,-14-12 2,-2 1 7,-9 1 16,-5 12 7,-2 10 2,-4 10-2,-2 14 1,-2 8-8,-4 14-1,-3 13-2,1 11-5,0 14-10,4 6-21,4 9-10,2-5-6,2-2-2,0-14 0,0-10 8,4-13 2,5-12 2,5-7 1,3-10 3,7-9 0,-4-9 3,1 2-1,-3 0 2,-3 7-5,-2 12-6,-3 8-3,4 14-1,-6 10-1,8 7-2,-4 4 0,2 5-1,6-6 4,1-9 4,3-8 6,-1-7-2,1-7-8,-4-2-35,-4-8-56,1-6-211,-9-38-421,0 27 0,-3-3 0,2-7 0</inkml:trace>
  <inkml:trace contextRef="#ctx0" brushRef="#br0" timeOffset="40013.9013">27584 7910 1748,'-4'-4'86,"-1"0"4,-3 3 2,-4 1 1,-3 7 1,-1 14 3,-2 9 7,-1 11 3,6 13 2,2 0-81,7 9-8,2-2 0,4-9 0,9-4 8,6-13 7,8-13 2,3-11-3,5-3-1,1-16 3,-4-6 1,-2-9 7,-2-8 0,-7-8 5,-2 0 2,-7 3 14,-4 8 1,-3 9-7,-1 11 0,-4 8-3,-1 4-2,-3 19-5,3 7-3,-4 4-8,7 2-10,3 3-17,10-11-3,9-4 7,8-5 1,13-8-2,-2-7 4,-1-11 2,-9-5 0,-8-13 4,-6-7 1,-10-14-1,-1-6-4,-10 0 0,-2 3 5,-10 13-6,-7 5 1,-5 12 0,-4 7-2,-4 6-5,0 10-4,7 10-1,5 5-6,3 9-6,10 9-5,8-4 5,6 2-5,14 0 1,7-9 1,6-9 5,3-11 1,-2 0 0,-1-12 7,-2-7 3,-2-1 0,-2-5 0,-1-5 2,-3 0-1,-7 8-2,-5 3-3,-3 5-5,-3 3-5,-2 5-1,4 3-1,-2 7-1,1 8 0,4 13-3,3 7 3,0 4-1,3 0 2,2-11 5,-3-7 6,2-9 2,-1-11 0,5-1 2,-2-13 0,5-9 2,2-6 0,0-7 2,-2-7-3,-1 6 0,-3 0-2,-6 10-7,-2 11-5,-3 8-1,-2 4 2,-1 14-2,1 5-3,-4 5 0,3 5 1,-3-1 2,1-7 0,3-6 6,-3-4 8,3-10 2,2-1-2,8-5 1,4-5 6,8-14-1,4-3 1,-3-7-2,-3 7-6,-7 3-4,-5 11-7,-6 7-1,-1 10-2,1 8 1,-2 3-4,5 6-3,2 1 0,2-2 2,4-1 6,3-8 3,8-4 3,-1-7 0,1-4 5,-2-11 0,-2-7 2,-2-1 1,-5-15 3,-4 3 4,-3 3 7,-4 3 9,-3 8-8,-3 9-2,2 12-3,-2 6-2,0 15-1,0 13 1,0 9-6,1 17-5,6 0-6,1 8-7,-1 5 9,1 3-1,-5-1-4,0-5-3,-6-7-9,0-16 1,-3-10 10,1-21 4,-5-7-2,0-12 3,-1-7-5,1-13 5,3-11 3,7-13 5,0-14 8,0-9-2,2-9-6,7-5-1,3 2-1,4 11-1,7 8 2,1 18-4,-2 11-1,4 11 0,-2 11 0,0 7-1,0 6-4,-4 13-2,-5 7-1,-6 13-1,-2 6-4,-5 5 4,-7-4 1,-5-4 1,-4-12 1,-5-2 10,-6-8-1,2-6 2,0-4-2,4-5-18,5 0-26,9-5-55,2 4-109,6-11-153,10-8-366,6 1 0,2 6 0,10-4 0</inkml:trace>
  <inkml:trace contextRef="#ctx0" brushRef="#br0" timeOffset="40369.3002">29324 8218 2628,'0'-8'97,"0"2"5,-9-2 1,-2 2 0,-7 6 0,-3 14 3,3 6-2,3 3 4,6 11 4,6 5-81,6-5-14,9-2 6,4-3 0,5-12 4,4-7 2,5-6-2,-3-9 3,-3-8-4,-10-11-2,-4-10-2,-7-10 1,-3-5-12,-10 0-8,-1 7-4,-4 10-2,-9 17-2,0 8-4,0 10-4,4 6-36,8 10-105,9-5-170,0-8-340,12 17 0,9-7 0,1-6 0</inkml:trace>
  <inkml:trace contextRef="#ctx0" brushRef="#br0" timeOffset="40753.1486">29604 8193 1624,'6'-8'241,"1"0"35,-1-2 6,1 2-10,-7 3 6,-3 5 3,1 13 2,2 9 0,2 7 1,-4 7-181,4 4-58,8-2-35,4-9 0,7-5 10,4-7-6,4-11 0,-3-6-4,-2-6-2,-2-11-2,-5-7 2,-4-5 1,-7-10 0,-4 3-5,-2 4-1,0 8-6,0 9-11,0 10 1,0 9 0,3 7 3,-2 9-3,1 6-2,5 3-6,4 8-42,5-6-61,7-7-141,11-10-499,-14-5 0,-3-5 0,-4-4 0</inkml:trace>
  <inkml:trace contextRef="#ctx0" brushRef="#br0" timeOffset="41710.7204">30049 8229 2241,'0'0'66,"2"3"12,-2 3 9,4 3 3,3 11 1,-3 3 3,1 7 2,2-3 2,-4 3 0,-3-11-56,5-3 0,-3-6-7,2-4-9,5-8-2,8-8-3,7-6-1,4-7-1,0-3-4,4-5-1,-2 7-1,-4 5-8,-7 9-8,-1 6 1,-7 8-1,-2 10 4,1 1-1,1 4 1,5 1 5,4-1 3,10-3 2,5-5 0,4-6 5,3-1 1,-4-5 2,-3-8-3,-7-4 5,-7-12-2,-6-5 1,-12-5 3,1 0-4,-11 1 5,-6 12 1,-13 13-3,-3 3 0,-7 12 1,3 10-7,5 7 0,10 2-3,10 5-2,8 3 1,11-5-1,8-9-4,8-1 1,3-14-3,6 0-2,-1-12 1,-3-14 2,-5-7-3,-3-9 3,1-13-3,-6-7-1,-1 3 8,-8 6 8,-1 4 16,-6 13 4,-3 9-6,0 16-1,-2 7-1,-2 11-5,1 11 3,0 13-4,0 10-6,3 6-8,0 2-16,3-8-4,-1-6 8,1-11 1,4-12 5,2-11 5,3-3 2,8-9 2,1-9 2,3-6-1,-3-6 4,3-10 4,0 4-5,-1 9-5,-1 5-5,2 8-4,2 8-9,-4 14-1,4 12-3,-5 7-3,-10 9-3,-4 8-3,-8-4 7,-11-3 4,-11-14 10,-6-5 4,-7-8 6,-3-7-1,1-3-4,7-4-65,26-2-327,-9-1-352,7-7 0,4-15 0,3-14 0</inkml:trace>
  <inkml:trace contextRef="#ctx0" brushRef="#br0" timeOffset="115976.6806">10933 4584 631,'2'-2'42,"-1"-1"16,2-1 15,-3 3 17,0-3 18,0 4 17,0 4 12,0-8 16,0 4 19,0 0-18,0 0-5,0 0-10,0 0-8,-4-3-15,-1 3-14,-2-7-12,-4 2-13,-1-3-16,-3 2-11,-4 1-8,-9 0-7,1 2-6,-4 0-6,-1 0-9,-1 6-5,4 3-6,2 3 0,5 2 3,2 8-9,4 1-1,-1 8 0,2 4 0,-2 0 1,1 6 7,0 1-1,0 0 4,6 3-2,-1-3 0,5 2 2,5-2 2,-1-6 1,4-1 0,2-3 4,4-2 0,0-6 3,5 0 7,8-6 3,3-5 1,4-4 4,7-2-4,3-4 2,1-4-2,-6-2-3,-2 0 5,-5-4 0,-2-6-3,-10-4 2,2-1 2,-3-6-2,2 0 3,-5-3-1,2 3 4,-4-5 5,-2 2 0,1-1-3,-5 0 0,-1-3-6,-1 3-4,-1-2 0,-4 6-2,1 3-3,-2 4-9,-2 1-8,-1 5-5,-4 6 0,2 4-3,-10 7-3,-2 2-9,-2 3-32,-1 6-76,7 1-140,8-3-387,-2 8 0,6-1 0,6 0 0</inkml:trace>
  <inkml:trace contextRef="#ctx0" brushRef="#br0" timeOffset="116681.6329">10748 5101 596,'2'-3'28,"-1"0"8,2-2 10,0 0 18,-2 3 34,1 0 33,0 2 28,1 0 28,-3 0 11,0 0-21,0 0-13,0 0-2,0 0-6,0 2-18,-5 4-30,1 1-34,-4 5-29,1 8-24,0-2-12,0 1 4,1 5 9,2-1-2,2 6-2,1-1 2,1 1 1,0-1 6,0-3 4,3 3 7,4-7 7,4-3 7,8-5 2,5-3 0,6-5 2,4-2-1,0-2 0,2-5-5,5-5-3,-7-6-5,0-1-3,-1-10-3,-6-4 10,-7 1 5,-3-3 4,-4 0 5,-6-3 5,-4 2 2,-3-3 1,3 5 4,-6 1-2,0 1-13,-4 3-16,-4 1-10,-8 5-8,-4 4-7,-7 4-5,-7 7-6,-1 3-7,6-2-24,0 10-62,8-1-148,5-2-519,4 11 0,9 3 0,3-3 0</inkml:trace>
  <inkml:trace contextRef="#ctx0" brushRef="#br0" timeOffset="117529.1524">10500 5246 787,'0'-9'61,"4"-2"29,1 3 36,1-6 35,-6 8 23,3 4 23,-2-2 12,-1 2 12,0 1 8,0-2-32,0 2-19,0 0-26,0 1-34,-1 0-32,-6 0-23,-3 0-22,-3 0-13,-7 1-12,-2 4-7,-2 5-6,2 2-4,1 7-2,-1 1-4,8 5-3,1 1 1,4 3 0,5 4 2,4 3 3,4-1-1,0-1 2,8 3 3,2-8 4,8-1 5,2 0 3,3-4 1,2-8 5,6-2 0,-3-6 0,4-4 2,1-1-1,-4-6 0,-2-5-3,-3-6 6,-4-6 9,-3-11 12,-7-9 6,-10-6 1,-2-6 2,-4 2 4,-16 0-5,-3 4 2,-5 7-2,-8 12-9,-6 5-15,3 8-17,-1 8-9,4 4-27,-1 8-52,8 3-83,11 4-207,5-9-385,8 20 0,3-7 0,10 4 0</inkml:trace>
  <inkml:trace contextRef="#ctx0" brushRef="#br0" timeOffset="118807.7784">11591 5040 2000,'-4'-3'66,"-1"0"14,1-2 4,-1 0 7,5 2 6,0 3 7,0-1 2,0 1 5,1 0 10,12 0-35,11 0-19,21 4-8,25 1-4,27 3-3,19 1-7,15-2-7,7 3-1,2-6-6,-9 6-8,-23-2-10,-25-1-2,-25-1-5,-25 0 1,-15-5-3,-11-1 2,-5 0-7,-2 0-20,-2-1-14,-8 1-14,-5-4-5,-8-1-3,-3-4 3,-5 0 0,8-1 0,5 0 3,8 0 17,4 6 32,6-2 24,0 3 12,3 0 9,4 1 2,8 1-3,2-2-1,5 3 0,-1 4-6,-2 6-8,-5 2-14,-4 7-11,-4 7-1,-2 2-2,-4-1 0,0-1-1,-4-3 1,-4-1 0,-8-7-1,0-6-6,-7-2-74,13-3-234,-5-1-257,9-3 0,6-3 0,7-8 0</inkml:trace>
  <inkml:trace contextRef="#ctx0" brushRef="#br0" timeOffset="119298.4653">13146 4925 2598,'11'-19'80,"4"-3"7,9-3 3,15-3 0,5 9 0,4 9 0,-5 6-2,-9 2-5,-15 4 1,-11 5-73,-18 8-1,-11 1-7,-9 11-1,-7-1-1,-4 1 1,11-3-2,6-5 3,11-1 3,7-5 0,6 2 0,0 0-1,13 0 0,4 3 1,9 3 1,9 3 0,1 3 1,-2-1 0,-7 3-3,-10-1 0,-10-5-2,-7-1 0,-14-1 0,-12-3 3,-8-2 1,-10-2 1,-1-5 4,6-5 0,3-4 6,13 0 0,10-4-2,5-1-49,8-3-126,41-20-521,-17 7 0,7-2 0</inkml:trace>
  <inkml:trace contextRef="#ctx0" brushRef="#br0" timeOffset="119756.8998">13603 5112 2469,'2'-6'124,"-1"1"4,3 0-8,-2-1 6,2 5 0,2 4 0,1 6 1,-2 9-2,-3 4 2,0 4-103,-4 7-21,-2-4-4,-3-1 11,1-9-3,-2-6 4,0-4 7,4-7 4,0 0 4,1-6 0,3-8-1,10-7 3,7-7-1,11-10-4,4-2 0,7 8-5,-2 5-6,1 9-6,-8 10-4,-6 6-1,-7 15-1,-13 9-1,0 8 1,-8 8 0,0 2 1,-5-1-2,-1-6 0,-3-8-18,6 0-77,2-11-185,-3-24-421,3 11 0,2-14 0,0-16 0</inkml:trace>
  <inkml:trace contextRef="#ctx0" brushRef="#br0" timeOffset="121082.9132">13825 4564 1382,'-2'-27'129,"2"-5"12,-2-6 11,1-7 14,0 11 7,-4 6 3,-7 2 0,-1 4 2,-11 1 2,-5 5-103,-3 1-26,1 5-10,-2 3-13,1 5-13,-3 2-6,-1 0-1,-3 2-2,0 4-1,-2 2-1,5 8-1,0 2 2,5 3-5,2 2 4,5 6 0,-3 1-2,1-2 3,1 5-1,-2-4 1,-2-1 0,2 0 2,-2-1-1,2 0-1,1 0-1,4 3 1,0 1 0,6 1-3,0 4 4,7-2-2,-5 6 1,7-1 0,1-1-2,2 1 4,2 0-1,0 2 1,4-2 2,4 2-3,0 0-1,6-2 1,-2-1-2,3-5 1,-3 0-1,-3-2 0,-1-3 1,1 2-2,-3-3 0,5 4 2,-6-5-1,3 2 0,2-1 0,-1 2-1,2-7 1,2 3 0,4-1 1,0-1-1,3-1 0,0 4-2,3-4 2,8-2 2,-2-1 0,3-2 4,5-1 1,-1 2 1,-1-7 0,2 2 1,-4-2 0,3-2 0,-4 3 2,1-3-3,2 0 3,2-2-4,-2 0-2,0-2-1,0-2-1,-4 0 3,-2-3 13,-4 1 9,-1-1 6,0-1 6,4-5 1,-3-2 3,5-5 2,0-5 2,0-2-2,-2-4-1,0-4-14,0 1-10,-3 2-7,-3-4-7,1 4-2,-2 0-5,3 4 0,-2-8-2,4 2 0,-4-7-2,-1-3 3,-2-4 0,0-1 2,-7-4 2,-2 3 3,-2-2 8,-6 1-3,0 3 2,3-4 0,-3 0 3,0 2-5,0-1 0,0 1-2,0 3 0,0 4-8,-6 3 0,-3 1 0,-3-1-3,-6-2 2,-1 4 1,-3 0 3,3 1 0,3 5 2,-2-3-3,9 4 2,-9 5-3,1-5-3,-2 0 0,-11-1 1,-3 1-7,-5-1 2,-8 1 0,0 3-4,-2 4 4,3 4-5,2 4-26,0 6-112,1-14-675,0 17 0,0-6 0,4-7 0</inkml:trace>
  <inkml:trace contextRef="#ctx0" brushRef="#br0" timeOffset="129956.7418">3014 8826 1939,'2'-4'59,"1"-3"2,-1-2 4,1 2 4,-2-1 5,2 6 12,-3 2 19,0-2 13,0 2 8,0 0-47,0 0-4,0 0 1,0 0-4,0 0-10,0 0-5,0 4-10,0 7-17,-3 13-14,-3 13-6,-3 15-6,-6 13-2,-6 8-4,-2 0 4,-1-4 5,2-8 5,2-8 3,2-17 11,6-10 20,3-10 15,0-4 6,-2-12-4,-2 0 5,-2-5-11,-2-5-39,7-4-94,5-11-186,3-21-404,6 6 0,3-3 0,6-3 0</inkml:trace>
  <inkml:trace contextRef="#ctx0" brushRef="#br0" timeOffset="130209.654">2947 8771 2326,'4'-17'106,"1"1"6,5-4-2,4 2 2,-2 9-2,7 9 3,7 11 3,4 13 1,0 15 1,5 11-86,1 12-19,-3 5-5,-1-1-2,-4-1-9,-1-8-25,-5-9-49,-5-12-110,3-20-149,-8-7-217,0-9 0,-3-13 0,-1-11 0</inkml:trace>
  <inkml:trace contextRef="#ctx0" brushRef="#br0" timeOffset="130450.7668">3536 8710 2518,'0'-19'130,"2"-2"16,-2 2-7,0 0-7,0 12 1,0 17 2,0 15 2,-3 17-1,0 16 2,-7 14-102,0 10-31,0-5-14,0-7-1,4-2-30,2-14-84,6-19-232,0-8-293,0-11 0,3-14 0,13-9 0</inkml:trace>
  <inkml:trace contextRef="#ctx0" brushRef="#br0" timeOffset="131168.5906">3747 9044 2820,'0'-3'34,"-2"1"4,-3 2-1,-1 6 1,-3 9 0,1 9 2,-2 6 0,6 1 0,8 3 1,-1-9-33,6-1 7,8-3 2,3-11 4,5-6 4,3-6 5,-7-14 4,-3-11 0,-15-7 1,-3-14 4,-7-1 3,-9 0-8,-1 7-6,-4 9-3,-3 14-4,2 9-9,4 6-7,6 6-4,1 4-3,11 4-7,4-4 3,12 3 7,11 1 1,8-6 0,7-4 2,5 0 1,-6-2 2,-11 0 3,-2 2 2,-7 0 0,-2 2-6,-3 7-3,-2 7-4,0 6 1,-8 7-2,-4 6 1,-2-3 0,0-2 3,0-5 3,0-4 9,0-11 22,0-4 11,2-6 4,7-15 1,6-7 5,4-11-8,5-7 2,2-3-7,2 11-6,-7 6-8,1 11-20,-1 8-16,1 7-2,1 13-1,-5 6-5,0 6 7,-6 4 1,-4 3 4,2-5 4,-5-4-7,1-7-46,-3 0-69,10-10-255,-4-6-328,5-8 0,10-10 0,14-7 0</inkml:trace>
  <inkml:trace contextRef="#ctx0" brushRef="#br0" timeOffset="131558.7556">5222 8599 2963,'0'-12'71,"0"2"-3,0-2-5,-1 4 3,-8 12 1,0 18 0,-4 17 2,-1 19 0,2 23 0,3 21-59,0 21-13,1 5 6,-1 3 7,-1-6-6,2-16 1,1-21-1,-2-17-2,0-24 5,-4-12 3,-9-16 1,-5-12-36,-8-13-220,-4-33-428,-1 5 0,8-9 0</inkml:trace>
  <inkml:trace contextRef="#ctx0" brushRef="#br0" timeOffset="131717.6897">4888 9136 2353,'13'-11'63,"7"-4"0,15-1-15,16-5-164,4-30-366,5 35 0,-8-3 0,1-1 0</inkml:trace>
  <inkml:trace contextRef="#ctx0" brushRef="#br0" timeOffset="132276.1954">5583 8738 3173,'0'-6'75,"0"-4"-1,0 3-13,0 2 4,-6 6 0,-2 18 2,-8 11 1,2 16-1,-6 13 0,9 8-66,5 1-11,3 2 0,2-11-4,8-11-15,7-11-17,10-15-29,6-13-28,4-9-3,0-11 1,-4-9 6,-6-7 19,-7-3 34,-5-5 48,-6 8 40,-2 5 22,-2 6 18,-2 8 25,0 7 5,0 9-1,0 9-4,0 9-18,2 7-33,5 2-30,6-2-27,4-1-1,14-9 13,1-8 4,3-10 2,-5-10 10,-7-14 0,-6-10 3,-11-6 3,-4-8-3,-4-1-10,-6 7-3,-10 4-7,-2 12-5,-7 3-11,-5 13-53,0 2-118,15 3-229,-3 3-283,13 1 0,14 1 0,10 0 0</inkml:trace>
  <inkml:trace contextRef="#ctx0" brushRef="#br0" timeOffset="132770.4313">6156 9060 2396,'0'-3'119,"0"3"11,0-1-2,0-1-7,0 4 1,-3 5 3,0 9 0,-2 5 1,1 11 3,1-1-99,1 1-20,4-5-6,7-8 11,6-9 12,7-5 2,8-12 2,7-10 0,-4-11 1,-2-3-2,-3-8 2,-8 5-2,-7 7-10,-6 8-18,1 13-2,-4 9-5,-1 11-3,2 8 0,1 6-3,1 8 1,5-3-2,-1-1 4,7-8 8,0-8 11,5-11 2,-4-5 4,-4-13 0,0-13 1,-9-10 1,-3-6 0,0-7-1,-4 5-9,-4 7-6,-1 9-7,-4 7-10,-2 10-61,4 6-207,-2-19-428,7 24 0,3 1 0,13 3 0</inkml:trace>
  <inkml:trace contextRef="#ctx0" brushRef="#br0" timeOffset="133452.6678">6850 9100 1615,'4'4'122,"1"1"14,-5-4 7,6 3 2,-3-4 2,3-4 3,2-6 0,3-6 3,-6-1 5,1-5-76,-6-1-33,0 6-9,-3-1 3,-3 2 1,-5 8 1,-5 2-3,-7 5-2,2 2-2,-3 11-4,3 5-3,6 12-5,3 7-4,9 8-11,1 5-4,8-3 0,6-10 9,8-6 4,7-11 3,8-14-1,5-6-2,-2-13 1,-2-10 3,-5-7 1,-3-2-2,-8 0-2,-6 7-8,-3 12-7,0 9-1,-1 6 0,2 9-1,5 9-3,-4 7-4,2 2 2,-5 3 2,6-4 3,-3-7 4,2-4 6,2-10 0,6-6-1,-1-12 4,7-10 0,-2-9 4,-1-8-2,-2-8 0,-5 6-4,-4 7-4,-9 13-8,-3 11-1,-2 16-1,-1 11-2,0 9-2,0 9 0,0 3-2,0 1-1,0-4 2,0-1-4,3-10-34,7-10-213,-1-47-460,4 23 0,-1-19 0,2-16 0</inkml:trace>
  <inkml:trace contextRef="#ctx0" brushRef="#br0" timeOffset="133583.1087">7437 8838 3340,'-2'-8'45,"-2"0"1,-1-4-7,1 2-5,4 5-78,15 3-648,-12 8 0,-3 0 0</inkml:trace>
  <inkml:trace contextRef="#ctx0" brushRef="#br0" timeOffset="134432.411">7638 8995 1822,'10'5'124,"0"9"17,0 2 8,-3 8 5,-4 5 4,-3 2 2,0-1 1,-3-1 1,3-7 2,0-7-93,0-3-15,0-9-15,3-10-9,7-2-2,8-10-3,8-10-2,4 0-3,3-3 0,-4 11-3,-4 9-10,-4 6-5,-4 15-2,-1 7 1,1 7 0,1 2 2,2 6-1,2-2 6,4-7 4,4-6 3,2-10 2,1-8 3,-2-12 2,1-9 1,-5-11 0,-3-9 1,-12-6 2,-6 5-1,-6 6-8,-12 10 1,-12 18-2,-4 10-4,-6 12-1,0 10-2,10 9-1,11 0-6,7 10-2,6-6-5,10-4 1,5-8-1,6-12 0,1-14 3,4-7 2,-3-12 1,-7-11 0,-2-3 8,-4-6 3,-4 7 4,-3 3 1,-1 9-4,-2 17-2,-2 7-1,-4 13-5,0 23-1,-4 19-2,-3 14-3,3 22-6,-4 10 0,2-2 2,2-4 3,-1-10 1,-1-11-3,-4-17 0,-5-16 6,-2-15 7,-6-16 4,-2-8 8,5-12 8,2-11 17,6-6 21,8-9 9,5-6 7,8 3 1,12-2-4,12 2-7,6-1-12,11 1-50,5-5-78,1 2-126,-3-10-698,-11 10 0,-15 2 0,-12-6 0</inkml:trace>
  <inkml:trace contextRef="#ctx0" brushRef="#br0" timeOffset="135308.8099">9625 8744 1532,'0'-9'128,"0"0"36,0-5 16,-2 2 16,2-1 14,-2 6 5,-3 0 2,-5 4-1,-8 2 1,-5 1-92,-4 4-37,-2 6-35,5 1-16,11 10-17,7 5-12,3 4-6,7 4-1,7 0 1,2 4 0,3 0 0,-1-2 1,-2-4-1,-7-5-2,-6-1 2,-10-9 4,-12-7 4,-8-2-2,-6-6 0,-12-4 1,6-2 2,4-6 3,9 1 2,1-10 6,15 0-4,3 3-13,7-1-60,13 3-199,6-15-434,12 20 0,1-2 0</inkml:trace>
  <inkml:trace contextRef="#ctx0" brushRef="#br0" timeOffset="136303.3364">9779 8880 2404,'0'0'4,"6"3"11,-2 1 13,9 0 7,3 4 8,4-7 10,4 4 7,3-10 4,0 0 4,-5-7 8,-3-6 5,-5 0 12,-7 1-3,-6-2-4,-2 4-6,-9 5-8,-8 4-7,-5 3-2,-9 3-3,-4 10-7,4 8-6,5 3-24,9 6-6,7 7 0,10 1 1,13-4 3,12-1 0,15-8 1,11-9 1,15-6-1,7-6-2,-3-2 1,-1-10-3,-8-8-1,-11-3-2,-12-6-1,-17-2 6,-10 5 2,-7 0-1,-11 7 1,-15 6-3,-2 3 0,-4 8-3,-2 2-1,6 8-2,12 10-3,10 7-4,12 5-1,17 2 2,13 0 0,13-10 2,9-8 4,3-5 1,-4-6-2,-4-8-2,-13-11 0,-9-4-1,-10-7-5,-6-5-3,-15 2-2,-10 1-3,-11 8-4,-11 8 4,-7 6 3,-5 11 2,4 5-3,8 9 0,12 7 2,13 0 1,8 5 3,10-4 1,10-4 3,3-11 0,7-5-3,2-10-2,-5-10 0,-4-13 1,0-9-2,-4-13-1,-8-7 1,-4-3 2,-5 3 1,-3 3 6,-3 10 9,0 12-1,-7 13 3,-3 10 1,-7 10 2,1 16 1,-5 10 3,5 16-4,12 10 1,6 9-10,6 4-6,10 0 2,6-3-1,1-5-3,2-10-16,2-11-30,-10-13-39,-3-6-54,5-16-163,18-13-502,-21-2 0,3-8 0,2-7 0</inkml:trace>
  <inkml:trace contextRef="#ctx0" brushRef="#br0" timeOffset="136920.9737">11486 8856 3279,'0'-7'91,"0"-1"-2,3 2-3,-3 1 3,0 10 0,0 14 0,0 14-1,0 14 2,0 19-2,-3 18-80,-5 7-9,-5 1 1,1-5 4,-1-16-3,2-17 2,3-15 10,5-17 3,-3-14 1,-1-12 0,1-15 1,2-12-2,3-14 2,1-14 2,3-13 4,2-10-2,5-1-3,2-5 6,7 10 7,0 9 7,5 12-2,-3 18 6,-1 4-2,3 15-1,5 7-4,-1 9-4,0 4-7,0 13-10,-9 10-8,-6 7-6,-9 10-5,-5 4-5,-9 1 6,-6-4-5,-6-9 4,-5-5 4,-4-11 3,1-6 2,3-6-5,3-2-17,3-6-69,5-2-120,20-13-661,-3 7 0,11-9 0,14 5 0</inkml:trace>
  <inkml:trace contextRef="#ctx0" brushRef="#br0" timeOffset="138236.7993">12014 8738 3390,'2'-16'112,"-2"-4"10,2 1 1,-2-3-8,0 15 3,0 10 0,0 10 0,-2 13 1,-3 13 3,-3 15-89,1 7-25,-1 4-12,6-3 0,-2-3 8,8-4-3,6-8 0,10-8-2,8-12-6,13-13-7,4-7-2,0-14 2,0-16 2,-6-11 1,-4-9 0,-9-8 1,-13-1 2,-2 8 4,-13 5 7,-16 7 4,-6 16 3,-6 5 0,-8 7-1,3 12 0,9 8-3,9 6-1,8 2-2,7 10-3,9-2 4,6-7-2,5-4 8,4-9-7,10-5-4,3-10-2,-1-8 1,-5-9-1,-2-2 3,-7-6 0,-9-1-6,-4 10 0,-6 6-14,-1 6 8,-4 11 0,0 0 4,0 11 2,1 7 1,1 6-3,2-1 0,4 4 1,5-5 0,4-6 11,8-11-1,5-3 1,2-7 4,5-9-3,0-12 0,-6-2 5,-3-4-2,-6-2-4,-6 6-8,-5 9-4,1 10 0,2 8-1,-4 8-1,3 7 0,-1 5 3,-5 3-5,4 2 2,0-4 5,3-8 6,5-6-2,7-6-6,2-4-1,7-10 0,0 0-2,1-14 0,-5-5 0,-4 2-1,-6 3-6,-9 3-11,-6 13 5,1 8 7,-3 10 2,0 6-2,3 7-1,6-1-1,3 6-3,6-8 2,2-1 3,-1-9 8,10-9-3,-1-1-2,-1-10-1,-2-6 2,2-11-1,-5-5 1,-6-16 5,-2-3 3,-4 5 11,-8 4 11,-2 10-4,4 13 0,-10 15 1,-4 10 2,-1 16 3,-2 12-1,-4 8-3,3 9-5,8 1-8,-2-10-9,5-3 7,2-10 9,1-14 2,6-8-2,9-7-2,7-12 7,7-7 1,8-7 0,1-5-4,-2 3 3,-2 5 0,0 7-10,-3 10-4,-2 14-5,-1 10 0,-9 10-6,-9 8-4,-2 8 3,-8 1-2,-11-6 5,-4-9 2,-9-7 8,-6-15 0,-5-4-20,5-7-95,16-16-696,-9 1 0,5-15 0,5-16 0</inkml:trace>
  <inkml:trace contextRef="#ctx0" brushRef="#br0" timeOffset="138431.0526">13440 8787 2539,'22'-1'109,"10"-2"11,10 0 4,4 0 2,-3-1 2,-8 4-1,-13 0-26,-14 0-46,-1 0-228,-28 0-478,-11 0 0,-9-2 0,-16-6 0</inkml:trace>
  <inkml:trace contextRef="#ctx0" brushRef="#br0" timeOffset="139959.388">6649 9694 1215,'2'-7'103,"1"3"35,-3-6 26,3 3 20,-1 0 18,-2 3 18,1 0 7,1 1 4,-2 0 1,0 2-79,1 1-26,-1 0-39,0 0-23,3 1-22,4 9-15,3 6-18,2 9-6,-1 11-2,2 13-1,0 11-1,-2 8 3,-4 12 2,0 8 4,-5 8 1,3 1 0,-2 0 3,1-5 0,1-3 1,4-9 1,-4 1 0,2-11-1,-1-9 3,-3-11-4,-3-8 1,0-15 1,1-9 5,-1-12-8,0-2-25,0-8-41,-1-8-73,-2-8-63,-3-6-63,-8-5-17,-2 1-6,-2 1-6,-3 8 20,-1 4 50,5 10 54,1 0 56,5 7 80,6 0 76,2 0 82,3 4 37,0 3 16,5 3 8,5 7-18,1 4-42,9 1-26,2-3-16,2-3-2,1-5-9,4-5-19,1-4-18,5-6-12,4-1-8,-5-10-6,-6-4-1,-6-1 17,-8 1 23,-8 5 0,-11 8-2,-8 6-3,-11 10 1,-10 12-10,6 7-254,-11 3-443,11-5 0,18-12 0</inkml:trace>
  <inkml:trace contextRef="#ctx0" brushRef="#br0" timeOffset="140739.4724">6235 11259 754,'2'-15'162,"-1"-1"50,1-7 37,-2-3 25,-9 6 6,-1 3 0,-4 3 2,-7 10 0,-6 4-1,2 4-101,2 12-59,0 6-50,5 6-37,7 10-27,7 3-4,8 11 0,12 0 0,14 7 0,3 1 3,12-5-10,-12 0 0,-6-15 5,-16-5 17,-21-5 10,-18-9 8,-14-7 6,-4-5 2,-7-3 6,5-6 4,4-3 20,11-5 11,6-6-3,10 0-15,6-4-23,7-1-36,3 3-56,7 2-122,28-9-608,-8 11 0,10-1 0,12-1 0</inkml:trace>
  <inkml:trace contextRef="#ctx0" brushRef="#br0" timeOffset="142590.7829">6430 11561 2430,'0'0'28,"0"0"4,3 0 8,3 5 9,9 0 8,3-1 3,6 1 5,2-4 2,-1-1 4,1-8-23,-5-4 1,-3-1 8,-6-9 8,-7-4 7,-4-1 6,-2 9 4,-7-1-3,-8 7-1,-4 7-1,-6 6-3,-4 11 1,2 10-9,2 9-15,11 12-17,6 2-14,6 4-9,9-5 4,9-7 2,12-12 1,11-8 0,10-12 2,3-9-5,5-10-5,-4-7-4,-6-9-1,-6-5 1,-8 1-4,-4 5-5,-11 7-6,-6 11-5,3 6-6,-5 5 1,0 6 4,-1 7 6,-5 4 1,-1 2 4,-1 1-1,0-5 5,-1-4 10,0-7 7,0-3 2,4-6 2,-4-2-1,0-8-2,0-5-1,0-4-3,0 2 12,0 0 0,0 8-7,-4 4-12,0 7 5,-5 5 0,-8 9-1,-2 6 3,1 8 0,0 4 0,9 8-10,2-3-9,5-4-1,4 1 11,11-6 2,6-10-2,10-7 10,11-1 0,7-10-3,0-7 0,-3-7-4,-4-7 5,-9-6 5,-8 0 1,-10 6 8,-4 4 9,-5 5-16,-4 8-5,0 3 5,-4 8 6,2 7 1,-1 8-2,2 2-5,-3 8-3,12 0-16,3-3-6,10-6 9,7-2 7,2-10-2,4-2 0,-4-6-4,3-14 4,-9-1 4,-9-7-3,-2-7 1,-10-3-3,-6 2-5,-13 0 2,-2 4-2,-12 3-2,-5 8 2,-4 6-1,6 3-6,3 6-2,8 6-3,8 3-1,9 6-3,8 4-10,12 7-8,8-2-4,13-4-3,6-9-2,3-4-3,-1-7 0,-4-7 5,-6-8 2,-12 3 7,-3-5 8,-6-1 7,-9 4 10,-2 5 6,1 3-2,-3 4 1,1 0 4,2 8 1,1 7-1,0 6-1,2 7-1,0 5-2,0 0-6,6-2-8,0-9 5,6-5 8,-1-9 3,7-8-1,3-8 2,-1-3-4,2-13 3,-3 1 2,-3-5 1,-3 8 1,0-1 2,-1 11-7,-5 5-3,0 4-3,-2 9 1,-1 6 5,4 8-3,4-2-1,2 5 1,8 0 1,7 0 4,8-10 2,3-7 2,3-2 1,-2-8-2,-2-9-1,-7-6 5,-10-7 4,-7-3 0,-9 2 3,-7 0 0,-7 3-1,-11 9-1,-11 7 1,-6 0 0,-8 11-1,-2 10-5,5 2-5,11 12-6,13 1-2,5 2-7,14-3 5,10-5 7,9-7 0,3-9 0,6-6-5,2-13 0,-1-9 1,-4-10 4,-4-13 0,-3-10 4,-5-9 0,-6-5-2,-6 7 9,-3 5 10,-3 14 0,-3 13 1,-7 22 1,-4 12 2,-4 19 0,0 15-2,1 15-4,4 10-6,10 3-11,7 5-10,7-8 5,2-8 3,-4-12-5,4-8-17,0-13-23,-7-10-51,4-7-78,6-5-263,-5-5-364,-2-6 0,-1-3 0</inkml:trace>
  <inkml:trace contextRef="#ctx0" brushRef="#br0" timeOffset="143380.2451">9805 11220 1234,'0'-26'154,"0"-5"32,-3-11 46,-5-2 22,-1 6 25,-6 8 4,0 4 3,0 10-2,3 9 0,0 3-120,0 11-35,1 13-30,-4 17-46,0 16-23,-3 23-21,1 15-5,-2 13-4,2 7 2,1 9 0,-2 5-1,1-6 1,1-12-1,0-14 1,2-22 3,-2-23-1,-3-16 1,-1-19-16,-3-6-47,1-17-86,4-15-172,11-21-375,-1-3 0,2-2 1686,3-13-1343,0 8 34,-8 17 40,11-1 41,-3 3 36,3 19 33,3 5 67,14 3 92,10 4 168,14-4 68,10 1-78,9-5-91,0-6-133,3-11-620</inkml:trace>
  <inkml:trace contextRef="#ctx0" brushRef="#br0" timeOffset="144285.0602">9950 11551 1833,'0'0'141,"0"0"10,4 0 8,2 0 4,7 0 1,4 0 4,7 0 0,1-3 3,-2-3 2,-5-4-112,-6-2-27,-6-1-8,-8-1-2,-5 2-3,-8 2 1,-2 5 0,-5 2 2,-7 3 0,2 6 3,2 8 3,1 10 6,8 11-1,6 3-7,4 2 0,6-2 5,10-7 3,7-8 1,12-7-2,7-12-3,13-4-4,5-12-4,-1-5-2,-2-11 1,-7-2 0,-7-8-7,-10 2-4,-8 7-4,-8 6-5,-5 8-5,-2 8-2,-1 7 0,0 7 3,3 8-1,4 5-3,2 7 1,8 3-1,-1 2 0,4-5 3,0-7 5,1-4 3,-1-11-2,0-5-2,6-7-1,-3-9-3,2-11-1,-2-10 0,-3-11 0,2-2 1,-7 0-2,-10 5 4,1 10 3,-5 13-1,-4 7 4,-3 10 2,0 8 5,-10 6 3,5 11 1,-4 13 1,2 9 1,8 6-4,2 4-5,2-2 0,11-4 1,2-13 4,6-2 0,3-15-1,6-10-1,-4-6 1,-1-12-3,-1-7 1,-4-8 5,-5-1 3,-4-5 3,-5 5-4,-5 11-4,-1 11-1,0 9 2,0 9 2,0 12 0,3 7 0,6 5-4,0 0-5,8-4-12,2-3-61,2-10-161,0-26-611,1 10 0,-4-12 0,-3-12 0</inkml:trace>
  <inkml:trace contextRef="#ctx0" brushRef="#br0" timeOffset="144445.9983">11118 11436 2183,'0'-4'37,"0"-2"4,0-1 10,0 0-3,0 4-36,13-5-486,-20 7 0,-12-2 0,-2 0 0</inkml:trace>
  <inkml:trace contextRef="#ctx0" brushRef="#br0" timeOffset="144604.8884">10601 11408 1888,'-2'0'47,"-2"2"56,8 0 7,10 2-2,17 0-90,25-5-472,-5 2 0,9-1 0,-5 0 0</inkml:trace>
  <inkml:trace contextRef="#ctx0" brushRef="#br0" timeOffset="145048.1051">11260 11397 2434,'0'-1'145,"0"-2"17,0-1-3,0 2 2,2 2-1,-2 2 3,0 13 1,0 5-1,-4 10 2,1 9-87,-2 7-58,2-2-19,-2 5 0,5-8-4,5-8 3,8-7 1,4-12 1,7-10 1,4-8 2,2-4-1,-1-10 4,-5-5 4,-6-5 8,-3 1 3,-4 0 5,-7 6-1,1 7-10,-5 9-1,1 7 0,-1 10 3,0 8-3,0 13-3,2-2-6,1 7-5,4-3-19,1-5-58,6-9-86,24-12-630,-19-8 0,-3-11 0,1-14 0</inkml:trace>
  <inkml:trace contextRef="#ctx0" brushRef="#br0" timeOffset="145202.7143">11538 11400 2064,'-8'-4'16,"2"1"4,1-1 0,4 2-122,7-14-301,1 22 0,2 2 0,-1 0 0</inkml:trace>
  <inkml:trace contextRef="#ctx0" brushRef="#br0" timeOffset="145634.6783">11760 11532 1669,'16'10'104,"5"3"5,0 3 16,1 2 30,-15-4 3,-4-2 6,-3-1-1,0-1 3,0 5 2,0 3-80,0 2-21,0 0-5,-3 1-16,3-5-28,-3-1-5,3-3-5,0 2 0,0-4-2,6 12 0,1 4-3,7 6 0,1 11-3,4 10 0,-6 0-3,-7 2-2,-5-10 6,-8-6 10,-13-10 10,-10-13 5,-7-11 10,-10-5 0,-7 0 6,3-9 6,4-2 4,8-5 11,9-7-6,15-3-16,9-4-46,8-3-83,21-4-235,8-12-340,15 13 0,14 5 0,11 0 0</inkml:trace>
  <inkml:trace contextRef="#ctx0" brushRef="#br0" timeOffset="146373.1324">12266 11650 2017,'-10'-14'135,"-3"2"7,-7-1 0,-6 2 3,0 5 0,0 15 1,5 3 0,3 8 2,12 0 1,6 5-112,4-1-19,10-3-2,4-10-1,4-1 0,4-6 1,-5-3-3,3-6 6,-8 1 1,-4-6 4,1 4 14,-11-4 0,1 5-5,-3 1-5,0 3 1,0 2-2,0 4 0,4 8-7,0-2 0,10 4-7,7 4-10,9-2-5,6-11 2,1 1 2,0-4-2,-5-9 2,-2-2 0,-4-8 4,-2-6-2,-7-10 2,-4-6-2,-6 2 8,0 0 10,-7 4 5,0 13 0,-1 6 0,-5 10-3,-4 3 1,0 9 0,0 13-2,6 9-5,-2 7-5,15 1-8,5 5-3,6-11 0,4-2 1,2-9 1,2-8 3,-7-7 1,1-7 2,-1 0 4,-4-10 0,-4 0 2,-3 1-3,-2-3-6,-5 2-5,-3 6-2,0 7-4,0 8 0,0 5-2,3 9-1,0 1-6,3 5-29,5-5-65,8-9-224,0-7-397,0-7 0,2-10 0,-8-5 0</inkml:trace>
  <inkml:trace contextRef="#ctx0" brushRef="#br0" timeOffset="146525.4331">12937 11685 1697,'0'-8'23,"-2"1"31,-4-2 29,2-1 3,2 5-10,-1 4-119,-1-25-352,1 19 0,-6-1 0,-9-6 0</inkml:trace>
  <inkml:trace contextRef="#ctx0" brushRef="#br0" timeOffset="146680.3729">12411 11545 1896,'0'0'14,"0"0"30,5 0-1,15 0-110,13-17-319,7 21 0,14-1 0</inkml:trace>
  <inkml:trace contextRef="#ctx0" brushRef="#br0" timeOffset="147304.7733">13212 11693 2222,'-10'0'72,"-5"-2"44,-4 2 6,-1-2 2,8 9 3,-2 3 1,8 6 1,3 8 3,2 6 1,2 5-34,0-4-35,3-2-45,-2-7 0,5-4 3,-1-13 0,3-1 1,0-5-2,0-8-3,4-8 2,4 0-1,2-9-2,4 1 0,1-3-7,-1 1-8,1 8-4,-2 10-1,-2 3 1,-2 5-2,-1 8 0,-6 6-2,-5 2-1,-3 6 2,1 3 0,-4-4 5,0-5 0,0-4 1,0-3 5,0-4 2,0-4 1,0 0 1,3 0-2,8-4 0,6-6 1,7-3 0,6-1-6,2 1 0,-4 4-6,-7 5-4,-9 9-1,-8 10 0,-1 14 2,-6 5 1,-4 9-2,4-4 2,-1-1 3,-1-12-2,3-7-7,0-6-118,28-15-578,-13 2 0,7-1 0,7-9 0</inkml:trace>
  <inkml:trace contextRef="#ctx0" brushRef="#br0" timeOffset="147707.7193">14075 11906 1927,'0'1'143,"0"-1"31,1 0 6,6 0 4,13 3 6,4-6 6,8 6 2,13-3 2,9 4-1,6-2-51,7 7-90,8-2-31,2 6-7,-2-2-3,2 2-6,-6-2-5,-3-4-4,-3 1 0,-8-3 1,-7-1-2,-5-2 0,-8 1-2,-10-3 1,-11-3-4,-5 3-10,-7 0-12,-2-2-22,-2-2-44,-2-1-76,2-7-139,6-10-338,-16 11 0,-4-4 0,-5 0 0</inkml:trace>
  <inkml:trace contextRef="#ctx0" brushRef="#br0" timeOffset="148059.6432">14963 11806 652,'0'-2'133,"0"2"35,0 0 27,0 0 9,0-1 9,0 1 11,0 1 19,4 5 13,5 3 10,11 7-81,4 4-40,9 8-35,2 5-23,-1 3-4,-4 5-5,-3 1-6,-10-2-12,-7-4-10,-6-5 0,-9 0 0,-11-5 1,-8 0 0,-6-6-1,-5 0-6,-1-2-1,6-2-6,3-5-5,8-2-4,1-2-10,9-1-8,-4-2-39,4-4-112,14-4-602,-16 4 0,5-4 0,2-5 0</inkml:trace>
  <inkml:trace contextRef="#ctx0" brushRef="#br0" timeOffset="152257.4157">15694 12204 2368,'3'0'70,"0"-1"6,3-5 5,4-4 7,3-6 5,2-7 11,-2-11 6,6-5 4,-1-4 2,1-2-55,2-4-8,0 8 0,2-1 2,-2 12-5,-6 2-4,0 11-11,-2 4-7,1 7-4,3 6-2,-5 4-1,-5 12-2,1 13-9,-8 7-5,0 11-2,0 5 0,-3-4-1,3-6 0,0-4 3,6-12 2,7-10 2,11-11-1,10 0 2,6-15 1,4-5 1,-2-10 2,-1-12 0,-2-4 2,-9-6-1,-3 0 1,-7 2 1,-11 9 7,-5 9-1,-4 8-6,-7 12-3,-5 5-2,-6 11-1,-1 12-2,-3 7-1,8 2-4,7 10-4,4-3-6,13-5 4,8-5 7,13-8 5,8-9 1,16-4 3,3-7 4,-1-10 2,-1-6 2,-10-9 6,-9-7-2,-11-2-1,-9-1 1,-12 7-2,-10 3-1,-10 11-5,-10 9-4,-8 2-5,-5 10-2,5 5-8,7 4-6,11 4-3,7 4-4,14-1 2,7-2 3,11-8 5,8-7 1,3-5 5,1-4 2,-10-5 6,-8-1 10,-6-4 2,-6 2-1,-4 2-6,-1 4-12,-1 3-4,-1 10-1,-4 11-5,-1 20-1,-3 14-2,-5 23-6,-2 13 1,-2 10-2,-4 6 1,0-4 7,-3-11 1,3-13 3,3-21 4,-5-20 1,-3-13 1,-10-17 3,0-13-1,-2-7 5,6-12 7,10-7 4,13-5-1,10-3-1,13-2-4,17-1-4,17-1 0,13-4-4,14 0-1,4-3-5,-1 2 1,-10 2-3,-12 3 4,-12 11 0,-13 4 7,-13 7 15,-7 8 3,-7 2 2,-1 6-3,-2 8 1,-2-4-5,-4 11 0,-1 2-2,-2 6-3,0 1-9,4 3-15,4-3-3,1-5 3,7-4 2,9-3 2,5-4-1,9-10-2,3-3 0,4-3 2,-3-6 5,-6 2 4,-5 1 0,-9 8-11,-7 4-1,-7 3-1,-4 10 3,1 4 2,-4 9-1,4 1-2,-1 8-1,2-5-1,8-4 2,4-9 9,9-4 1,3-3 2,11-8-2,1-5-1,-3-7-15,2-8-10,-1-9-2,-5-15 3,-1-4-4,-7-4 5,-6 5 7,-5 9 9,-5 9 1,-3 11 0,-1 12 14,-9 8 12,3 13 0,-4 7-1,3 14-2,2 11-3,4 10-10,4 0-10,6 1-5,12-4 7,3-10 3,11-4 1,7-9 6,1-15 0,0-6 1,-3-6 2,-8-10 5,-4-15 1,-11-3 3,-4-8-1,-9-1-1,-3 3 1,-7 11-4,-10 7 0,-5 9-1,-4 6-4,-4 8-3,3 5-5,9 5 0,10 6-2,8 3 0,6-1-1,11 0 0,3-9 1,5-10 2,8 2 3,-7-11 2,-1-8 3,-3-3 1,-1-3 0,-7-4 1,-4 3-3,-4 5-4,-3 6-5,-3 4-3,0 4-4,-3 9 0,1 4-2,-2 4-1,3 5 0,2 1-3,8-1-1,5 0 9,6-7 3,6-7 0,5-4-2,0-2-2,-3-8-1,-4-2-1,-1-3-1,-4-5 0,1-1-2,0 3-8,-7 3-6,-3 6-2,-8 7 3,0 7 5,-2 5 1,0 8 2,7 5 0,4 3 0,4-4-1,6-6-11,7-4-2,2-7-3,-1-6-4,-2-5-4,-6-5 1,1-8 1,-4-4 0,-2-7 2,0-7 5,-6 7 17,-1 1 7,-4 9-2,-3 7 1,0 7 3,0 0 1,2 4-1,3 4-2,8 4 1,2-1 2,9-1-1,2 1 4,2-6 7,0-3 3,-1-3 1,-1-12 2,-5-1 2,-3-8 4,-10-8 4,0-2 13,-6-4 10,-3 7 11,-1 1 4,-1 8-1,-4 6-3,-5 12-5,-3 4-3,0 14-4,-2 9-7,7 9-12,5 7-14,3 10-13,3-3-6,3 4 2,5-9 4,5-4 4,5-7-1,2-9-2,4-9-3,0-6-3,-1-4 1,-1-10 2,-2-4 2,-3-9-1,-6-2-2,-3-7 2,-5 7 4,-3 3-4,-1 12-2,-2 3 0,0 6 0,0 11-3,0 6-1,0 3-1,4 6 0,5-5-3,6 0-4,5-6 7,5-7 3,2-6 0,-1 0-1,-2-9 6,-5-3-1,2-4 5,-7-8 2,-3-3 5,-3-2 9,-3 0 7,-3 7 1,-2 4-4,-2 13-2,-5 4-4,0 13-2,-3 19-3,1 16-2,2 14-5,-1 17-5,4 10-7,-4 5 2,-2-2 2,-11-3-5,-7-13-2,-5-12 4,-1-18 0,-5-18 1,6-17 2,-2-10 1,5-12 6,9-14 8,3-10 12,7-5 20,9-13 10,4-5 1,10-5-2,8-2-4,8 2 0,8 2-5,4 10-8,0 10-22,2 11-34,-6 14-76,-4 4-147,-6-10-639,-8 16 0,-10 0 0,-3 0 0</inkml:trace>
  <inkml:trace contextRef="#ctx0" brushRef="#br0" timeOffset="153274.4639">19710 11893 2374,'2'-10'97,"2"-2"22,-2-1 10,5 1 6,-5 4 3,-2 2-4,0 6-1,3 0 3,-3 10 2,2 12-74,-2 14-17,0 18-20,-10 17-5,-2 7-5,-7 0-2,-3-3 7,-2-10 5,4-7 1,4-17 7,8-12 19,-2-11 27,6-6 5,2-11-1,-2-2 0,0-13 2,2-6-3,0-11-3,8-12-4,2-14-10,10-15-20,5-6-28,4-5-6,0 1 0,3 3-2,0 14-2,-2 13 0,-2 10-4,1 9-2,-3 11 3,0 7-7,-1 7-1,-4 5-3,-2 8-2,-7 7 1,-3 11 1,-7 7-2,0 7 5,-7 8 1,-4-4 1,-3 0 3,-6-7-1,-2-6-20,-1-4-54,4-4-62,-2-8-63,5-2-108,5-7-114,9-10-297,1 7 0,1-3 0,10 6 0</inkml:trace>
  <inkml:trace contextRef="#ctx0" brushRef="#br0" timeOffset="153848.8947">20067 12120 1654,'12'-6'112,"5"-5"14,5-9 11,9-5 10,-1-3 10,1-2 6,1-1 9,-2 4 4,-2 4 4,-7 7-88,-5 6-26,-6 6-14,-3 4-6,-5 6-10,-1 5-7,1 3-6,-2 8-7,-2-3-6,4 1-2,-2-1 0,5-4 4,2-10 0,8 1-2,7-2-1,9-8-2,-3-2 2,1-4 0,-5-5 2,-3-4 16,-12 2 9,-3 6-8,-2 8 0,-5 3 3,-2 9 1,3 14-1,0 9-1,0 1 0,9 5 1,6-3-14,11-8-5,4-5 8,7-11 0,2-7-1,-6-8 1,-6-11 2,-5-9 3,-9-8-1,-7-12 0,-3-5-4,-4 3-4,-5 6-5,-7 8-3,-6 15-4,-5 10-4,-6 11-15,4 10-57,11 9-136,23-8-544,-8 12 0,11 4 0</inkml:trace>
  <inkml:trace contextRef="#ctx0" brushRef="#br0" timeOffset="154660.3587">21262 12080 3039,'-7'-13'56,"-9"-3"6,-5 0 2,-12 7 1,6 3 1,-4 12-1,-3 13 1,8 7-1,8 3 1,8 5-44,7-1-8,9-1-2,9-10 3,5-3 0,9-10 3,5-6 0,1-7 4,-1-8 0,2-9 2,-2-7-2,-4-17-1,-3-3-2,-6-11 0,-8 7 1,-6 4 2,-4 17 0,-3 7-6,-7 13 1,-2 9-1,1 11-4,-6 12 1,2 14-2,7 6-5,1 6-2,9 6-2,5-1-3,9-12 6,6-5 1,6-9 0,5-10-1,2-9-4,-4-5 0,-2-11 0,-5-7 0,-7-7-2,0-9 5,-7-3 2,-4 2 10,-5 6-4,-4 11-3,0 8 2,-4 12 1,0 13 2,-4 5 0,2 9 0,4 4-1,2 1-6,8-5-10,6-4 8,1-7 5,9-8 1,1-9 3,4-6-5,-4-5-3,0-10-7,-5-3 0,2-10-1,-6-5 0,-2 5-6,-7 4-12,-4 15-3,0 8-3,-3 9 5,0 10 1,-3 8 8,0 2 0,3 7-2,-1-6-58,1 0-72,10-13-236,4-2-317,3-6 0,5-5 0,3-5 0</inkml:trace>
  <inkml:trace contextRef="#ctx0" brushRef="#br0" timeOffset="155246.6205">22114 12060 2671,'-3'0'70,"-6"0"21,-4 7 9,-6 6 5,0 7 8,1 6 4,6 6 3,7 1 2,7-3 5,7-2-42,10-6-22,8-3-21,9-10-25,2-5-15,5-8-19,-5-8-9,-8-14-2,-3-3-4,-8-8 1,-6-3 8,-7 5 12,-3 12-4,-3 7 14,-3 11 12,-5 12 15,-2 13 7,2 9 2,4 9 1,2 2-3,8 1-9,14-5-10,5-7 6,12-10 2,6-9-3,4-6-2,-2-8-9,-1-9-11,-3-9-9,-7-8-2,-7-8-3,-7 6-2,-7 1-3,-8 8-6,-8 12-1,-5 8 0,-8 10 5,-5 11 9,4 12 7,-1 5 3,9 9-1,6-1-2,3-6-1,0-6-10,-3-9-21,-3-10-3,-6-7-3,-6-9-10,-8-2-91,17-16-525,-25 3 0,-1-4 0</inkml:trace>
  <inkml:trace contextRef="#ctx0" brushRef="#br0" timeOffset="156778.5215">23989 11877 1658,'0'0'24,"0"4"26,3 2 28,2-2 22,5 0 13,5-2 4,7-4 12,-1-2 14,3-7 10,-2-5 0,-4-6-5,-2-5-12,-8-1-22,-3-4-10,-2 7-16,-6 2 0,-3 5-14,-5 4-14,-2 8-13,-7 3-10,-10 3-10,3 11-14,0 6-8,0 8-10,5 7 1,9 6-3,6-1 0,4 1 3,7-5 6,7-5 4,5-8 1,4-11 4,4-2 3,0-3 6,-6-8-2,-4-3 6,-4-2 0,-8-4-1,1-4-4,-6-1-2,-6 8-3,-8-4-2,-4 10-2,-11 2-5,-4 4 2,-6 9 0,0 12 1,1 6 0,4 8 2,9 9 0,12 0-1,9 2 0,13-8 3,13-6 3,10-3 0,11-13-3,9-5 0,3-7 1,-1-6-1,-4-9 1,-5-1 3,-7-7 2,-10-4-2,-8-6-2,-8 8 5,0-3 6,-9 11-2,0 0-2,-3 7-5,-4 3-2,-1 5-3,2 4 0,-2 7-4,5 4 2,2 6-9,7-1-6,3-4 0,3-6 0,9-2-1,3-7-2,2-2 2,2-6-6,-3-6 1,0-6 0,-1 3 1,-3-10 0,-9 5-5,-1 2-1,-7 8 0,-4 1 2,0 9 2,3 4 6,-3 6-1,0 3-1,0 7 3,0-2-1,0-1 5,0-4 5,0 2 5,0-10 5,0-1 0,2-2-1,4-4-1,5-4 0,11 0-2,5-4-3,6 0-3,-3 0-3,-3 5 0,-7 1-6,-5 4-4,-9 7 3,3 2 0,-5 7 1,1-1 0,1 1 2,3-3-18,2-3-48,2-6-77,4-4-159,6-16-400,-6 10 0,4-11 0,-1-4 0</inkml:trace>
  <inkml:trace contextRef="#ctx0" brushRef="#br0" timeOffset="158394.3736">24933 12197 2590,'0'-10'134,"0"-2"18,0-2 11,0 1 12,2 1 5,0 6 0,-1 1 0,0 0-9,1 5 1,0 0-100,-2 0-31,1 10-22,-1 5-6,0 13-13,0 8-5,0 3-1,0 3-9,0-11 3,0-3-5,0-12-5,0-7-8,-1-8 3,1-5-7,0-8 1,0-9 0,4-3 1,5-10 10,4-4 5,8-1 5,7 1 7,0 9 4,2 7 0,-6 7 0,4 10-3,-8 10 3,-3 6 1,0 9-1,-4 14 4,-8 8-4,-2 3 2,-6-1 0,-8-3 5,-3-7 4,-5-9 5,-2-11 1,-1-7-1,7-3 2,2-4 2,4-6 0,7 1-3,2 0-5,2-2-4,10-3-2,6-2-2,14 2-3,12 0 0,4-3-2,5-3-2,-6 0 4,-7-7 2,-9-3 6,-14 5 9,-7-4 1,-7 5 1,-6 1-2,-10 8 0,1 4-5,-1 4-6,0 3-3,4 6-2,6 8 1,8 2-8,2 3-1,7 7 2,4 2-6,1-2-7,-2-2 2,0-6-5,-7-1 0,-2-5-1,-1-2-3,-4-2-4,3-7 0,2 2-4,5-3 8,2 0 5,8-3 5,1-6 6,0-3 2,0-5 5,-6-3 10,-4 2 11,-5 4 5,-9 4-5,4 3-2,-4 5 1,0 4 0,0 8 1,0 7 1,0 2-3,3 2-7,2 3-9,5-5-6,8-3 7,2-1 0,4-9 3,0-5-2,1-2 0,-4-10-1,-1-3 0,-7-7-1,-2-11 3,-5 4 8,-2 1 6,-3 4 1,-1 7-7,0 8-3,0 8-1,-5 5 1,-2 14 1,-5 12 0,1 14-5,-2 14-6,-1 12-7,0 8 0,-5 7 6,1-1 0,-5-5 1,1-13-3,1-10 1,1-19 1,-1-13 1,0-18-2,0-4 2,0-13 1,7-6 2,1-9 7,10-1 4,1-7-1,7 4 0,11-5-3,11 1 0,8 0-1,17-5-8,6 1-13,11-4-11,0-1-2,2 2-6,-6-2 1,-3 4-1,-13 3 3,-11 4 2,-8 4 4,-13 4 15,-7 7 18,-4 0 13,-3 3-4,-3 8-2,-3 1 4,-3 4-5,-6 0-3,0 9-1,0-2-5,3 9-7,3 6-6,6 4-3,0-2 7,6-2 3,5-2 4,5-5 4,8-7 7,3-4 1,0-8 5,0-8 5,-7-6 1,-6-10 2,-10-6-3,-5-8-3,-13 1-5,-6 2-5,-10 8-10,-11 11-91,9 9-307,-12 5-379,6 4 0,5 4 0,3-2 0</inkml:trace>
  <inkml:trace contextRef="#ctx0" brushRef="#br0" timeOffset="160369.661">24835 12297 310,'1'-2'34,"3"1"4,-4 1 1,4-3 0,1 3-1,-1 0-2,3 0-3,0 0-4,0 0-10,0 0-57,-3 0-23,0 0-2,0 0 5,0-1 5,2 1-1,-1-3 0,1-1-1,0 0 2,-3-2 10,7 3 27,-2 0 0,-2 3 0,0 0 0,-3-3 92,1-3-25,-4 0 16,0-1 11,0 2 16,0 1 16,0 2 10,0 0 8,0 2 1,0 0 2,0 0-23,0 0-21,0 0-10,0 0-13,0 0-9,0 0-8,0 0 2,0 2 3,0 4 4,-4-6 3,4 2 4,0 1 2,0 0 14,0-2 32,0 1 19,0-1 10,0 2 2,0-3 1,0 0 3,0 0 3,0 0-1,0 0-4,0 0-19,0-3-33,0 2-24,0-2-18,0-3-5,4-4-2,-4 3-1,3-4-4,-1 0 2,1-2 0,0 2-2,1-4-2,1 0-2,0-2 1,0-1-4,-2-9-3,3 1-6,-4-3-1,2 3-3,0-4 1,-3 4 4,1 2 0,-2 2 0,2 1 2,-1 5-3,2 4 0,0-1-1,1-3-2,2 0 0,-1-1-3,-1-3-4,2 2-3,-4-1-3,5 2 1,-4 1-3,0 0 1,0-1 0,1 2 2,-4 2-6,2-1 0,4-2 0,-4 4 0,-2-1 1,3 1-4,-3 6 6,0-2-6,0 5 0,2 0-1,0-1 0,-2 4-8,2 0-2,-2 0-1,0 7-1,-2-1 0,-5 7-3,3 13 4,-9 3 0,0 8-2,-2 0 5,0 2 6,-2-3 3,2-1 2,-2-1-5,4-3-34,1 2-71,7-12-214,1 0 308</inkml:trace>
  <inkml:trace contextRef="#ctx0" brushRef="#br0" timeOffset="163120.753">19329 13204 1855,'3'-14'88,"0"1"21,0 0 11,0-1 10,4 2 9,-4 9 7,1-2 8,-4 1 6,0 2 3,0 0-63,0 2-25,0 0-12,-4 9-3,-9 2-5,1 8-4,-9 10-3,-6 7-7,0 2-5,3 4 1,4-2 5,2 5 1,6-2-6,5-4-5,2-5-1,5 1 4,8-10 8,0-1 7,11-1 7,5-7 3,9 0-4,5-1-4,-1-3-2,3-4-2,-6-2-4,2 0-6,-5-4-12,-1-2-16,-3 0-32,-3-2-60,-5-1-101,26-14-636,-35 4 0,1-9 0,-2-1 0</inkml:trace>
  <inkml:trace contextRef="#ctx0" brushRef="#br0" timeOffset="163367.6177">19430 13381 2500,'3'-5'73,"6"-1"12,8 3 3,8 0 6,2 0 2,5 3 0,0 0 4,-4 0 0,-3 0-6,-5-3-90,-6 0-87,2-10-183,-12-22-330,-6 11 0,-6-7 0,-12-6 0</inkml:trace>
  <inkml:trace contextRef="#ctx0" brushRef="#br0" timeOffset="163537.0206">19471 12961 2691,'2'-3'51,"9"-4"4,6 2 2,9 1-1,7-2-2,8 5-2,-7-2-21,-4 3-62,-7-1-121,-8-11-420,-12 9 0,0 0 0,-13-1 0</inkml:trace>
  <inkml:trace contextRef="#ctx0" brushRef="#br0" timeOffset="164829.9255">17329 13416 1588,'0'6'44,"-2"3"36,2 5 33,0-3 29,4 2 19,6-2 14,4-4 10,7-7 5,3 3 5,2-6-19,-3-10-20,-3-3-36,-7-4-29,-2-4-31,-9-3-17,-2 5-16,0 3-11,-9 3-5,-2 6-4,-9 5-1,-4 5-4,-6 10 2,0 7 0,3 6 4,5 9 0,6 9 1,10-3 4,5 1 3,7-8 2,11-2 2,5-9 4,8-4-1,11-7 1,8-4-3,3-4-1,1-8 2,-2-6 1,-4-3-3,-6-9-5,-11-2 0,-9 0-1,-10 3-1,-5 2-2,-7 7-2,-9 7-4,-4 4 0,-5 1-3,1 6-2,-1 7-2,8-2-7,7 1-6,2 2 5,4-6 4,8 1 5,-1-6 1,3 0 0,2 0 0,-1 0 1,0-4-1,0 4 2,-5 0 1,1 4-4,-2 4-2,-1 12 0,-4 10 4,1 12 0,-8 9 1,-8 10 1,0 0 4,-7-2 5,-6-2 2,2-4-2,0-14 2,4-10 2,-4-10-3,4-10 1,2-5 2,3-4 10,-3-9 18,12-4 7,3-1 7,6-10 6,13-7-5,8-3-7,13-6 3,7 1 1,3 1-6,0 3-17,-7 4-49,-3 7-65,-5 3-115,1 3-224,-13-2-354,-10 12 0,-3 3 0</inkml:trace>
  <inkml:trace contextRef="#ctx0" brushRef="#br0" timeOffset="165012.5987">18021 13638 2257,'0'0'93,"4"0"2,-4 0 0,0-2-7,0 2-26,0 0-73,13 0-183,-10 0-303,3 2 0,5 5 0</inkml:trace>
  <inkml:trace contextRef="#ctx0" brushRef="#br0" timeOffset="165168.6966">18199 13760 2178,'0'14'46,"0"3"8,-3 8 1,-3 5 4,-8 9-33,6-37-509,-18 30 0,0-9 0,5-6 0</inkml:trace>
  <inkml:trace contextRef="#ctx0" brushRef="#br0" timeOffset="166620.9177">20145 13691 1119,'0'-1'128,"2"-6"23,0 4 18,-1-1 10,-1-1 11,1 3 8,-1 2 6,0-2 3,0 0 6,0 2-90,0 0-18,0-1-18,0 1-8,2-3 1,0 0-4,2-3-4,-1-1 0,1-2 0,4-1-3,-2 2-4,-1-4-3,0 1-1,1-3-4,-3 4-9,2-2 6,-2 5-2,-1 0-2,-1 4-1,1-1-4,-2 4-13,0 0-8,0 0-6,1 4-2,-1 4 3,-1 11-6,-4 11 1,-3 9 0,-1 14-4,-6 8 1,2 3 10,0 3 3,2-1 2,5-8 0,-1-6-5,3-12-4,1-10-3,3-10 0,0-5 9,0-8 4,0-4-1,0-3 1,0-3 2,0-6-3,3-8-2,-3-7 2,11-4-4,-4-13-1,4-1-8,4 0-2,-1-5 0,-3 0-3,3 2-6,2 2 2,-3 2 1,4 3-5,0 4 3,1-1-1,0 8 2,0-1 6,1 6-3,-3 3-1,-1 5 0,3 2 1,1 6 0,1 0-4,0 5-1,2 1-1,-4 3-2,-1 6-10,-4 6-1,-2 5 1,-7 7 4,-2 7-2,-5-7 1,-2 4 6,-8-5 1,-2-6 6,-8-1 4,-1-8-1,-1-4 4,3-1 3,-2-3-1,0-3 0,4 0-1,3 0-1,3 0-5,5 0-14,6 0-26,0 0-57,3 0-83,6 0-90,34-9-599,-16 3 0,3-2 0,6-5 0</inkml:trace>
  <inkml:trace contextRef="#ctx0" brushRef="#br0" timeOffset="167098.5557">20827 13461 2083,'3'-9'151,"0"-1"8,1-1-7,-4 0 4,3 7 9,-10 13 8,0 8 6,-6 10 6,-2 15 3,-8 14-117,1 7-27,-5 2-9,3 0 8,3-9-1,7-8-4,2-15 6,9-16 18,3-12 0,3 1 3,3-17-2,6-4-3,12-8 4,5-1-2,4-9-7,5 5-9,-5 4-10,3 9-27,-10 5-11,-4 6-9,-4 4-4,-9 8 1,-5 10-2,0 1 3,-4 8 5,0 5 3,0 1-5,0-5-19,0-6-28,0-5-49,0-7-67,2-6-93,17-15-487,-8 6 0,7-6 0,6-4 0</inkml:trace>
  <inkml:trace contextRef="#ctx0" brushRef="#br0" timeOffset="168621.5175">21136 13834 2666,'1'0'110,"2"0"1,-3 0 0,3 0 1,-1-4 5,2 4 8,2 0 5,6 0 5,2 0 5,6 0-87,0 0-21,1-1 5,-7-9 0,-1-2 2,-2-4-6,-9-1-6,1-5-6,-3 4-7,0 5-8,-5 6-5,-3-1 2,-8 6-3,-1 2 0,-8 6 4,2 5 4,2 6-2,9 6-1,5 7 6,7-2 6,13 5 5,11-5 1,14-1 0,8-5-1,12-5-1,5-7-1,-3-6 0,-8-8 6,-6-8 2,-5-7-4,-7-7 2,-11-8-4,-7-1-1,-9 5-2,-6-1-7,-9 4 1,-7 10 0,-4 5-2,-4 5-6,-5 4 0,-1 7-6,5 10-1,7 3-3,8 3-1,5 5 5,7-1 0,10-6 7,3-3 3,4-13 0,9 1 7,0-8 1,1-6 3,-4-11 2,0-6 0,-3-13-4,0-4-4,-8-6-6,-2-4-4,-3 3-4,-4 7-4,-4 7-4,-2 16-16,0 8 4,-1 9 2,-6 9 2,-3 12-2,0 9 2,0 14-3,2 8 2,5 8 2,3 0 3,3-1 18,3-5-1,8-5 0,0-7 3,10-13 7,1-8-1,3-9 4,1-7-1,2-12 1,0-4 0,-4-9-1,-3-1-1,-4-7 0,-6 0 0,0 5-3,-7 1-3,-4 8-2,0 7-8,0 5-8,5 4 0,8-1-3,4 11 1,6 0-2,2 5-8,-4 5-2,-8 8 0,-11 3-1,-2 7 11,-4 3 7,-2 4 2,-5 2 0,5-7-2,3-2 2,3-3 8,6-15 7,13-2 1,0-9 3,11-6-1,5-6-2,5-9 0,0-8 0,1-9 3,-2-8-3,-2-5-3,-9 1-7,-5 7 0,-6 8-2,-13 3-4,-1 13-2,-6 2 0,-6 3-4,-3 5 0,-9 0-2,-6 7 1,-4 7 1,3 4-5,5 4-1,10 8 3,3 0 4,5-1 3,5-9 6,9 1 4,2-8 2,5-9 2,2-1 2,-2-8 8,-2-4-2,-3-7 6,-8-1 2,0-6-1,-3 1-1,-3 6-6,0 7-9,0 8-1,-5 4 2,0 12-5,0 10 1,-4 11-6,1 4-2,1 9-1,6-1-5,-1-6 3,5-6 13,4-10 0,1-5-2,6-7 6,2-5 1,-1-5 4,-3-1-2,-3 0-6,-5-1-33,-1 1-82,-3 0-184,-7-6-585,-3-3 0,-1-9 0,-1 3 0</inkml:trace>
  <inkml:trace contextRef="#ctx0" brushRef="#br0" timeOffset="170457.1209">23568 13564 1248,'8'-8'104,"-2"-3"37,1 0 22,1-7 21,-4 5 26,2 1 21,-5 1 16,-1 2 10,0 2 3,0 1-69,0 4-33,-1 2-36,-8 5-16,-4 11-18,-4 11-20,-6 11-20,1 10-13,-1 8-8,7 11-3,-1-1 3,8-3 0,2-1-3,6-11-2,1-9-3,0-17 0,1-3-1,3-10-9,5-8-34,1-2-67,3-8-90,10-12-192,-9-10-306,-3 1 0,-3-14 0,-6 3 0</inkml:trace>
  <inkml:trace contextRef="#ctx0" brushRef="#br0" timeOffset="170672.9739">23377 13703 2166,'3'0'78,"-3"-3"14,3 2 16,7 1 12,7 0 3,10 0 5,10 4 1,0-3 1,2 1 4,-4-1-71,-7 2-26,-6-3-47,-5 0-103,4-6-524,-15 5 0,-2-2 0</inkml:trace>
  <inkml:trace contextRef="#ctx0" brushRef="#br0" timeOffset="171221.3057">23685 13997 2295,'0'2'103,"7"3"14,4-2 18,3 0 9,4 1 9,0-11 4,5-1 7,-2-5 1,0-8 2,2-6-78,-3-7-24,3-3-15,-5 4-20,0 3-12,0 6-9,3 11-6,-3 7-6,-1 6-3,1 10-2,-6 6 1,-6 11 1,0 1 1,-6 13 3,4-8 4,1 3 3,3-9 1,8-7 3,1-5 1,11-9 1,-1-5 0,5-2-1,2-12 0,-2-1 0,-5-10 1,0-5 0,-10-1 4,-5 0 23,-4 6 8,-6 8-12,0 10 3,-4 1-2,-2 10 2,-2 10 0,1 10-1,-4 2 2,5 7-8,0-4-27,2 2-26,8-8-35,5-3-102,29-11-655,-27-6 0,7-8 0,-6-4 0</inkml:trace>
  <inkml:trace contextRef="#ctx0" brushRef="#br0" timeOffset="171410.3598">24361 13581 2665,'0'-1'31,"0"1"3,0-3-2,0 3-8,0-1-27,0 2-77,6-1-460,-7 3 0,-1 4 0,2-4 0</inkml:trace>
  <inkml:trace contextRef="#ctx0" brushRef="#br0" timeOffset="172156.7277">24772 13738 226,'3'-2'42,"0"2"30,3-2 30,-4 2 33,2 0 33,1 2 50,-4-2 44,2 2 40,-3-2 29,0 4 5,2-4-18,2 0-26,-1 0-27,3 0-31,3 0-29,-6 0-48,1 0-45,-1 0-41,-1 0-27,-2 4-18,1 8-4,-1 5 0,-1 11-1,-8 9-2,-3 14 0,-10 10 2,-5 7 2,-6 3-1,3 0 1,2-3-1,9-1-5,5-9-3,11-4-1,0-5 1,6-10 1,6-8 2,2-7 0,5-7 8,8-11-1,2-4 3,4-2 2,0-11-1,-4-5-4,-5-10 2,-3-5-4,-10-10-6,-2-4-5,-9 0-2,-7 2-1,-7 1-2,-2 5 0,-5 7-2,2 7 3,8 10-6,6 1-3,4 5-10,4 1-1,4 5-1,-4-2-6,7 3-19,2 0-44,9 3-76,8-6-175,8-6-433,0 8 0,3-2 0,5-4 0</inkml:trace>
  <inkml:trace contextRef="#ctx0" brushRef="#br0" timeOffset="175968.4033">25240 13930 1032,'3'0'88,"-3"-1"26,3 1 30,0 0 26,1-4 24,-4 0 15,2 2 8,0 2 2,-2 0-1,0 0-71,0 0-20,0 0-23,0 2-28,-2 12-19,-4 0-19,0 12-12,-6 6-3,2 3 3,2 0 5,7-5 8,-1-1 5,2-3 3,3-7 4,2-7 0,6-2-1,3-3-1,9-3-4,6-2-1,4 1-3,3-3-5,0-5-4,0 0-3,-3-4-6,-1-8-5,-7-6-5,-4-5-1,-7 3 1,-6 1 0,-4 3 3,-2 3 3,-2 3 0,0 0-1,0 5-1,0 3-4,0 0-1,0 3-4,0 1 0,-2 3-4,-2 3-4,-3 4-4,1 4 0,-3 1-2,0 7 0,6-2 2,0-1 2,0 2 2,0 1 0,3-4 0,0 3 2,3-4-4,-3 0 6,9-3 1,2-5 3,4-2 0,9 0 2,-2-2 1,4-2 0,0-2 2,-1-2-1,2-4 4,-1-9-4,-1-5-3,-2-4-1,-2-5 3,-5 0 1,-5 0 6,-6 9 2,-4 0 6,-1 5 4,-1 3 0,1 4-5,1 4-5,-1 1-11,0 5-5,0 0 0,5 5-5,1 5-4,9 5-1,0 7-8,4 4-3,-2 0 3,-8-3 5,-5 4 10,-2-3 2,-2-2-3,-4-2-2,-1-1 1,-3-2-2,-3-5 1,-2 4 2,-3-4 3,7-1 1,0-1 1,3-4-3,6 4-4,-3-6 2,6 2 1,1 0 2,10-1 1,5 1-8,8 0-26,8 0-51,4 1-57,3-4-95,11-1-175,-9-2-274,-4-4 0,-5-4 0</inkml:trace>
  <inkml:trace contextRef="#ctx0" brushRef="#br0" timeOffset="176595.6118">26319 14181 1798,'3'-7'150,"-1"-3"42,-1 1 23,0-2 11,-1 2 4,-1 3 1,-5 3 2,-5 2 4,-5 1 1,-4 4-98,-4 3-45,8 5-42,0 2-22,8 7-10,5-1-3,-1 1 6,8-1-1,5 0 2,9-1 4,4-2 2,13-1-3,5-4 0,2-5 0,4-4 1,-6-3-1,0-8-5,-7-6-1,-9-5-3,-9-7-7,-6-3-5,-7-3 5,-7 5 2,-8 6 1,-5 7-1,-6 4 0,-9 7-1,6 4-4,3 7-2,8 3-3,6 3 1,10 4-2,4 4 5,11-6 2,3-1 2,6-7-1,2-4 3,1-1 5,0-6 2,-4-4 6,-9-6-1,-1 2 4,-2-5-8,-8 4-15,-2 2-15,-1 8 2,-1 4 1,-2 15-2,0 2 0,2 10 0,-1 8-2,2 2-6,6-4-6,4-5-21,8-9-97,10-6-173,3-24-528,2 9 0,-1-11 0,-2-17 0</inkml:trace>
  <inkml:trace contextRef="#ctx0" brushRef="#br0" timeOffset="322310.7668">6947 13120 1231,'2'0'86,"-2"0"15,0 0 23,1 0 14,-1 0 20,0 0 15,2 0 26,-2 0 18,1 0 21,1 0-53,-2 0-9,0-1-4,3-4-12,-6 0-2,6 0-4,-3-2-10,0 3-28,0 1-26,-5 3-16,-4 7-16,-3 10-13,-5 17-11,-2 11-12,1 23-12,8 6-22,3 1-13,7-4 2,4-7 12,6-10 13,10-11 9,4-12 15,12-9 5,6-10 7,7-6 5,0-12 8,1-10 10,-1-8 1,-6-7-4,-6-12-14,-4-5-9,-4-2-7,-7 0-4,-8-2 9,-4 5 6,-6 11 1,-1 3 7,-3 14-2,0 6-1,0 3-1,0 3-10,0 5-8,-3 2-4,1 8-17,-4 8-11,-1 11-4,1 16-5,2 11-2,3 10 0,-1-2-2,2 3 7,2 0 7,3-8 3,-2-6 1,7-8-6,-2-8-20,1-9-27,-5-12-24,-2-5-129,5-7-144,10-17-495,-7-1 0,4-4 0,3-10 0</inkml:trace>
  <inkml:trace contextRef="#ctx0" brushRef="#br0" timeOffset="322719.2751">7586 13626 2341,'4'-8'173,"1"-4"20,-1-1 12,-2 0 2,1 6-3,3 5 1,0 2 3,7 4 1,0 4 1,3 9-136,-6 8-35,-4 2-14,-6 4-12,0 0 1,-4-7 9,-1-7 11,1-7 1,-2-6-3,6-8 1,-4-12-2,11-12-6,9-12-1,10-3 5,4-5 3,8 8-2,0 6-18,-4 17 2,-4 9 2,-7 14 1,-1 13 2,-5 15 5,-6 7 0,-4 6-10,-5 2-8,-2-6-23,0-6-56,1-5-124,8-17-236,-3-4-381,6-7 0,6-17 0,5-12 0</inkml:trace>
  <inkml:trace contextRef="#ctx0" brushRef="#br0" timeOffset="323503.3226">8232 13620 2452,'1'6'64,"2"2"29,6 0 28,3 2 16,8-1 8,8-3 6,7-2 6,2-8 1,3-5 4,-6-11-26,-1-3-20,-5-5-25,-4-9-21,-8 7 11,-7 1 14,-4 3 9,-15 9-5,-4 7 1,-20 3-3,0 10-5,-11 13-10,3 10-9,4 9-7,11 6-32,12 7-25,7-3-15,16-3 8,12-4 1,13-11 1,15-5 2,12-15 1,10-5 2,4-10 4,-1-11 6,-7-7 3,-7-1 1,-16-5 4,-16 6 7,-13 6 0,-8 6 4,-14 6 0,-16 5 1,-9 2-3,-7 5-3,-1 3-5,4 3-14,13 0-31,17 5-20,6-6 3,14-5-8,12-2-5,9-4-3,4-4 1,5-4 2,-9-2 6,-8 1 13,-13-1 27,-6 5 12,-3 2-7,-4 3-4,0 0 10,-7 10 4,0 11 9,-1 12-2,0 17 3,-10 22-4,6 12-5,0 13-1,2 5-1,1-2 5,7-15-6,-2-8-1,4-17-6,4-23 2,-4-8 1,-4-11 6,1-10-3,-3-4-30,0-2-54,-3-8-105,5-4-184,-1-46-565,7 22 0,5-9 0,10-14 0</inkml:trace>
  <inkml:trace contextRef="#ctx0" brushRef="#br0" timeOffset="324507.3301">9235 13660 3760,'0'-11'120,"0"-2"4,0 3-7,-1-1-3,2 7 3,-4 12-1,-1 7 1,1 7 0,-1 12-1,1 5-96,3-3-20,7-1 4,3-6 13,3-16 8,11-3-1,12-6 4,2-11-2,0-12 2,-1-4 3,-7-8 6,-9-7 11,-8 7 9,-3 5-4,-7 9-15,-3 7-8,0 8-1,0 4 2,0 9-3,0 7 2,5 5-6,3 5-16,9-2-10,11-5 1,11-3 10,8-11 3,5-6-9,6-11-7,-2-12 0,-2-8-2,-8-2-3,-13-8-1,-14 5-3,-11 8-1,-16 9 4,-18 8 10,-13 7 13,-8 6 4,-7 9-1,6 7-5,15 3-7,14 0-2,12 1 6,13 0 6,14-12-2,10-1-6,9-10-7,8-10-4,2-8 0,-8-6 4,-10-4 8,-10 1 5,-8 2-10,-9 8-11,-2 8-4,-4 7 10,-5 8 5,-1 10 3,-1 4 0,2 9 0,0 0-1,7 3 5,10-8 7,11-7-2,9-3-3,9-10-20,12-11-18,0-12-3,0-11-3,-1-12 1,-8-12-1,-9-5-3,-10-5-1,-12 8 13,-6 0 20,-7 12 22,-6 4 20,-1 10 3,-4 11 5,-7 11 0,-3 11 7,-1 18-2,3 14 0,3 20-9,7 13-14,7 9-15,8 7-3,11-6 1,8-6 5,7-13 2,9-14-4,5-15-12,-5-14-26,-7-8-47,-10-7-105,-13-6-195,-10-36-655,-12 28 0,-15-4 0,-1-13 0</inkml:trace>
  <inkml:trace contextRef="#ctx0" brushRef="#br0" timeOffset="326577.7648">11024 13400 991,'-3'0'31,"-1"0"21,1 4 27,0 6 27,-2 6 13,2 6 11,3 9 4,0 2-1,0 1 12,3-4-5,2-4 29,-2-6 12,7-8-2,-1-5-14,9-7-3,-2-7-4,8-1 5,-4-8 12,4-8 2,-7-7-10,-4 2-24,-9-2-18,-1 3-18,-10 5-17,-9 5-3,-11 7-7,-8 6-9,-12 6-8,-3 14-11,3 11-10,4 5-12,9 12-20,10 3-8,14-2 12,7-6 4,16-9 6,15-10 2,11-11 1,11-8-1,2-14 1,-6-6 5,-5-6 9,-14-3 12,-11-6 15,-8 4 7,-5 10-10,-3 8-5,-6 7-3,-2 13-6,-5 12-2,-1 16-3,-2 21-4,2 21-11,6 13-22,-1 11-13,5 2 4,-2-3 0,-3-10 3,-6-18 3,-8-11 8,-4-11-2,-10-17 4,0-10 3,1-7-1,1-10 1,5-12-3,5-10 9,13-10 1,4-9 3,13-11-4,10-8-2,13-5-1,6 1-6,12-7 0,1 7-12,5-2-33,-6 4-64,2 2-81,6 5-103,-4 4-83,-3 3-63,-9-4-94,-7 12-5,-16 5 11,-11 12 36,-1 5 70,-6 11 85,3-2 110,0 3 146,3 4 134,-3-2 106,0 5 118,0 0 22,0 6 2,2 3-14,2 0-23,6-3-15,6 3-25,7-4-40,4-5-42,3-4-34,0-7-20,-3-8-16,-3-4-14,-9-3-8,-3-7-9,-7 4-9,-3 1 1,-4 7-5,-8 3-4,-9 5-4,-11 4 4,-9 6 12,-8 9 0,8 10 1,9 7-3,9 11-2,15 5-10,9-1 0,7 0-3,13-8 2,9-11-7,6-12-6,5-12-1,-3-9-9,1-13-2,-5-10-5,-7-2 3,-6-6-2,-6 4-1,-8 9-11,-4 8-8,-2 11-5,-3 4 0,0 10 8,0 6 0,3 5 3,3 5-1,3 2 0,3-1-3,2-3 7,2-9 14,1-10-5,4-3-6,6-15-9,3-8-1,0-6-4,0-4-1,-6-5-6,-1 9-6,-1 11-10,-7 4-2,3 12 2,-6 10 7,0 11 10,-2 5 4,-2 7 2,-1 3 4,2-1 4,3-5 13,4-7 10,2-7 0,9-4 1,5-8 0,4-4-4,6-17 1,-2-2-1,0-10 3,-9-4 1,-5 0-1,-8 1 9,-12 7 7,-4 7 4,-4 5 0,-10 7 4,-12 8 0,-4 8 0,-7 8-8,-1 10-6,10 5-4,12 6-13,8-1-8,12 2-1,14-6 2,8-11 1,9-2 0,8-11-3,0-6-1,-8-2-2,-14-4-14,-6 3-45,-13-2-118,-3 2-135,-6-34-692,-12 29 0,-2 1 0,-5-5 0</inkml:trace>
  <inkml:trace contextRef="#ctx0" brushRef="#br0" timeOffset="327638.1928">11933 14716 2630,'0'-1'59,"4"-1"2,-2 0 19,-1 0 24,4 2 8,1-5 2,0-2 5,6-9 6,-2-4 13,-3-9-41,-5 0 2,-2-5 9,-9 7-7,-6-1-20,-6 7-3,-7 11 0,-9 4-4,-1 10 2,1 4-16,6 12-4,-2 9-7,9 10-9,8 10-11,10-2-2,3-1 2,16-10 8,10-10 5,12-16-4,7-8 1,12-12-2,4-15-2,-4-13-6,-5-9-2,-1-21-4,-10-2-5,-8-4-9,-9 2-3,-11 11 4,-4 14 5,-6 14-7,-6 14-1,-7 14 3,-5 13 1,-3 18 5,-2 9 1,7 10 0,8 14 0,6 3-6,8-1-6,9-4 7,3-6 1,6-13 5,7-11 7,8-13-4,-1-10-2,6-12-1,-5-14 0,-5-4 0,-8-5 0,-9 0 12,-8 7 0,-7 7-9,-2 11 0,-2 10 4,-4 8 2,0 12-2,5 10 0,-3 7 0,5 5 1,6-5-17,6-6-13,4-7-39,9-11-74,4-10-106,9-14-248,-12-18-467,-3-12 0,-8-14 0,-9-10 0</inkml:trace>
  <inkml:trace contextRef="#ctx0" brushRef="#br0" timeOffset="327781.1328">12523 14325 2706,'-7'-16'61,"3"-2"9,1 1-17,0-2-2,6 12-21,0 7-74,21 4-218,-7 15-271,-3 7 0,9 9 0</inkml:trace>
  <inkml:trace contextRef="#ctx0" brushRef="#br0" timeOffset="328097.1706">12925 14548 3303,'-5'-13'114,"-2"0"8,-2 0-1,-8 1-1,4 8 4,-4 15-2,0 11 3,7 11 1,3 11 3,3 11-85,4 2-38,6-6-10,-3 2 2,-1-14-2,-2-12 4,3-11 8,-10-10 0,-7-3 1,2-12-4,-9-3 3,-2-1 1,9-5-42,3 2-119,14-7-274,2 1-350,8 2 0,11-2 0,12-9 0</inkml:trace>
  <inkml:trace contextRef="#ctx0" brushRef="#br0" timeOffset="328981.9077">13229 14359 3849,'0'-23'125,"0"1"7,-4-1-7,4 1-6,0 15 3,-8 19 0,-3 14 2,0 20 2,-2 18 2,-2 23-121,2 9-96,1 4-41,0-10-6,2-15-39,8-20-62,2-26-123,-2-25-70,2-12-1,-2-17 12,2-8 100,-1-1 134,1 3 102,0-1 60,3 7 66,-1 3 66,8 1 127,11-1 72,8 4 2,7 1-14,9-5-68,2 0-70,-7 1-63,-1-3-28,-7-1 1,-14 3 12,-6 7 1,-8 5-6,-1 2-7,-3 5 2,2 10 0,1 4-1,-1 11-7,-1 7-17,1 9-19,1-3-19,1-1-9,7-3 3,7-5-4,6-13-7,6-3-6,8-10-5,-1-12 0,-1-9 1,-1-7 3,-10 1 7,-9-5 25,-7 3 18,-7 11 5,-2 5 8,-4 10 6,-3 5 6,-4 8 0,2 12 1,-5 5-1,10 8-8,4 0-18,9 1-17,7-4 1,8-9-2,11-7-8,1-9-7,5-11-8,-2-9-5,0-12-6,-5-1 5,-10-6 2,-5 1 9,-9 4 8,-5 10 0,-4 7 2,-1 5 12,0 7 9,0 10 6,-1 5 2,-1 4-5,2 6-3,-2 6-10,2-1-19,4-3-22,0-1-39,3-8-75,1-9-132,20-15-648,-12-3 0,-1-13 0,2-10 0</inkml:trace>
  <inkml:trace contextRef="#ctx0" brushRef="#br0" timeOffset="329167.8376">14015 14313 2718,'0'-13'98,"0"0"5,0 0-14,0 0-9,0 7-19,0 3-56,4 6-97,15-6-520,-14 12 0,1-1 0,-4 8 0</inkml:trace>
  <inkml:trace contextRef="#ctx0" brushRef="#br0" timeOffset="329867.2048">14359 14452 1762,'3'-4'153,"0"-6"38,2-3 32,-1-3 23,-2-4 29,-2 2 25,0-1 21,3 3 14,-3 5-1,0 5-112,0 1-51,-3 11-37,1 12-33,-2 18-21,-7 12-27,4 23-24,-3 7-24,3 9-14,-2-9 3,3-7 11,1-17 5,4-15 7,1-19 3,0-11 0,0-19-2,0-14 1,6-13 2,9-10-2,2-6 0,7-1-7,6 8-9,0 12-12,-2 15-2,2 11-3,-4 11-1,2 17 0,-6 10 1,-4 9-2,-11 10 1,-2 4 7,-5-2 6,-5-12 6,-5-7 8,-8-14 1,-8-11 6,-5-10-1,-2-8-2,-1-6-1,7-5-10,7-2-37,9 1-71,6 5-84,14 2-132,36-7-570,-12 11 0,10 1 0</inkml:trace>
  <inkml:trace contextRef="#ctx0" brushRef="#br0" timeOffset="330593.1219">14819 14715 3068,'0'-2'117,"0"-2"-2,0 4 15,0 0 20,-2 6 2,-1 9 3,-2 5-1,4 7 2,-2 7 2,4-3-94,10-3-19,10-9-7,0-11-26,13-8-30,6-10-5,-3-15-6,-3-2 3,-4-5 5,-11-5 17,-7 9 6,-6 10-2,-1 5 10,-5 10 16,0 6 19,0 6 9,0 10 5,0 7 0,0 4-3,9 5-20,6-3-8,9-9 1,7-3-8,9-10-16,0-6-16,1-12-20,-5-14-9,-3-11-5,-4-8-3,-8-12 0,-9 2 7,-6 5 20,-4 9 29,-2 10 11,0 7 3,-2 12 9,1 5 11,-7 8 2,0 13-1,-3 9 2,0 11-9,8 11-19,0 3-20,6 0-1,4-7 10,8-6 5,5-10-12,11-14-9,10-8 0,1-14 0,1-9-2,-5-12 5,-3-2 5,-16 0 10,-4 6-8,-7 10-2,-6 8 17,-2 8 15,0 12 3,3 11 1,-6 5-2,6 7-1,0 6-19,5-10-44,7-7-72,0-4-132,13-17-688,-4-3 0,-1-13 0,-1-23 0</inkml:trace>
  <inkml:trace contextRef="#ctx0" brushRef="#br0" timeOffset="330762.8827">15824 14636 3038,'-2'-7'73,"2"0"7,0-2 5,-3 0 2,3 2-10,0 7-76,0-4-208,-12-6-439,-12 8 0,-12-2 0,-14-2 0</inkml:trace>
  <inkml:trace contextRef="#ctx0" brushRef="#br0" timeOffset="330902.9334">15312 14611 2683,'2'0'88,"8"2"1,7 4-5,13-3-44,11 3-104,33-12-520,-14 10 0,-1-1 0</inkml:trace>
  <inkml:trace contextRef="#ctx0" brushRef="#br0" timeOffset="331543.638">16208 14716 3159,'0'0'53,"0"0"0,0 0 3,-2 3 3,-5 4 2,-7 9 0,1 3 0,-4 7-4,3 7-3,7-1-47,2-3-9,5-3 6,2-7 3,5-10-2,6-6 1,0 1 4,4-16 4,0-3 4,-3-9 7,4-6 7,-2-3 8,4 2-4,0 9-7,-3 8 0,0 11-3,0 0-7,-3 9 0,-5 6 0,-6 2-5,4 6-6,-7 8-3,3-5-4,-2-5-3,-1-5-1,0-2 7,0-10 4,0 2 2,0-7 0,0-7-2,4-5-1,9-5-6,10-5 1,7 3 4,10 3 4,6 10 0,-6 12 3,0 10 8,-10 17 13,-8 7 9,-13 7 8,-2 4 9,-7-2 4,0-8 2,0-9-1,0-5-28,-3-7-78,3-8-164,-6-65-659,4 49 0,-1-11 0,6-11 0</inkml:trace>
  <inkml:trace contextRef="#ctx0" brushRef="#br0" timeOffset="336872.7319">17640 15030 1195,'-10'-14'92,"1"-1"30,-2-1 18,1 2 13,7 1 9,2 10 6,-2 0 12,3 1 20,-1-2 15,-5 4-50,-3-1-14,-3-2-21,2-1-8,-3-3 3,4 6 13,8 0 21,-2-2 14,3 3-6,3 0-13,-3-2-15,0 2-14,1 0-6,15 0-10,8 6-15,13 9-19,27 1-26,20 14-25,20 9-13,25 2 0,19 5 4,6 2-1,-6 1-4,-15-8 1,-22-5-3,-31-6-1,-24-10-4,-26-5-3,-14-6-17,-10-6-17,-3-2-23,-3-5-26,0-3-16,-5-6-15,-8-3-10,-5-10-5,-11-2 2,-2-2 2,1 2 18,7 2 20,8 4 29,6 5 30,9 6 16,7 5 18,10 6 15,7 0 12,5 17 8,6 7 7,-5 17 9,-10 14-1,-12 14-3,-8 9-1,-16-2 2,-11-7-2,-8-10-1,-1-17-10,0-10-55,7-15-129,15-14-685,-3-3 0,3-10 0,-3-7 0</inkml:trace>
  <inkml:trace contextRef="#ctx0" brushRef="#br0" timeOffset="338266.7434">20147 15674 922,'0'3'49,"0"7"22,0 6 13,2 1 12,-1 7 34,0-2 44,4-3 48,-2-11 20,3-1 12,0-10-14,4-7-30,2-6-21,2-3-11,2-9-9,0-6-31,-3-1-38,-5 0-36,-5 1-9,-8 3-8,-11 5 0,-7 4 4,-15 6 2,-11 9 4,-15 7 3,-2 13 5,0 15 2,8 9-13,13 11-8,12 13-5,16-2-3,11-3 3,14-10 1,17-7 0,8-17-4,17-12-8,8-10-3,9-20 1,-1-19-2,-1-20 2,-2-19-1,-3-6-4,-5-9-6,-7 8-5,-15 15 0,-11 14 0,-9 16-3,-8 13-6,-5 13 1,-5 10 0,-10 8-2,-2 10-1,-11 18-1,-4 13 1,1 11-1,5 11-1,8 6-1,11 1 5,11-2 1,20-8 0,14-9 3,11-10-2,13-18 1,4-12-2,-5-11-1,-7-14 0,-9-13 2,-10-5-4,-13-2 7,-7-8 0,-8 6 6,-5 5 7,-2 9-7,-9 11 5,-6 7-3,-4 13 2,-1 13-4,-3 12 4,14 7-4,9 1 0,9 1-9,11-10-1,8-9 8,6-11-1,5-11 3,-3-7 0,-6-14 3,-6-11-3,-7-16-2,-10-3-2,-7-10-1,0 0-4,-15 7-6,-3 8 1,-3 10-8,-12 15 1,-2 7-3,4 10 0,5 10-8,4 6-35,14 3-64,5 6-82,14 2-136,23-12-511,1 6 0,2-11 0,10-5 0</inkml:trace>
  <inkml:trace contextRef="#ctx0" brushRef="#br0" timeOffset="338893.0533">21413 15810 1595,'4'-7'132,"-1"-3"19,0-4 30,1-5 26,-4-1 26,-4-3 16,-6 6 15,0 0 15,-13 3 5,-4 7-102,-5 4-22,2 8-17,5 8-32,9 10-21,8 2-26,8 14-10,14 0-16,9 2-9,7-2-5,1-8-4,2-5-3,-7-4-1,-12-7 0,-7-6-3,-3-4-5,-5-5-2,-9 0 2,-4 0-3,-8 0 3,-9 0-3,-3 0-4,4 0 0,4-2-1,4-4-10,6 2-24,3-1-58,5 1-101,12-4-235,4-57-339,9 54 0,9-4 0,14-1 0</inkml:trace>
  <inkml:trace contextRef="#ctx0" brushRef="#br0" timeOffset="340120.3262">21910 15848 2776,'-10'-23'112,"-7"-2"5,-5-4 3,-3 3 5,-1 17 3,2 8 2,7 10 2,3 11 0,6 6 2,5 1-85,6 8-23,12-2-5,8-9-5,5-8-2,7-6-2,4-7-2,-8-9 1,-2-9 3,-11-5 14,-1 0 28,-13-5 14,-1 8-1,-3 3 0,-6 10 2,-2 8-1,-2 5 1,3 9 0,0 9-1,10 1-16,11 0-28,16 0-12,11-8 3,12-8 3,11-6-5,2-2-1,-1-8-2,-8-10-3,-12-10-6,-8-7 0,-15-10-5,-13-2-9,-7 4-3,-17 9-1,-16 10 1,-3 13 2,-5 7-1,0 7-2,12 9 6,14 6-1,7 6 1,16 6-6,13-4-8,8-6-6,5-8 0,6-6-1,-2-9 3,-11-5 3,-6-8 1,-7-8 3,-7-5 17,-6-2 18,-1 3 7,-2 5 1,-8 14 3,-4 8 0,-6 11-2,-6 17 3,-3 18 0,1 16-2,10 13-13,-2 13-10,9 6 6,3 3 5,1-5-7,2-11 3,1-15-3,-5-15 3,-2-19 1,-12-22 1,-2-11 1,-7-14 2,3-15 4,2-7 0,5-8 5,11-3-1,5 1 1,5-1-7,11 3-8,17 3-7,14 4-34,17 1-35,19 3-33,5-3-12,3 5 0,-10 1-1,-13 0 3,-18 6 3,-19 6 12,-15 0 10,-5 7 31,-7 6 43,-7 0 34,1 3 16,-1 3 3,-1 2 3,2-1 1,6 3 7,4-2-1,13-2-4,6 1 1,4-4-5,7-9-7,-3-7-4,-10-6-5,-8-4-2,-4-5 1,-12 4-11,-14 5-6,-11 10 9,-8 7 3,-11 11 6,-4 17 4,5 8-1,11 10 3,14 10 4,12 3-4,16-2 6,16-2-5,9-4-40,11-3-53,3-5-114,5-11-230,-18-5-451,-8-10 0,-13-8 0,-7-12 0</inkml:trace>
  <inkml:trace contextRef="#ctx0" brushRef="#br0" timeOffset="341595.5906">24306 15740 2686,'0'-4'69,"-2"3"13,-2 2 9,2 5 8,-3 11 1,5 7 3,5 3 5,5 5 6,10-4 5,7-11-55,6-11-8,1-6-11,-3-6-5,-8-7-3,-4-9 11,-10-1 16,-4-3-1,-7 4-7,-10 3-3,-9 9 0,-8 3-6,-7 7 4,-7 13-7,5 8-4,3 9-6,10 3-19,11 10-2,10-3 5,17-3 2,17-8 2,7-3 2,12-12-3,7-9 3,4-5 4,1-13-7,-1-13-2,0-6 2,2-17-3,-8-8-3,-3-5-3,-11 1-3,-10 11 5,-11 8 10,-12 15 7,-3 9 1,-4 5-1,-6 10-4,-8 4-2,2 12-2,-8 13-2,-4 16 2,0 19-4,-3 26-12,-3 13-9,-7 15 2,-6 11-1,5-3 0,1-4 1,7-12-3,15-15 1,6-19 0,9-22 9,7-18 4,10-23 0,2-12-1,8-19 5,11-17 3,-1-11 2,-3-8-2,-6-8 1,-16-3 0,-6-1-12,-9 10-6,-12 0-1,-7 8 0,2 8 1,2 10 0,2 8-7,10 2-8,12 9-36,18 5-57,19 6-71,17-1-75,16 2-58,6-4-16,1-4-5,-9-7 0,-16-9 10,-13-4 48,-19-1 82,-10-4 106,-9 5 118,-2-5 98,-5 4 76,1 5 33,-2 3 14,1 3 1,-4 4-10,-6 9-34,-6 6-46,-12 13-50,-9 16-43,-6 18-20,-3 25-17,-3 19-13,0 16-14,4 4-6,12-1 4,13-9-4,14-11 4,17-18 9,10-20-2,8-12 3,3-13 2,2-17-2,3-10 5,-9-14 3,-6-12-1,-12-16 2,-3-6-3,-9-6-8,-7 0-1,-3 3-3,-1 7-6,-3 6-5,1 5-33,8 4-84,5 7-113,28-6-604,-2 14 0,12 1 0</inkml:trace>
  <inkml:trace contextRef="#ctx0" brushRef="#br0" timeOffset="342669.9341">25553 16200 2848,'0'1'91,"2"-1"4,4 0 2,5 0 2,8 0 1,3-4 1,5-6 3,-2-7 1,-3-7 1,-7-9-73,-9-3-4,-3 1 3,-9-2 7,-7 7 3,-7 3 7,-8 11 8,-10 12 11,-1 11 8,1 16 3,8 10-7,6 16-3,15 8-6,11 2-5,14-2-3,13-8-7,13-10-8,3-12-11,12-15-9,0-7-8,2-15-5,-5-14-2,-1-6-1,-7-6 0,-1-8-6,-11 5-1,-7 8-7,-9 11-9,-9 12-3,-3 5 6,-3 4 6,-3 9-3,1 2-1,2-4 3,-3 6 3,0-5 5,0-7 13,2 1 5,-2-6 6,0-1-4,3-8-1,-3-2 0,2-5-5,-1-2-7,-1 5-7,-3 5-6,-12 4-4,-7 5 2,-6 4 3,-9 11 2,4 3-1,4 4 3,11 10 7,10 4 6,11-2 9,13 1 4,14-7-2,12-1 4,9-10-10,12-8 0,2-3-7,1-18-8,-1-7-3,-4-12-7,-9-19 0,-6-15-3,-10-3 6,-10 1 17,-11 5 10,-12 21-1,-3 11 5,-13 19 7,-10 16-1,-5 17 10,-2 15-4,0 13 3,11 8-8,1 5-20,8 0-10,7-4-2,0-13 1,6-8-1,6-11 3,4-13-3,8-8 0,9-8 0,7-8-3,8-8 2,1-4 1,4-2 2,0 2-2,-4 9-1,-5 8-5,-11 7-5,-6 11 4,-13 8-3,-5 12 3,-8 5-2,-5 5 4,-8 1-2,-6-9 7,-7-12 3,-9-4 1,-1-8-36,2-8-76,0-6-110,15-14-244,4-5-353,4-14 0,11-15 0,10-8 0</inkml:trace>
  <inkml:trace contextRef="#ctx0" brushRef="#br0" timeOffset="342814.5811">26806 15938 1746,'24'0'134,"6"0"7,10 0 0,4 0-9,-9 0-93,1-6-505,-23 9 0,-20-3 0,-17-4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531.16821" units="1/cm"/>
          <inkml:channelProperty channel="Y" name="resolution" value="2391.75171" units="1/cm"/>
          <inkml:channelProperty channel="F" name="resolution" value="0" units="1/dev"/>
        </inkml:channelProperties>
      </inkml:inkSource>
      <inkml:timestamp xml:id="ts0" timeString="2022-09-19T05:01:39.9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4267 1709 1399,'0'-4'116,"0"-3"32,0 1 17,0-6 13,0 2 23,0-1 21,0 2 17,0-1 14,0 1 8,0 3-71,0 1-34,0 1-30,0 2-20,0 2-24,0 2-20,-1 9-18,-7 12-15,0 13-14,-4 17-7,-4 13-6,-1 3-4,6-4-1,1-4 4,4-14 10,3-9-1,0-11-1,3-8 5,0-11 7,0-4 0,0 0-10,3-14-60,0-4-131,24-21-593,-16 0 0,-2-14 0,0-8 0</inkml:trace>
  <inkml:trace contextRef="#ctx0" brushRef="#br0" timeOffset="197.6219">4181 1333 2621,'0'-9'69,"0"-5"-1,3 3-2,-3-2-1,0 7 1,1 6-8,4 0-81,6 0-198,-3 6-332,-3 4 0,0 8 0,-2 4 0</inkml:trace>
  <inkml:trace contextRef="#ctx0" brushRef="#br0" timeOffset="551.7023">4410 1559 2395,'0'-3'131,"0"0"16,3 0 7,0-4 0,1 4 0,3 3 3,6 0-1,6 10 1,7 14 5,0 13-100,-2 21-25,-6 14-13,-11 14-6,-5 7 2,-11-1 0,-10-2-2,-7-8 4,-4-15 4,-7-7 3,3-17 4,1-9-1,4-11 1,3-8 2,10-7 1,1-7-22,9-1-61,12-5-313,-3-4-403,6-8 0,0-3 0,-1-7 0</inkml:trace>
  <inkml:trace contextRef="#ctx0" brushRef="#br0" timeOffset="5412.9066">6895 1343 1516,'0'-3'138,"0"-4"14,0 4 4,0-2 1,0 1-2,0 4-1,0-2 2,0 2 3,0 0 10,0-1-92,0 1-22,0 0 0,0-3 10,1 2 15,-1-1 12,5-5 5,1-6 2,-1-4 2,0-5-6,0-6-6,-5-2-10,-2 6-8,-6 0-20,-6 6-17,-9 4-14,-10 9-4,-9 9-2,-9 12-8,-3 17-4,-1 13-6,3 17-3,4 14-5,10 7 4,10 1 4,11-1 3,8-7 1,12-9-3,10-7 2,13-12 2,12-10 0,7-10 3,11-7-3,1-15 5,-2-4 3,-2-7 2,-8-6 1,-2-9 6,-8-7 2,-9-9 7,-7-4 6,-6 0 8,-6 1 0,-4 7-7,-3 9-14,0 8-6,0 9 1,-3 15-3,-4 14 0,-2 14-7,1 13-6,-8 14-8,6-3 2,3-2 0,1-8 14,2-11 0,2-11-21,2-11-27,0-7-87,0-8-223,0-27-421,-1 7 0,-4-16 0,-4-13 0</inkml:trace>
  <inkml:trace contextRef="#ctx0" brushRef="#br0" timeOffset="5587.0237">6806 1685 2482,'0'-5'51,"3"-1"8,8 1 3,5-1 1,9 2 0,4 2-7,6 2-42,0 0-127,5-14-434,-11 14 0,-4-3 0,-4-1 0</inkml:trace>
  <inkml:trace contextRef="#ctx0" brushRef="#br0" timeOffset="6484.1952">7147 1808 797,'10'13'114,"4"5"14,8 0 11,8-3 10,-1-8 14,1-5 16,-2-9 20,-2-8 23,-10-5 28,-7-4-84,-5-10-12,-4 4-9,-3 0-8,-4 3-6,-2 3-8,-7 8-16,-4 9-19,-2 3-25,-5 11-25,1 7-6,1 12-11,1 5-3,9 11-3,11 3-1,1 1-7,12-5 3,8-9 3,9-5 4,4-12 1,9-10-1,4-9 1,-6-9 0,-1-11 2,-6-5-3,-6-3 2,-6-1-2,-6 6-4,-6 7-17,-4 9-6,-2 5 1,0 16 3,0 7-3,0 8 2,0 5-1,0 5 1,0-6-3,7-3 1,-4-12 16,9-6 5,2-5 1,8-11-4,4-3 2,4-11-2,-2-7 2,-2-7-5,-2 3 3,-9 5-4,-7 5-10,-2 13-5,0 8-1,-6 13 2,0 10 0,0 8-1,0 4 1,6 5 3,0-7-1,12-5 6,3-9 12,11-8 1,2-2 2,7-13-3,-4-6 0,-3-8 0,-7-7-1,-8-5-1,-5-9 1,-9 7-7,-4 6-7,-1 8-2,-9 12 1,-6 14 1,-3 16 0,-3 11 1,1 11 0,5 3 1,12 0 0,2-2 2,5-10 8,7-12 1,5-3-6,11-10-18,11-8-95,14-12-253,-12 0-303,2-11 0,-6-5 0,-9-5 0</inkml:trace>
  <inkml:trace contextRef="#ctx0" brushRef="#br0" timeOffset="6973.7749">8429 1911 2825,'0'-3'106,"0"-1"-3,2 2 3,9 0 2,12 0 2,11 2-1,16 0 2,16 0 1,16 0 1,11 0-92,5 4-15,3-2 4,-7 2-4,-9-1 0,-15-2-2,-15-1-1,-16 0-1,-12-1-5,-10-1-11,-10-3-15,-6-7-21,-5-2-31,-11-7-21,-9 0-1,-2-4 0,-8 0 3,4 3 15,11 5 24,8 3 14,4 5 12,7 6 21,0 6 36,8 9 23,8 11 4,0 14 1,8 10-4,0 5-13,-6 0-21,-12-4-4,-6-6 0,-6-9-101,18-15-549,-38 3 0,1-7 0,-2-14 0</inkml:trace>
  <inkml:trace contextRef="#ctx0" brushRef="#br0" timeOffset="7628.9572">10772 1343 2534,'2'-13'113,"-2"-3"18,0-3 9,0 3-1,0 5-9,0 7-5,0 0 1,0 15-1,0 12 2,-6 24-87,-8 27-26,-3 25-16,-6 17-6,-1 1 0,0-7 10,9-14 5,7-22-2,0-17 2,6-21-11,2-15-123,20-19-596,-22-6 0,0-12 0,-3-15 0</inkml:trace>
  <inkml:trace contextRef="#ctx0" brushRef="#br0" timeOffset="8293.3056">10587 1792 2854,'0'-11'86,"0"2"-8,0 0-2,6 0 8,10 2 2,18 7 2,8 0 0,14 4-1,5-1 0,-4-3-81,-7 0-2,-13 0 10,-12 0 3,-9 0-4,-13 0 2,-3 0 1,0 0-1,0 0-2,0 0-7,0 0 2,-3 5-1,-7 6-1,-1 7-2,-2 9-2,-1 1-3,8 3-3,2-1-1,8-7 6,9-7 7,11-2 0,3-12 2,9 0-1,2-9 1,-6-8 4,-4-4 1,-7-6 5,-8-7 12,-9-1 12,0 3 7,-5 4-6,1 11-20,0 10 3,-3 5 0,-1 10-3,0 11-1,1 5-7,0 6-8,4-1-18,8-1-6,5-9 9,10-7 20,5-10-3,2-4-9,2-6-9,0-10-5,-3-3-1,-1-5-1,-5-7 4,-6 8-4,-3 1-17,-7 12-8,-2 4-2,-5 12 7,3 4 9,-2 12 4,2 1 4,-1 8-3,1 0-41,2-7-141,6-10-519,-2-4 0,-1-6 0,2-4 0</inkml:trace>
  <inkml:trace contextRef="#ctx0" brushRef="#br0" timeOffset="9224.1089">11629 1809 2763,'0'-4'101,"0"-1"-7,0 3-4,3-2 1,0 8 3,-2 6 2,7 7 2,-1 5-1,-3 7 2,3-1-100,-4-5 0,-3-7 10,3-5 7,4-8 0,11-6-4,1-8-2,8-7-1,3-5 2,0-7-3,-3 1-2,0 1-5,-2 9-7,-3 9-13,-4 6 2,-4 14 3,-3 7 1,0 5 3,4 1 0,2 5 4,5-1 3,4-11 9,2-4 7,4-10 9,-1-4-1,-2-11-1,-2-7 1,-7-5-4,-2-7 2,-6 1 4,-8 3 15,-2 9-5,-2 7-13,0 6 0,-2 6 0,-2 8 0,-2 3-3,1 7 2,2 6-1,0 3-8,12 3-12,11-3 3,12-4 9,7-11 0,13-4 1,1-4-3,3-8 1,-4-11-1,-9-4-5,-9-7-3,-11-6-1,-14 6-3,-9 1 0,-18 7-3,-13 10-1,-7 7-1,-5 10 2,1 7-2,10 6 4,11 5 3,14 2-2,5 1 1,6-5 1,9-5 3,13-4 0,2-10-2,5-9-7,2-6 0,-3-15-1,-8-14-4,0-14 1,-5-13 1,-4-11 1,-6-2 5,-1 7 13,-2 10 17,-5 19-6,-1 17-2,-4 15 1,-7 19 0,-2 17 2,-1 16-1,1 16 0,3 10-3,9 2-12,6 1-12,7-9 11,3-2 6,0-10-3,3-9-35,-1-8-157,-7-29-592,0 6 0,-3-9 0,-3-16 0</inkml:trace>
  <inkml:trace contextRef="#ctx0" brushRef="#br0" timeOffset="11174.7601">13787 1592 1048,'0'0'136,"0"0"28,0-2 9,0 2 5,0-2 1,0 2-1,0 0 2,-6 0 1,-1 4 4,-2 2-91,-4 12-29,-4 1-23,0 5-5,2 5-8,2 4 5,6 0 7,6 1 10,6-4 8,9-5 5,9-5-2,3-11-1,11-3 0,-4-5 5,-4-8 10,-3-6-2,-9-3-2,-6-7-4,-5-11-6,-3 2-5,-6-2-5,-4 2-7,-4 3-8,-5 11-10,-3 8-7,-1 6-6,-1 7-2,3 4-9,8 7-3,1-1-10,8 8-6,5 3-3,12-3-5,8-8-20,5-2-13,9-8 1,1-1-2,2-14-2,-4-2 2,1-10 7,-4-7 6,-5-10 7,-4 6 13,-6-3 31,-12 9 20,1 3 3,-6 7-1,-2 8-3,3 6-5,-3 1 2,0 13-3,0 11-2,-3 14-3,-7 15-9,-4 23-6,-8 13 0,-10 9 2,1 6 3,5 0 6,-1-6-5,9-3-1,7-14 0,9-11-2,2-6-1,2-14 0,4-9 3,11-12 2,6-11 1,8-10 4,9-11 4,-4-10 2,-8-4 4,-11-14 1,-8-9 0,-12-5 1,-12-4-6,-7-4 1,-5 2-1,-6 6-4,3 7 0,6 4-2,6 5-2,11 11-6,3 5-1,9 1-9,11 2-6,12 0-40,10-3-92,12 3-133,11-8-90,-7-3-242,-5 2 834,-8-7-566,-7-3 42,-10 5 64,-5-3 55,-5 5 62,-7 5 86,-4 5 115,-1 2 137,-4 9 85,2 0 16,0 1-44,0 8-36,-3 6-59,-1 18-50,-2 10-51,-4 11-50,-1 15-20,-2 8-7,-1 5 3,-6 3 5,4 5-1,5-5-4,1-6 2,5-9 1,5-11 1,2-8 9,7-11 19,9-9 5,6-6 2,6-13 3,7-8 2,0-12 2,-4-8 1,-6-6-2,-7-14-3,-12-5-10,-3-8-17,-11 2-8,-7-3-1,-7 6 0,-4 5-2,-3 6-2,4 7 0,2 5 1,12 7 2,3 9 0,5 0-6,2 3 0,5 2-10,3-5-22,8 0-45,1 0-83,4-1-124,1-4-331,-10 9 0,-5 0 0,-4-2 0</inkml:trace>
  <inkml:trace contextRef="#ctx0" brushRef="#br0" timeOffset="13035.0489">16909 1068 2337,'2'-11'70,"-1"1"13,1-1 4,-1 1 0,1 5-5,-2 3-3,1 2-3,-2 4 1,2 6 5,-2 14-49,-4 14-19,-1 12-13,0 10-4,0-1 2,-1-4 4,7-4 5,0-13 4,0-13 8,-2-8 35,2-10 17,-1-4 2,-1-8 2,2-13 2,0-7 5,0-12 4,0-11 7,0-8 12,2-9 0,1 0-23,0 4-14,4 4 5,0 10 1,1 11-3,0 11-5,0 6-6,3 8 0,5 4-13,1 4-15,7-2-13,3 7-9,-1 4-6,-3 8-1,-3 4-5,-6-1-5,-5 10 3,-4-2-2,-10-2 6,-7-4 3,-11 1 4,-5-1 1,-8 0 3,-3-3-2,6-5 4,7-2 0,5 0-13,8-4-50,5-1-50,6 3-97,5-2-197,7-26-403,14 27 0,7-3 0,14-3 0</inkml:trace>
  <inkml:trace contextRef="#ctx0" brushRef="#br0" timeOffset="13362.7467">17347 1076 2998,'0'-12'94,"0"-3"14,0-3-2,0 4-3,1 7-6,-1 7-1,2 0 0,1 9 1,-3 13 2,0 12-73,-3 15-18,-3 13-13,-7 6 1,0-1 3,4-3 6,1-13 3,6-13 1,0-14 5,0-8 6,2-9 10,0-4 3,0-2-2,0-1-22,0 0-130,0-23-670,0 19 0,0-4 0,-5 3 0</inkml:trace>
  <inkml:trace contextRef="#ctx0" brushRef="#br0" timeOffset="14269.3658">16890 2447 2240,'0'-6'118,"0"-4"21,4 5 12,-4-6 9,1 7 3,2-1-1,-3 5-5,2 0-3,-1 0 0,2 9-88,2 7-29,-2 17-22,2 9-7,-5 17-8,1 1-4,-1 1 5,0-7 5,0-8 3,0-13 2,0-11 13,0-10 40,0-8 5,0-4-2,-1-10 2,-2-10 2,0-12-2,0-12 1,1-16 5,0-10-2,6-6-10,5-8-37,2 3 3,5 3 7,2 10 8,-2 12 4,1 11-2,-7 16 2,1 9-7,-1 5-2,6 5-1,1 8-6,4 2-8,5 6-13,0 7-8,-2 9-7,-3 6-1,-5 7 0,-7 4-4,-3-4 2,-3-5 4,-9-3-6,-2-8 3,-5-3 5,-4-2-2,-6-6-3,-1 0-7,-2-5-12,4-2-9,3-1-26,4 3-39,6-2-55,6-1-178,15-5-498,-7 5 0,13-3 0,3 3 0</inkml:trace>
  <inkml:trace contextRef="#ctx0" brushRef="#br0" timeOffset="14983.1748">17556 2257 2690,'0'0'47,"0"-3"-2,0 3-4,0-3-3,0 3 1,0 0 1,0 0 3,0 0 18,0 0 25,0 0-38,-6 0 4,-4 0 7,-1 0 8,2 0 10,-2-1 6,3-2 4,8-5 4,0 0-8,-2 0-12,4-6-5,-1 1-6,12 2-5,4-2-1,7 2-6,7 4-7,3 0-7,-4 7-5,-1 0-11,-1 0-15,-7 7-5,1 8 0,-5 8 2,-4 11-5,-6 14-4,-3 5 4,-10 11 2,-12-1 2,-6-6 10,-4-4-3,-8-12 6,-4-17 5,7-10 6,6-8 2,3-6 6,12-6-1,5-7 0,5-2-4,4-9-12,10-3-2,1-2-2,8 9-5,3 7-6,6 6-5,4 10-2,3 10-5,-4 11 5,2 8 3,-3 7 2,-1-2 8,-8-1-1,-1-9 1,-10-7 4,-5-5 7,-4-7 0,-3-4-22,0-4-78,-3 0-164,-7-32-582,1 25 0,-6-5 0,-4-4 0</inkml:trace>
  <inkml:trace contextRef="#ctx0" brushRef="#br0" timeOffset="17827.4542">16643 1243 657,'0'0'40,"0"0"12,0 0 5,0 0 5,0 0 12,0 0 28,0 0 29,0 0 24,0 0 15,0 0-20,0 0 0,0 0 11,0 0 8,-2 0 0,-1 2-11,-7-2-27,-8 2-29,-5 0-22,-7 0-14,-7 1-10,-3 3-10,-2 0-30,-5 0-11,0 2-6,-1 2-1,2-4-1,1 3-1,-2 0-1,-1 1 2,1-1 0,-3 5-2,-1-5 8,1 2-1,-4 1 2,4-3-2,-3 2 0,4-1 2,1-4-2,5 3 1,-2-2-1,4-1 0,-2 4-1,1-4 0,0-2 0,1 3 1,1 3 0,2-5 0,2 2 0,8 1-2,4-3 3,1 4-1,0-5 0,-1 0-1,-4 4 0,1-5 1,-5 3 1,4-2-1,-1 6 2,11-6 4,-3 1-3,9-2 5,0-3-1,6 0 3,0 0-2,3 0 0,-1 4-1,4-3 0,-2-1-3,-4 5-2,-2-5 1,-2 1-2,-1-1-1,-4 0-2,3 0 0,-2 4 0,7-4-2,2 0-4,2 1-33,3 3-164,0-19-365,3 21 0,9-1 0,12-5 0</inkml:trace>
  <inkml:trace contextRef="#ctx0" brushRef="#br0" timeOffset="19462.5141">16574 2966 2143,'0'0'47,"0"0"2,0 0 0,0 0 0,0 0 4,0 0 15,0 0 24,0 0 18,0 0 6,0 0-42,0 0 4,0 0 11,-4 0 2,-3-2 1,-8 1-2,3-5-13,-8-4-20,-3-3-15,1-3-4,-4-4 0,-2-3-5,0 1-10,2-4 1,-2 1 3,3 2 2,-1-3-2,1-1 0,-4 3-4,-1-4 0,-2-3-1,-5-2-3,-4 2-2,1-5-2,-1 3-5,2-1-2,1 5-1,11 3-2,4 1 1,-1 5-2,3 1-1,-4-3 1,-4 5-1,3-1 0,-2 2 1,-1 1-2,5 0 1,-1-2-1,3 6-1,1-4 1,2 0 0,0 3 1,-1-2-1,-1 1-1,-1-3 1,0 2 0,-2 5-1,1-5 0,2 2 0,2 1 0,-2 0-1,2 2 1,2 1 0,-3-2 0,-3 0-1,1 2-1,-4-1 1,2 1 0,3 0 0,-1 3 0,4-4 0,2 4 0,3 0 1,-1-1-2,1-1 1,-4 1 0,1-4 0,-5 2 0,-2 0-1,4 1 0,0-1 1,0 3-1,8-1 0,-2 3 0,4-1 2,0 2-1,1 1 2,-1-2-1,3 3 0,-1 0 1,3-4-2,2 2 3,-2 1-1,4 1 0,-2-3-2,-6 2 1,4-1-1,-2 1 2,4-1 1,0 2-1,2 0 2,0-2-1,0 2-1,0 0 4,0-2 2,0 2 1,0 0-1,0 0 1,0 0-5,0 0-1,0 0-5,0 0-2,0 0-1,0 0-3,0 0 1,0 0-2,2 0 1,0 0 1,0 0-6,2 0-9,2 0-38,6 2-68,0 0-134,4-9-432,-2 7 0,1-3 0,-3 1 0</inkml:trace>
  <inkml:trace contextRef="#ctx0" brushRef="#br0" timeOffset="32238.8624">18572 847 1104,'0'-4'56,"0"-2"19,0 0 25,0 1 14,0 5 7,0-5 5,2 5 5,-2-6 10,1 2 12,-1-1-28,2 3 5,-2-2-7,1 2-9,-1-1-4,0 0 0,0-4 0,0 3-7,0 1-12,-3 1-14,-7 2-13,-10 4-18,-7 8-11,-9 11-14,-2 7-12,5 10-7,5 2-13,5 6 3,10 0 4,5 0 2,5-2 0,3 1 1,3-6-1,7-1 3,0-5 3,3-6 1,1-5 9,0-4-13,2-9-51,-1-5-155,2-13-421,2 0 0,-1-8 0,3-5 0</inkml:trace>
  <inkml:trace contextRef="#ctx0" brushRef="#br0" timeOffset="32797.0421">19216 869 1075,'0'-8'91,"0"3"5,-1-2 2,-4 1 2,-1 3 0,-7 3 5,-5 3 5,-4 7 13,0 6 5,0 3-66,8 8-12,-1 3 0,9 1-1,5 3 10,-1-7 14,8 1 3,9-3 5,2-9-6,8-5 2,8-4 3,2-5-1,-5-3 1,0-7 5,-4-4-1,-4-3-8,-4-10 0,-9-7-6,-3-5-6,-2-3-6,-4-5-3,-10 4-11,1 4-11,-9 6-7,-6 9-12,-4 6-8,-1 8-9,5 5-9,1 4-27,5 9-49,7 1-62,9 2-112,12-3-348,-4 9 0,2 1 0,5-8 0</inkml:trace>
  <inkml:trace contextRef="#ctx0" brushRef="#br0" timeOffset="33238.5191">19227 1029 1292,'0'1'78,"3"2"17,-3 4 5,0-4 1,0-1-3,0 0-8,4-2-9,-4 2 0,0 2-1,0 0-54,0 10-18,-4 5-14,1 6-4,-4 10 2,-4 5 4,-1 5 9,1 5 12,2-2-1,2-2 4,-1 0 0,5-7-3,-1-1-2,-1-7 0,4-8-2,-1-5 8,2-10 32,-3 0 29,2-3 18,-1-2 9,-2 1 1,-1-4-19,2-4-59,0-4-132,2-13-447,-1 3 0,2-8 0,0-5 0</inkml:trace>
  <inkml:trace contextRef="#ctx0" brushRef="#br0" timeOffset="33546.6013">18932 1321 2067,'9'0'35,"3"0"7,1 0 11,4 0 8,4 0 5,0 0-1,6 3 2,5 0 1,7 3 1,3 1-27,8 2-6,-2-1-7,0 2-10,-8-2-8,-12 2-3,-8-9-2,-13 1-59,-4-2-126,11-3-323,-28-3 0,0 2 0,-2-5 0</inkml:trace>
  <inkml:trace contextRef="#ctx0" brushRef="#br0" timeOffset="33967.4327">19694 688 897,'0'-3'166,"5"2"22,-1-2 11,-1 2 1,0-1-5,0 4 8,3-1 13,12 6 6,6 10 1,1 8-120,0 15-42,-7 13-28,-7 16-10,-9 8 2,-8 10 7,-9 6-7,-9 1-13,-6-1 0,-8-5-2,-10-10 4,-4-6-7,5-16-19,-7-16-66,7-14-125,12-17-351,13-3 0,8-8 0,11-11 0</inkml:trace>
  <inkml:trace contextRef="#ctx0" brushRef="#br0" timeOffset="34786.7893">20844 1111 1779,'0'3'11,"0"-2"-13,0-1 3,0 4 17,-7 1 17,-4 0 13,-8 1 11,-3-1 19,-6-2 8,3-3 0,8-2 21,3-2 37,6 0 14,2-3-2,4-4-15,4 1-12,6-3-10,7 0-19,4-1-8,8 3-14,2 2-19,-1 1-24,-1 7-18,0-2-18,-6 7-8,-1 2-2,-6 11-2,-4 7 1,-10 7-1,-11 11 2,-15 3 3,-15-2 4,-9-3 0,-10-7 6,3-8 6,11-8 5,11-7 7,12-5 1,14-5 5,6 0-2,2 0 0,7-5-7,4-2 1,8-5-6,0 1-7,5-2 0,-1 4-8,1 5-4,-3 5-6,2 11-2,1 8 1,-4 5 3,-4 5 1,-4 4 5,0-6 6,-2-2-10,-2-11-17,-1-6-130,11-14-178,-7-2-274,4-13 0,-6-9 0,5-14 0</inkml:trace>
  <inkml:trace contextRef="#ctx0" brushRef="#br0" timeOffset="35444.2254">20976 878 1027,'0'-14'136,"-6"-5"20,-2 0 10,-5-7 9,-2 4 6,-11 9 0,-4 4 5,0 3 4,-2 3 6,1 3-98,-4 3-30,0 4-18,-5 6-6,-1 9-6,1 7-8,-4 10 3,3 3-2,-1 1-4,2 4-7,7-6-6,3 5-5,8-1-2,9 0-1,8 3-2,2 3 4,9-1 3,7 2-1,3 2 2,6-3 2,5 1 9,1-9 2,1-2 1,1-9-1,0-1 2,4-11-2,4 2-6,1-7 1,3-5-3,4-4 3,-5 1-4,1-4-1,2-3 0,-2 0 0,4-3 0,3-12-2,5-6 7,0-15 4,-4-9 12,-2-10 5,-5-2 12,-1-5 7,-9-3 12,-6 0 14,-8-2 6,-14-3 5,1 4 0,-6 1-9,-9 2-14,-6 2-13,-6 4-14,-15 6-9,-15 6-20,-5 7-14,-12 11-8,-5 9-8,2 9-38,4 15-74,1 9-108,33 5-574,-8 15 0,5 4 0</inkml:trace>
  <inkml:trace contextRef="#ctx0" brushRef="#br0" timeOffset="36678.849">19031 2418 1072,'0'0'100,"0"-3"14,0 3 28,0 0 16,0-4 29,-1 2 24,-1-1 24,-1-1 18,0-2 5,-4 1-73,-4 2-24,-1-1-16,-12 2-28,-2 4-18,-4 5-28,0 8-26,0 5-23,3 11-18,7 8-4,2 0-3,9 2 3,6-2 6,6-4 6,6-5 5,12-4 4,8-6 3,7-6 2,7-7 6,-2-5 0,-4-4 2,-6-5 3,-4-7-2,-8-6-3,-2-6-1,-6-5 7,-7-8 4,0 2 1,-4-5 2,-4 3-3,0 4-4,-7 4-8,-2 7-3,-1 4-6,2 4-17,0 7-35,5 3-38,2 5-55,2 1-109,1 0-100,13-3-358,-8 5 0,5-2 0</inkml:trace>
  <inkml:trace contextRef="#ctx0" brushRef="#br0" timeOffset="37296.4876">19138 2327 2288,'0'0'92,"0"0"4,0-1 14,0 1 12,0 0 13,0 0 9,3 0 8,3-3 0,6 1 1,10-8-79,10-1-9,9-1-6,9-4-12,1 1-13,3-3-12,3 2-7,-3-5-7,-4 0 0,-9 3 0,-8 2-1,-8-4-1,-12 8 1,-3 2-3,-8 3-9,-2 1-12,0 2-51,-2 1-56,-4-2-96,-6-6-91,-6 1-52,-10-2-17,3 4 2,1 0 9,2 2 30,8 0 36,4-2 92,4 5 112,6 0 137,-3 2 100,6 2 59,1-1 33,5-1 8,2 1 0,2-4-14,4 4-22,7-2-41,-8 2-59,2 0-42,-2 6-11,-6 5-9,-3 5-18,-5 10-1,-4 9-5,-8 0-3,-4 3-25,-9-5-68,1-8-130,-8-25-251,1 8 0,5-4 0,4-5 0</inkml:trace>
  <inkml:trace contextRef="#ctx0" brushRef="#br0" timeOffset="37648.4576">19804 2270 2553,'3'-4'133,"-3"3"10,3-3-2,-2 3-7,4-2 4,5 3 2,3 8-4,1 6 1,2 11-2,-12 14-114,-4 24-17,-12 10-7,-15 13 1,-14 6-6,-6-2-27,-8-10-35,-1-13-42,0-14-58,4-21-137,-2-26-314,4 3 0,-1-13 0,5-7 0</inkml:trace>
  <inkml:trace contextRef="#ctx0" brushRef="#br0" timeOffset="38191.0591">19041 1981 896,'0'-5'97,"-2"-2"9,-3-1 4,-4 4 0,-4 0 5,-5 5 12,-13 9 14,0 11 12,-8 13 9,-5 8-74,-5 12-10,-3 7-7,-2 2 3,2 6 6,3 2-1,13 0-5,11 0-9,11 0-6,8 0 0,12-5-3,14-5 0,4 2-4,7-6-2,12-4-6,3-8-71,13-16-225,1-2-292,6-12 0,2-14 0,7-1 0</inkml:trace>
  <inkml:trace contextRef="#ctx0" brushRef="#br0" timeOffset="38971.7195">20671 2726 578,'1'-7'72,"4"2"42,0 1 39,0-1 37,-4 2 29,4 3 40,-3-7 23,0 3 27,2-3 21,-3 2-26,0-3-26,-1 3-40,2 2-36,0-3-34,-1 3-24,5 2-39,-3-3-20,1-2-27,1-2-17,1 2-8,-1-2-2,1-2 0,-2 5 0,0 1 5,-2-3 3,1-2 2,-2 5 2,-1 1-1,2-2-2,-2 4-4,3-1-7,-3 0-2,3 0-6,-3 2-20,0-2-22,0 2-2,0 11-5,0 8 2,-6 10-1,0 14 2,-3 9 2,-3 8 1,1-2 3,2-1 12,4-8 15,1-7 1,2-9 0,2-11 2,-2-7 3,0-6 7,2-6-17,0 0-46,0-3-99,0-10-154,0-16-502,0 4 0,0-10 0,0-7 0</inkml:trace>
  <inkml:trace contextRef="#ctx0" brushRef="#br0" timeOffset="39889.4092">20630 2443 1900,'0'-2'100,"0"1"20,0-2 9,0 1-2,0 1-5,0 1-2,-3 0 2,1 0 0,-5 0 10,-4 1-71,-2 5-18,-1 2-17,0 0-4,4 2-3,4-3 4,6-1 4,-3-4 3,6 2 12,-3-4 0,0 0 3,0 0 3,0 0 3,0 0 11,0 0 14,0 0 7,0 0 3,0 0-12,0 0-20,0 0-10,-3 2-10,-3 2-5,-5 8-11,-5 7-12,-6 11-10,0 3-9,1 10 1,3 2 6,5 2 8,3 5 0,7-1 2,2 0 3,2-2 2,9-3 1,0-4 4,11-1 6,3-8-3,9-3 0,0-5 4,2-3-2,0-6 0,-2-3 0,1-3-3,3 0 2,0-4-2,1-3-2,1 1-3,0-4 3,0 0-2,0-1 2,-1-7 0,-5-3 0,4-8 1,-6-4 0,3-11-2,-5-1 1,-6-2-1,-1-2-1,-5-4 0,-4 4 0,-3-3 1,0 1 0,-4-1-5,-2 2-2,-2-2-1,0-1-1,-4-2 2,-4 2-2,-7 2 1,-6-1-1,-12 3-3,-5 0-1,-2 6 2,-3 1-2,2 5-2,-1 5 1,2 7-3,-9-1 1,2 9-2,-7 3-1,-4 3-1,-3 5-21,2 7-62,4 3-119,20-8-620,-11 22 0,5-1 0,5 1 0</inkml:trace>
  <inkml:trace contextRef="#ctx0" brushRef="#br0" timeOffset="44470.4966">8289 353 989,'0'0'30,"0"0"19,0 0 35,0 0 28,0 1 22,0-1 18,0 3 17,0-3 12,0 2 14,0-2-18,0 0 5,0 2-12,0-2-36,0 0-32,0 2-26,0 1-16,-3 9-15,-6 5-12,-5 8-13,-1 8-6,-7 6-9,-1 2-8,-1 6 7,-3-4 4,0-3 3,1-3 0,1-7 0,1-4 2,5-4 1,0-5 0,2-6 0,1-6 4,5-1-4,-1-4-1,1 0-2,1-4-12,3-5-41,-4-5-63,5-8-139,6-13-330,0 4 0,0-6 0,6-3 0</inkml:trace>
  <inkml:trace contextRef="#ctx0" brushRef="#br0" timeOffset="44807.0456">8094 281 1390,'7'-11'149,"5"-2"22,4-3 9,2 0 5,-1 3-1,1 6 1,2 3-2,2 1-2,0 3-3,-2 3-125,-3 8-25,-2 10-21,-6 5-5,-3 11-2,-5 6 4,-1 6 3,-1 6 2,-2 4 1,-3 2 9,0 2 2,-3-1 1,0-7 0,2-6-2,2-11-4,0-4-38,5-10-70,-1-16-114,1 0-375,-3-6 0,0-6 0,0-6 0</inkml:trace>
  <inkml:trace contextRef="#ctx0" brushRef="#br0" timeOffset="44998.3072">8078 709 2411,'0'-9'103,"0"-3"2,0-1-2,5-2 1,8 5-8,4-1-51,5 3-103,8-8-160,-4 5-320,-2 3 0,-9-2 0,3 4 0</inkml:trace>
  <inkml:trace contextRef="#ctx0" brushRef="#br0" timeOffset="46036.3171">8320 595 1748,'2'0'116,"3"-3"6,3 6 4,3 1 7,-4 6 2,5 7 6,-3 11 3,-4 6 2,-5 4 3,-3 2-99,-6 0-19,-1-3-8,2-5-5,0-5-2,5-14 6,2-7-5,1-2-2,6-12-4,3-3-3,4-11-3,7-2 0,6-6 0,1 6 2,0 6-9,-2 5-8,-5 7-2,-1 3-2,-6 12 3,-6 1 1,0 9 3,-3 0 4,0 8 5,4-1-1,6-6 6,7 1 2,5-7 2,11-8 1,2-2-2,-1-5-1,2-8 0,-2-7-1,-10-3 0,-5-1 1,-7-6 14,-10 2 15,-6 7 0,-6 6 0,-14 1 0,-6 7 0,-4 3-1,-5 7-3,5 7-4,9-3-4,12 2-15,5 4-13,9-4 5,12-5-4,4-4-3,1-1-1,6-6 0,0-5 6,-11-3 4,-7-5 9,-3 0 8,-5-3 2,0 5-4,-4 4 0,2 4 0,0 4-1,0 7 1,-4 8-1,-1 10-1,-1 11-8,2 13-8,-1 11-6,3 7-4,1 0-18,0 4-7,-1-9-2,-4-6-3,-3-18 0,-2-6 4,-6-12 0,-2-9 2,0-8 1,-4-2 4,4-8 25,3-8 13,6-8 3,6-8 7,6-6-5,12-4-2,6-4-2,10-1-3,12 3 0,6 1-1,6-2-2,3 3 4,-5 8 5,-9 3 1,-9 8 5,-12 9-3,-14 4-7,-2 6 0,-3 2 3,-3 9 2,0 2 0,-3 9-6,-3 7-8,2 1-28,0 5-50,-5-11-79,9-10-150,-3-2-324,3-4 0,0-6 0,0-3 0</inkml:trace>
  <inkml:trace contextRef="#ctx0" brushRef="#br0" timeOffset="46196.5769">9107 665 2159,'0'-20'125,"0"1"17,0-5 7,0 0-3,0 7-21,0 13-49,0 1-97,4-4-559,-2 7 0,2 9 0,-4 1 0</inkml:trace>
  <inkml:trace contextRef="#ctx0" brushRef="#br0" timeOffset="46846.2653">9292 711 2692,'0'-6'74,"0"3"-8,0 1 1,0 1 6,-6 10 0,1 4 2,0 11 5,-1 3-2,1 7 4,5-7-73,0 1 4,4-7 13,5-7 4,5-6-6,2-6 3,6-2 1,-2-4-7,-8-10-1,-4-6-5,-5-7 0,-5-3-6,-4 3-9,-3 0-8,-4 9-5,-1 6 0,0 11-8,5-4-3,5 7 6,2 1 5,10-2 3,7 3 4,8-2 3,7 2 7,8-2 5,2-4 0,-4-4 4,-9-2 9,-6-4 2,-9-4 0,-4-1 0,-6 0 1,-1 6-5,-2 4-5,-5 5-3,-4 0-3,1 13 0,-6 5-5,4 10-2,9 3-2,3 11-4,8 1-27,5-2-61,1-2-26,0-5-18,-7-12-9,-3-5-1,-6-10 3,-4-2-2,-7-3 0,0-4 0,-10-2 25,-2 0 55,11-8-132,3-14-215,6 18 0,5 0 0,10 0 0</inkml:trace>
  <inkml:trace contextRef="#ctx0" brushRef="#br0" timeOffset="47405.4006">9789 753 2655,'5'-16'154,"0"5"37,-1-6 25,3 0 0,-7 6-5,2 10-12,-2-3-2,0 4 3,-4 8 6,-1 10-123,-1 10-31,-3 14-38,0 13-46,-1 14-35,2-1-24,-1-2-14,3-4-6,1-9-7,1-12-6,2-10 0,1-13 9,-2-8 1,-2-6 24,2-10 35,0-7 35,3-11 30,-4-7 20,10-15 12,3-7 8,5-13 6,4-1 0,4-4 5,1 5 4,-1 7-1,-3 14-2,-2 12-9,-3 11-13,-2 8-11,-2 8-10,-1 10-8,2 10-3,-5 11-6,-3 9-6,1 5-2,-5 6-2,-5-7 4,0-8 5,-6-1 1,-6-10 4,-3-6-10,-3-3-38,1-4-69,7-6-152,7-7-467,1-2 0,6-2 0,7 1 0</inkml:trace>
  <inkml:trace contextRef="#ctx0" brushRef="#br0" timeOffset="47925.5568">10051 872 2489,'14'-2'35,"1"-3"2,7-3 1,8-2 1,1-4 1,-4 2 2,-2-5 13,-3-2 22,-9 3 25,-4-6-18,-6 5 4,-2 2-1,-3 0-3,-9 3-2,-6 4 3,-6 4 1,-3 8-7,-6 8-20,3 1-22,7 5-13,6 6-3,6 4 3,9 1 5,5-2 2,13 2-7,1-4 3,8-8-6,4-8-1,1-5-2,-4-4-1,0-13-2,-3-5-3,-8-5-2,-1-1 8,-3-2 2,6 10-8,-3 2-2,4 8-3,0 1-2,0 10-1,-6 8 2,1 5-2,-6 2 0,-1 7-10,-1 0-27,-1-1-94,-1-9-148,5-13-458,-6 6 0,0-10 0,2-7 0</inkml:trace>
  <inkml:trace contextRef="#ctx0" brushRef="#br0" timeOffset="48724.4707">10552 792 2861,'4'-4'86,"5"4"8,-2 4-1,5-4 5,-3 12 0,-1 1 1,-6 7 1,2 0-2,-4 3-7,0-7-88,0-2-3,0-9-5,0-3 3,0-2-4,2-7 0,6-1 0,0-12 2,4-2 3,4-1 4,4-3 6,-2 7-4,2 5-7,1 8-5,-3 4-1,0 12 0,-8 2-1,-4 7-2,-6 0 0,0 4 3,0-8 3,0-3 8,0-4 14,0-4 6,3-4 0,5 0 0,8-8 1,5-4-2,5-6 0,1-10-1,-1 0-11,-4 2-10,-2 4-17,-2 13-4,-9 5 4,0 12 2,-3 8 3,0 4 3,0 3-2,1 4 6,3-1 12,-1-5 12,6-7 9,1-4 4,7-6 0,1-4-2,6-4-2,-2-13 2,0-3-3,-4-8-2,-6-11-6,-9 1-6,-4 4-5,-3 4-9,-6 6-5,-5 15-1,-1 3-5,-4 10-7,2 10 6,-2 6-1,10 6 4,2 7-1,2 5 2,0 0 7,2 0 3,-2-4-1,0-5 4,0-4 0,-2-9 1,-4-4-3,-9-10 2,-1 0-5,-8-2-26,2-2-73,6-2-206,-1-8-394,4-1 0,7-11 0</inkml:trace>
  <inkml:trace contextRef="#ctx0" brushRef="#br0" timeOffset="63627.2861">17634 3198 254,'0'-8'56,"3"-3"9,0 2 24,-3-2 34,3 7 35,-3 0 23,0 3 19,0 1 11,0 0 6,0 0-29,0 0-16,0 0-8,0 0-23,0 0-34,0 0-37,0 0-24,0 0-22,0 0-8,0 0-3,0 1-6,-6 7-3,-1 0 5,0 4 1,-6 7 5,-4-3 6,3 3 3,-3 1 2,2 1-1,-3-1-4,4 1 1,-2 0-1,-1 2-6,1-1-3,-2 2-3,-2-2-1,0 2-1,-1-5 0,-1 1 3,1 2 1,-5 0 2,7-5 4,-4-2 3,1 1 2,3-2 3,1-2-1,-1-5 0,1 0 2,-2-2-1,-3 2-1,-4-4-2,-3 3-5,2 2-2,-1-2 1,2 3-7,2 1-1,-1 0 1,2-4-2,3 0-3,-3-2 0,-2-1 0,4 1 0,-3-1 1,1 4-4,4-4 3,0 2 1,-1-1-2,-3 2 1,1-6-1,-3 4 0,-1-4 1,1 5 1,0-5-2,-4 0 2,3 0 0,0 0-1,1 0-2,-2-3 2,2 1 1,-2-2-2,-2-2-1,-4-3 2,-3-1-1,-4-4-1,3 1-1,-1-5 1,4 4 0,2-2-1,3 1-1,-1-3-1,1-1 1,-4 0-1,1 0-2,-5-1 4,2 5-1,3-5-1,-2 2 1,3 1 1,2 3 1,2-2 3,4 1 0,-4 3 0,2-3 1,4 3-2,-1-2 3,-5-2 0,8 2 1,-3 0 0,2-3-2,-2 1 1,-4 1-1,0 1-1,-3 0 2,0-5 0,-3 4-2,-2-2 1,-1 3-1,-3 3 0,-1-2 2,0-1-3,3 3 0,-5 0 2,3-1-2,4 4-1,-4-4 1,2 4-3,0 1 2,0 0-2,-1 0-3,1 4 3,3 0-2,2 3 1,-1 0 0,6 0 0,-2 0 0,1-4 0,-2 4 0,3 0-1,-3 4 1,-4-4-1,4 4 3,2 2-4,1 1 1,3-1 1,5 3 1,2-6-1,0 1 0,3 0 3,4 0-1,1-3 0,4-1 3,3 3 3,2-3 0,0 0 0,2 0 1,-2 0 0,0 0-2,0 0-4,0 0-33,0 0-46,2 0-72,8 0-145,-4-13-280,4 10 0,4-5 0</inkml:trace>
  <inkml:trace contextRef="#ctx0" brushRef="#br0" timeOffset="64162.305">14565 2853 1970,'0'-6'98,"0"-1"20,2-3 9,-2 4-2,0 1 8,-6 5 5,-4-1 3,-13 4-1,-6 6-1,-10 8-66,-8 3-29,-4 8-20,-2 8-7,2-3 2,-3 1-7,11-3-6,11-3-4,9-10 2,6 1-2,10-11-4,4 2-5,1-6 3,2 4-2,0-1 2,2 2-1,0 2 7,0-3 0,4 3 2,8-1 4,-1 4 4,1 1 2,6 1-2,-3 6 0,6-2-2,-1 5 0,3 3-5,2 3-1,-3-1-1,0 1-1,-5 0 0,-4-10 1,-6 0-1,-5-8 2,-1-2-8,-3-8-27,0 0-120,23-12-494,-26 7 0,0-13 0,6-17 0</inkml:trace>
  <inkml:trace contextRef="#ctx0" brushRef="#br0" timeOffset="65102.1825">16631 2118 474,'-2'-20'49,"-1"2"18,0-5 13,-2-1 26,0 6 26,2 7 36,-3 3 29,2 4 25,4-2 17,-2 2-24,2 4-11,0 0-19,0-1-11,0 1-30,0 0-22,-2 0-36,2 0-28,-2 0-21,1 0-14,-4 0-7,-5 0-2,-2 0 1,-6 0 2,1 0 2,-4 0-1,10 1-1,-2 2-1,2 0-2,1 4-4,1-4-12,0 1-1,0 2 0,-1 1-1,-4 2 4,-7 4 2,-2 3 3,-10 3 4,-5 5 3,-15 6 0,-8 1 10,-10 4 2,-9 4 0,-4 6-1,-5 0-1,6 0-4,4 0-1,1 1-6,7-1 0,9-12 0,6-1-2,15-8-1,11-5-1,13-10-3,9 1-8,7-5-12,1-2-35,1 0-25,0-3-24,6 0-83,4-5-148,5 1-192,3-2 0,-1-13 0,-1-3 0</inkml:trace>
  <inkml:trace contextRef="#ctx0" brushRef="#br0" timeOffset="65629.6417">15615 2043 1252,'0'-10'134,"4"1"29,-2-3 20,0 2 13,0 0 8,1 4 11,-2 5 6,2-2 3,-1 2 2,-1 1-93,-1 0-41,8 0-29,0 0-18,8 1-10,2 9-9,9 2-8,2 9-6,0 11-2,1 15 0,6 9 1,-1 11 0,-1 17 1,-2 7 0,1 3 0,-10 2-1,0-8 2,-2-5-2,-2-16 1,-1-7-1,-6-14 1,-4-12 2,-3-9 4,-3-6 4,-2-9 11,0-5 7,0-1 5,0-3 7,0-1-4,0 0-1,0 0-6,0 0-21,0 0-28,-7 0-63,-3 0-162,-7-15-498,1 12 0,-1-8 0,-1-6 0</inkml:trace>
  <inkml:trace contextRef="#ctx0" brushRef="#br0" timeOffset="67264.3566">12672 3085 914,'0'-6'79,"0"-3"34,0-1 27,0 0 36,3-3 30,-3 5 28,0 0 18,0 3 7,0-1 0,-4 5-59,-3 0-25,-3 2-32,-8 6-28,-4 6-34,2 8-33,-4 8-26,7 8-20,0 4-10,8 4 3,5 0-3,1-4 9,10-4 1,7-5 11,8-10 4,5-5 7,7-11 3,0-3 4,-4-8 10,0-9 2,-9-5 7,-4-5 2,-4-7 1,-6-11-8,-3-1 0,-2-4-4,-4 4-3,-2 1-3,-3 7-7,-1 6-6,-4 7-9,1 7-8,-5 9-4,2 4-4,-6 10-4,3 8-1,-3 5-2,6 5-2,7 3 0,4 1-3,0-5 8,9-2 3,1-7 3,7-4 4,6-6 1,10-2 1,3-4 2,6-6 3,0-5 4,2 0 2,-1-8-2,-5 0-2,-6 2-5,-8 6-6,-8 1-5,-2 7-8,-3 2 0,-3 2-3,1 6 0,2 3-1,-2 3 2,-1 9 0,-3-2 1,1 5 6,-3 1 4,0-4 7,0-3 2,0-4 1,0-7 5,5-2 6,-5-2 7,3-4-6,4-2 8,8-2-4,4-7 0,5-5-2,6-3 1,-2-5 1,-2 0-9,-3 6-4,-7 3-13,-4 6-1,-6 2-11,0 5-2,-3 2 1,-3 6 1,1 6 1,1 8-3,-2 6 5,-2 8-1,4-3 7,-2 1 5,0-3 5,8-3 9,6-5-3,11-1 0,10-9-23,12-4-88,12-7-253,-9-7-366,-10-20 0,-13-20 0,-11-21 0</inkml:trace>
  <inkml:trace contextRef="#ctx0" brushRef="#br0" timeOffset="73617.1033">22320 1510 1356,'0'0'74,"0"0"14,0 0 8,0 0 13,0 0 9,0 0 5,0 0 6,0 0 6,0 0 2,0 0-53,3 0-1,12 2-6,9 0-4,14 2-6,18 2-6,13 1-2,15-2 0,11 0-6,9 1 0,4-2-11,-4 0-6,-9-3-7,-20-1-4,-19 0-2,-21 0 1,-20-1 7,-8 1-5,-7 0-3,-3 0-5,-6-2-4,-1-1-9,-8-4-7,-5 0-16,-5-5-22,-6-2-11,1-1-11,3 0 1,6 5 6,7-3 8,14 7-8,2 2 12,5-2 11,10 5 20,4-2 19,6 2 6,5 1 0,-4 5-1,-2 9-2,-14 10-2,-3 5 11,-8 10-1,-4 0-3,-10-1-28,0-5-125,-4-20-425,-4 5 0,7-8 0,8-10 0</inkml:trace>
  <inkml:trace contextRef="#ctx0" brushRef="#br0" timeOffset="74459.1181">24040 1698 2239,'0'0'11,"4"0"-5,0 0 8,7 0 7,5 0 10,2 0 5,8-2 1,-4-6 2,2-5 4,-4-5-18,-2-8 8,-6-3 15,-3-3 12,-6 3 7,-5 4-11,-8 3-3,-11 7-2,-6 6-1,-12 3-4,-5 9-3,4 9 0,5 8-11,9 12-22,11 6-8,14 4 0,16 1 4,15-7 4,17-6 1,13-11 1,9-11 3,3-1 0,-4-14 2,-11-9 2,-7-10-1,-13-9 1,-9-11 3,-9-4 7,-11-5 9,-1 10 5,-7 2 4,0 7 2,0 13-2,0 7-5,0 7-9,0 3-3,0 8-5,-5 10-12,-1 8-11,2 14-8,-2 14-4,-7 19 2,2 7-1,-9 16 8,-3 10 7,-1 0-2,3 0 0,4-8-2,3-12 2,8-14 0,6-12-1,0-13-4,0-15 3,0-7 4,4-9 6,12-10 2,2-11 4,9-11 0,3-12 1,0-14 1,-9-11 1,-8-6 0,-7-6-4,-8 7-3,-9 5-7,-5 4-1,-1 14-3,-1 10 1,6 7-6,8 6-47,5 3-107,21-1-197,6 0-305,12 4 0,7-1 0,4-7 0</inkml:trace>
  <inkml:trace contextRef="#ctx0" brushRef="#br0" timeOffset="74853.357">24830 1409 2382,'0'-17'123,"0"-3"8,0-1 1,0-1-11,0 12-1,0 10 2,-4 11 1,-2 19-1,-6 19 1,-4 21-99,-10 15-21,-2 15-6,-4 5 0,0-4 11,5-10 0,11-5 0,5-14-1,8-13 0,10-11 2,4-8-2,5-10 5,1-11 2,7-8 1,-4-11-1,4-8 3,-7-15 1,-2-6-1,-8-10 0,-2-8-2,-3-2-4,-6-6-1,-2 3-7,2 2-1,-2 3-4,0 12-39,4 2-158,14 4-500,0 10 0,5 6 0,4 1 0</inkml:trace>
  <inkml:trace contextRef="#ctx0" brushRef="#br0" timeOffset="75736.3453">25052 1763 1923,'3'-4'129,"-3"-1"12,3-2 2,0 1 3,4 1 0,1 0 2,9-5 0,0 0 1,3-7 2,2-2-104,-9 1-16,4-3 5,-13-1 6,-2 3 1,-4 3-1,-6-4-3,-6 8 0,-9 2-2,-8 6-2,-5 7-4,-2 12-6,3 8-16,11 5-10,10 6-4,7 4-1,11 0 2,13-3 3,13-10 2,5-3 3,11-14 1,1-2 0,0-12 1,-6-2 2,-2-11 3,-5-2 2,2-9-2,-8-4-2,-8 7-2,-3 0-6,-11 9-8,-1 11-2,-3 5-2,3 4 0,-2 3-3,7 4 3,-7 1 1,2-2 1,-3 0 5,-2 0 10,3-8 9,1 0 0,4-2 3,1-4-1,0-8 0,-3 1-5,-3-3 0,-3 0-1,0 3-10,-3 4-7,-8 8-3,-4 1 2,-8 10-3,-7 9 3,2 10 0,2 3 1,8 5-1,12 2 0,3-5 4,6-3 2,18-4 5,12-7-4,8-4-5,9-9-6,5-5-3,-5-11 1,-2-11-3,-7-15 2,-5-10 1,-9-16 2,-6-1-2,-7 1 11,-7 9 14,-4 11 12,-3 11 2,0 11-10,0 9 2,-2 4-1,-5 18 0,-4 11-3,2 15-1,-2 15-4,1 8-21,4 1-96,6-5-189,-3-37-373,0 18 0,3-12 0,-3-17 0</inkml:trace>
  <inkml:trace contextRef="#ctx0" brushRef="#br0" timeOffset="75973.3046">25745 1659 2094,'10'-9'103,"8"-4"4,12 3 2,5 3 0,-1 3-1,0 9-2,-9 4-7,-7 2 2,-12 11 5,-6 3-84,-6 7-9,-4 5-1,-1-2-3,2-2-19,0-5-96,7-18-180,1-3-253,1-3 0,3-14 0,-1-7 0</inkml:trace>
  <inkml:trace contextRef="#ctx0" brushRef="#br0" timeOffset="76110.1966">25945 1447 2585,'0'-14'70,"4"5"-7,2-1-1,3 5-178,2-25-416,-2 31 0,-5 7 0,-1 3 0</inkml:trace>
  <inkml:trace contextRef="#ctx0" brushRef="#br0" timeOffset="76648.1529">26140 1630 1930,'0'6'14,"0"5"8,0 6 9,0 7 2,0 6 3,0-5 6,3 1 2,8-10 10,0-7 6,8-5 1,2-4-9,6-12-5,-7-5-2,4-5 3,-4-7 4,-1 1-3,-4 2-2,-3 9-15,-4 7-5,4 9-3,3 5 2,1 6-11,1 3-10,3 2 8,5 1-1,3-1 1,0-8 4,2-2 4,-2-6 2,-5-8 2,-5-6 3,-6-6 18,-5 0 10,-4-8-13,-6 6-3,-10 3-5,-4 12-3,-11 4-2,-4 9-2,-2 12-2,3 11-6,10 9-10,5 4-3,12 4 0,4 0-1,14-6-2,0-9 10,8-6 2,6-9-4,2-9-33,4-4-136,0-21-483,-1 4 0,-3-8 0,0 0 0</inkml:trace>
  <inkml:trace contextRef="#ctx0" brushRef="#br0" timeOffset="77799.4145">27439 1798 2170,'0'-13'70,"-1"0"3,-5 0-2,-8-5-2,-1 12 0,-12 4 1,-9 4 0,1 6-1,2 12 1,8-2-53,7 10-14,10-1 1,7 0 11,8-4 6,8-4 6,11-8 3,3-7 1,12-5 3,0-9 2,-2-7-1,2-11-1,-5-6 0,-5-17-6,-2-10 8,-9-6 12,-4-2 9,-11 6 12,-2 11 0,-3 14-9,0 11-4,-8 13-1,-5 11-3,-7 12-3,-2 16-12,-2 16-19,4 11-10,8 11-14,11 3-2,1-5 1,8-4 2,5-14-15,9-9-8,5-7-1,8-18 1,1-3 0,0-10-1,-1-7-2,-5-13 3,-5 0 6,-2-9 7,-12 5 20,-4 1 7,-6 9-11,-1 7-2,-1 9 1,-5 8 2,3 12 1,0 5-1,0 12 0,5 2-3,10 1-3,7-10 6,8-5 14,3-8 4,4-10 3,-1-8 0,-6-6 2,-6-11 0,-8-8-2,-7-11-1,-3-5-8,-9-2-6,-7 1-4,-4 9-7,-7 12-5,-6 6-4,2 15-4,5 10 0,3 10 0,10 4-1,4 4 5,12 5 6,7-8 3,11-6 7,6 0 5,8-15 2,2 4 4,0-11 1,-9-3 1,-5-6 4,-5-3 0,-4-5-6,-7 5 3,-4 2-3,-6 6-12,0 3-4,-4 3-1,-5 8-1,-2 8-1,-2 4-2,3 7 1,3 12 2,4 6-3,9 3-2,2 1 2,-2-3 1,-2-8-2,2-10-5,-6-7 3,-3-12 0,0-5 0,-9-4-2,0-5-1,-4-2 2,-2 3 4,2-6-9,2 2-83,4 4-149,4-15-406,3 15 0,6 2 0,11 2 0</inkml:trace>
  <inkml:trace contextRef="#ctx0" brushRef="#br0" timeOffset="78910.2921">28588 1811 2623,'9'-15'139,"-2"-2"17,1 1 6,-2-6-5,-12 8-2,-15 7 0,-7 5 1,-9 0-1,-2 10 1,3 4-105,9 6-36,9 0-23,12 4-9,3 0 2,7-5 3,8-3 3,2-4 2,8-8 1,4 2 2,1-10 2,-1-8 3,0 2 5,-4-7 6,-7-1 3,-6 3-11,-5 6-17,-2 6 0,-6 5 0,-1 4 1,-1 3-1,3 8 0,0 2-2,3 5 1,8-3 2,11-5 10,11-7 16,11-2-4,5-4-3,3-7-2,-3-4-5,-8-5-8,-6-8-6,-8-7-10,-11 1-16,-7-1-4,-15 5-2,-11 8 2,-7 11 4,-6 2-3,-2 11 3,10 9 9,10 4 7,9 3 6,11 6-3,11-5-9,8-3-6,2-6 0,4-12 2,-1-3 7,-7-6 8,-4-5 5,-9-5 9,-3-6 19,-3-2 22,-1 5 19,-2 0 5,0 8-14,0 4-5,-3 7 0,-5 7-6,-3 12-6,-5 11-8,-3 16-14,0 13-7,0 9-5,1 5 2,-2-1 12,-1-5 2,5-6-6,-4-14-4,6-9-1,0-12 8,4-11 3,1-11 3,2-4 4,1-7 6,3-7 2,3-7 1,11-10 3,7-3 2,10-9-1,14-6-6,14-2-7,6-4-5,4 0-7,0 6-4,-4 6-8,-4 4 3,-11 9 2,-12 13 13,-13 0 12,-10 11 0,-10 0-13,-2 2-6,-3 2 3,-10 2 1,-3 2 6,-6 8-5,-5 2-2,2 7-11,4 8-12,5 3 0,5-1 14,5 1 5,5-3-4,1-6-3,6-3-6,6-4-32,4-5-78,13-5-198,-2-28-403,6 19 0,2-6 0,3-5 0</inkml:trace>
  <inkml:trace contextRef="#ctx0" brushRef="#br0" timeOffset="79726.8899">30238 1415 1182,'3'-3'133,"1"0"37,0-1 11,-2-2 0,-2 5-18,0 1 0,-6 0 10,-9 1 3,-4 8 4,-13 1-77,-1 5-54,-1 3-35,6 1-9,9-7 3,8 1 21,6-6 7,1-1-8,8-5-4,2-1 0,7-7-2,7-1 0,0-4 1,8-3-2,-4-2 1,1-6 0,-6 6-2,-2 1-2,-5 2 2,-6 6-7,-2 6-10,-3-1-2,-1 6 0,-1 7-2,-4 12-1,-3 12-5,-3 12-3,-6 9 2,-3 6 0,3 0 6,1-4 8,3-4 4,-1-4 0,6-10-2,-4-4-1,4-12 4,-5-5 3,4-12-3,-4-2 2,-4 0-2,0-4 2,-2-4-3,0 0-2,-1 2 2,0-2 0,6-2-3,1 4-6,4 1-1,5 1-4,2 0 2,2 0-2,2 0-3,-2 0 1,0 0 7,6 0 6,8 0 2,10 3 5,13 1 1,10 4 2,6 0 0,-5-1 2,-11 0 1,-12-2-12,-14-2-76,-14-6-220,-14 3-332,-12-3 0,-5-3 0</inkml:trace>
  <inkml:trace contextRef="#ctx0" brushRef="#br0" timeOffset="81616.0327">4071 4936 903,'0'3'165,"0"-3"21,0 0 20,0 1 22,0-2 36,0-4 17,0 0 21,2-3 10,-2-1 7,0 2-115,0 2-51,0 1-30,0 4-27,0 5-20,0 12-37,-2 12-17,-4 14-18,0 14-10,-4 8-9,1-7-1,2-4 5,1-13 10,6-11 5,0-10 0,0-9-6,0-6-37,2-5-97,12-9-193,6-11-338,0-8 0,7-9 0,6-10 0</inkml:trace>
  <inkml:trace contextRef="#ctx0" brushRef="#br0" timeOffset="81889.0664">4399 4886 2063,'0'-4'152,"0"1"2,2 1-14,-2-1-6,0 4 2,0 10 3,0 11 1,0 14 1,-4 12 1,-3 11-135,0 2-16,-2-3-1,4-4 14,0-13 7,1-11 3,4-13 7,0-3-31,0-11-92,4-14-215,-4-11-273,2-13 0,0-14 0</inkml:trace>
  <inkml:trace contextRef="#ctx0" brushRef="#br0" timeOffset="82092.0661">4349 4594 2372,'-2'-5'98,"0"-5"6,-1 6 0,0-4-2,0 5-14,3-1-52,-6 4-86,2-7-167,-10 7-310,-3-2 0,-6 2 0,-5-1 0</inkml:trace>
  <inkml:trace contextRef="#ctx0" brushRef="#br0" timeOffset="82293.0916">4027 4567 3140,'0'0'80,"0"0"2,0 0-3,0 0-4,0-3-7,0 2-4,2 1-4,2-3-51,4 3-102,10-3-275,-4 6-271,2 0 0,-2-2 0,1-1 0</inkml:trace>
  <inkml:trace contextRef="#ctx0" brushRef="#br0" timeOffset="82684.4541">4870 4621 2178,'2'-5'113,"1"1"2,-3 0-7,3-2-1,7 6 2,6 10-2,3 11 0,5 16 0,-1 15 0,-10 24-99,-7 15-11,-10 12-2,-10 10 8,-4-3 4,-4-7-2,-2-15 5,4-20 3,2-20 8,6-10 3,3-14 5,3-10 3,3-6 8,3-2 2,0-6 1,0 3-48,0-3-178,-6-17-464,0 10 0,-3-4 0,3-6 0</inkml:trace>
  <inkml:trace contextRef="#ctx0" brushRef="#br0" timeOffset="87541.2546">8094 5074 931,'2'-11'124,"0"-8"24,1-1 51,0-6 13,3 5 22,-3 7 22,1-2 22,-4 4 11,3 2 4,-3 5-99,0 3-36,0 8-24,0 14-49,0 18-9,0 27-23,-3 27-19,-4 16-20,1 9-8,0-7-4,0-11 11,1-22 0,-1-21 5,3-17 3,2-15-4,-6-13-26,1-8-68,5-15-173,-2-20-443,-6-1 0,3-8 0,-6-9 0</inkml:trace>
  <inkml:trace contextRef="#ctx0" brushRef="#br0" timeOffset="88108.2801">7917 5400 1722,'0'-8'141,"0"0"10,0-3 0,3 3 9,9 3 4,11 5 1,15 0 2,14 4 3,16-4 0,7 0-117,-4 0-21,-5 1-8,-9-6 1,-12-2-6,-17 0 2,-12-2 10,-7-6 10,-6 5 5,-3-2 3,-1 2-5,-4 6-4,-1 3 2,-10 5-3,-3 12-2,-2 10-6,0 7-8,4 9-9,10-2-7,4-1 2,12-6 6,9-7 7,8-13 1,9-5-1,9-8 1,-5-8 1,-2-12-3,-5-5-3,-10-13 2,-7-10-6,0 3 0,-9 1-4,-1 7-2,-3 13-6,0 9-4,-2 11-3,0 7 0,0 7 3,1 10-2,1 9 0,2-1 0,4 6-2,4-3-1,2-8 9,5-1 3,-2-10-3,5-5-24,-3-3-38,-1-4-68,1-10-144,2-11-430,-9 2 0,-2-9 0,0 2 0</inkml:trace>
  <inkml:trace contextRef="#ctx0" brushRef="#br0" timeOffset="89104.7396">8898 5276 1642,'0'-2'204,"2"-2"24,-2 1 5,1-1-8,0 1 1,3 4 1,-2 8-1,5 11 2,-3 12 3,-1 10-166,-1 6-36,-2 0-23,0-4-4,0-11 13,0-9 8,0-11 1,0-7 0,6-12-3,5-11 1,10-9-3,2-5 0,8-9-2,2 2-5,-2 1-3,0 9-10,-5 6 0,0 9 0,-9 10-1,-2 5-4,-2 5 2,-7 6 0,-2 10 1,-1-2 6,-2 6-1,5-8 4,4-4 2,6-4 0,16-5 4,-3-2 3,9-6-2,-7-6 4,-1-8 2,-8-3 0,-3-1 3,-8-6 9,-2 3 11,-6 7 3,-3 1-6,0 5-1,-7 10 0,-4-4-2,-2 11-4,-4 4-1,-3 6-10,11 7-9,5 1-8,10 5-2,15-6 6,15-3 2,12-5 1,13-3 0,6-9 0,1-2-2,-3-4 4,-8-9 0,-6-8-4,-12-2-1,-11-6 1,-12 0-1,-9 5-4,-7 0-2,-10 8-3,-9 5 0,-6 3 1,-5 10-7,-4 1-2,6 14-5,12 1 1,10 2 0,4 4 2,10-3 7,8-4 5,2-9 0,6-4 1,5-8 7,-2-12 2,-2-5 2,-2-10 3,-3-10-1,-5-12 1,-3 2-4,-6-4 1,-3 3 1,-3 11 6,0 9-6,0 10-13,0 12 1,-6 5-2,-3 14-3,-2 13 0,-1 17 1,0 11-5,6 13 6,6 7-8,0-5 8,0-4 10,6-10-3,5-14 2,5-10 6,5-9 0,5-14-18,4-3-61,2-3-159,-2-24-659,-2 10 0,-7-6 0</inkml:trace>
  <inkml:trace contextRef="#ctx0" brushRef="#br0" timeOffset="90269.1862">11071 5302 818,'-4'-16'132,"1"-1"42,-4-6 30,1-4 16,-8 4 4,-2 4 4,-5 5 1,-8 2 1,1 7 1,-3 2-95,4 3-34,1 4-41,5 10-28,-5 10-12,9 6-3,2 6 0,7 5 2,4 2 8,8-4 7,8-1 9,8-7 2,8-9 4,6-8 2,6-9 0,-3-6 0,-3-15 10,-8-5 3,-12-7-6,-4-6 1,-7-9-7,-6 6-3,-3 2-7,-9 3-6,-4 14-3,-5 7-3,-6 7-14,6 1-8,3 10-3,9 4-12,8-2-1,2 4-2,8-3 4,12-1 6,11-4-1,4-5 4,6 0 4,3-5 2,-2-4 0,-8 4 3,0-4 1,-8 3-5,-1 4-5,-5 2-5,-6 8-1,0 6-1,-6 11 0,-3 7-4,-3 7 5,-5 4 0,-2-2 2,-2-5 4,3-8 9,3-11 15,0-7 9,3-6-7,6-8 2,10-10-1,6-10-3,8-11-2,7-6-1,-1 2-7,-4 5-10,-9 11-20,-4 11-10,-3 7 4,0 14-1,-5 15 1,-1 8 6,-4 8 4,-3 6-1,0-1 8,1-10 2,1-8 6,2-4-3,1-8-21,1-8-109,20-9-280,-9 1-320,8-14 0,9-15 0,14-2 0</inkml:trace>
  <inkml:trace contextRef="#ctx0" brushRef="#br0" timeOffset="91084.2248">12701 5260 859,'-3'-3'104,"3"-1"7,0 4-1,0-2-5,-3 2 19,3 0 17,-4 2 14,4 5 10,0 0 17,0 0-66,4 3-7,6-8-4,5 2 9,4-10 9,4-8-19,1-5-15,-4-12-2,-3-8 2,-4-3-6,-9-5-3,-2 2 4,1 13 2,-6-1-8,3 15-7,-3 13-1,-11 5-5,-8 14-10,-5 18-11,-7 20-9,1 25-18,2 20-9,4 13-9,0 6 2,4 3 5,6-9 1,4-13 2,5-17 1,5-15 0,2-20 2,-1-13-2,-2-19-60,-3-9-96,4-16-214,-10-8-295,6-17 0,0-6 0,0-10 0</inkml:trace>
  <inkml:trace contextRef="#ctx0" brushRef="#br0" timeOffset="91753.5689">12476 5626 1901,'-1'-11'128,"1"-2"8,4-3 2,7-3-1,19 5 0,15 7 2,17 2 1,6-5-1,6 1 3,-4-1-105,-10-10-21,-11-2-7,-12-2 4,-14 0 15,-10 4 20,-5 2 5,-5 4-6,-3 9-9,-5 1 1,-7 7 0,-8 7-1,-5 5-1,-4 4-4,8 8-15,8-1-15,7 2-2,15 1 11,9-6 12,11-4 0,5-5 3,2-11 2,-3-3 2,-4-10-1,-11-7 2,-11-11-6,-3-9-9,-8-2-5,-5-3-8,-7 7-5,-5 12-6,-5 14-3,-1 7-2,6 13 0,5 10 0,9 8 6,7 1 7,14 7 3,6-4 5,7-7 7,6-11 3,3-8-1,3-7 1,-3-9 1,-4-8-3,-2-10-4,0-4-4,-3-7-1,-7 8-6,-2 5-11,-3 9-5,-3 15-5,-5 12 2,-1 12 0,3 11 3,-3 9 0,-3 4 2,-1 2 0,2-8 7,-4-8 5,0-7-4,10-12-43,4-9-170,5-24-502,3 12 0,2-8 0,-1-8 0</inkml:trace>
  <inkml:trace contextRef="#ctx0" brushRef="#br0" timeOffset="92561.2874">14379 5292 1324,'0'-7'33,"0"2"-12,0-2 1,0 1 2,0 2 2,-5 4 10,-4 4 20,-7 3 20,-7 5 23,-8 7-21,-3 7 14,3 8 23,2 1 4,8 0 3,8 4 10,9-1 16,15-5-2,13-2-10,12-1-19,5-10-8,9-9-3,-1-4-6,-7-12 0,-5-4 13,-7-11 1,-6-10-22,-14-6-14,-4-13-10,-4-3-6,-10 1-8,-2 5-13,-4 8-9,-8 10-7,-9 18-26,0 7-30,-2 16-61,3 11-150,6-10-488,14 19 0,4 1 0</inkml:trace>
  <inkml:trace contextRef="#ctx0" brushRef="#br0" timeOffset="92963.5944">14784 5406 2777,'0'-8'54,"0"0"-6,0 6 1,0 4 0,-1 16 5,-1 11-5,-1 14 0,1 3 4,0 4 4,4-8-60,6-7 16,3-11 7,9-13 4,8-10 3,3-7 7,1-14 16,1-8 9,-5-5 2,-5-16 3,-3 4 2,-4-3-4,-5 10-2,-3 5-8,-5 13-10,1 8-12,-1 6-12,1 5-20,1 4-31,1 4-70,2 3-175,-4-16-422,3 23 0,2 0 0,5-3 0</inkml:trace>
  <inkml:trace contextRef="#ctx0" brushRef="#br0" timeOffset="93819.6651">15336 5479 1882,'0'0'142,"0"-3"6,0 3-4,1-2 3,-5 2 2,-4 6 2,-5 6 1,2 8 3,0 3 1,4 9-115,4-1-24,8-3 1,7-8 10,5-3-1,6-9 0,11-6-1,2-6 0,1-8-2,-2-10-1,-5-1 0,-9-3 6,-5 0-1,-8 3-9,-5 8-16,-1 11-7,-2-2 2,-2 12 1,2 2 1,2 7 0,-2 5-4,1 5 2,11-1-4,2-8 7,8-3 17,10-7 5,7-5-1,2-10-2,-4-6 0,4-9-3,-5-13 0,-6-12-4,-9-13 0,-1-3-5,-10 1 4,-3 6 8,-7 14 3,0 14-9,0 11 0,-7 14 3,-3 13 0,-4 14-1,-2 17-3,2 13 3,8 12-5,9 4-6,7-3-5,7-13 12,6-4 1,1-16 2,6-12 3,1-9 0,-1-8 3,0-13-2,-3-4-3,-3-15 1,-8-7-5,-5-2-1,-7 1-2,-4 5-13,0 10-2,-6 17 1,-12 10 0,-3 7-3,-2 15 3,-4 11 1,13 3 0,8 2 2,3 0-1,9-5 13,11-5 3,3-9 0,6-7 3,2-7 2,-4 0-1,-7-10-5,-8 0-12,-5 0-15,-4 0-36,0 0-76,0 0-132,7-10-480,-4 6 0,0 4 0,5-4 0</inkml:trace>
  <inkml:trace contextRef="#ctx0" brushRef="#br0" timeOffset="94394.7585">16762 5560 1827,'-2'-7'91,"-1"3"17,0 0 9,2 0 3,1-2 2,-4 6 9,4 0 2,0 0 8,0 0 21,7 0-58,12 0-12,13 0-13,15 6-8,19-2-1,10 1-2,8 2-8,1 3-2,-5-3-6,-9-4-18,-19 3-9,-18-5 3,-12-1-8,-18-4-4,-10-3-2,-16-6 0,-8-3-2,-5-6 2,-5 2-2,10 1 0,10 1-2,12 4-12,5 6-4,4 2 5,7 4 2,4 2-2,8 6-1,-1 6-1,-1 9-2,-8 5-2,-5 5-1,-5 1 3,-5-3 10,-5-3-19,-2-7-86,11-10-633,-19 2 0,1-7 0,2-5 0</inkml:trace>
  <inkml:trace contextRef="#ctx0" brushRef="#br0" timeOffset="95255.4151">18518 5235 2330,'0'-15'132,"3"-1"30,-3-4 20,3-1 11,-3 9 2,0 7-2,0 2-10,0 1-1,0 7 0,0 8-98,0 17-32,-6 15-29,-8 16-16,0 9-12,-6 6 1,0-2 3,8-12 9,4-8 4,6-11 0,0-12 6,2-11 6,2-11 7,-2-4-4,0-3-27,0-2-65,9-7-147,18-12-577,-6 2 0,8-7 0</inkml:trace>
  <inkml:trace contextRef="#ctx0" brushRef="#br0" timeOffset="95500.365">18801 5441 1506,'10'-6'78,"4"6"16,7 0 10,12-4 4,4 4 2,10 4 4,9-4 2,0 2 0,1 2 0,-4-4-58,-12 0-44,-11 0-144,-12-15-350,-14 11 0,-17-10 0,-8-2 0</inkml:trace>
  <inkml:trace contextRef="#ctx0" brushRef="#br0" timeOffset="95773.6357">18962 5263 1750,'0'-3'158,"0"0"19,1-3 11,-1 2 5,0 3 3,0 1 0,3 0 0,1 0 2,-2 5 4,2 9-122,-1 11-32,-3 14-16,-3 12-8,-3 6-5,1 2-1,2-4 1,1-6 0,2-12 1,0-5-11,2-12-46,1-4-158,0-23-507,6 7 0,6-7 0</inkml:trace>
  <inkml:trace contextRef="#ctx0" brushRef="#br0" timeOffset="96147.0177">19648 5312 2737,'0'-14'122,"2"0"8,0 0-3,0 1-7,-2 7 0,0 6-2,0 9 2,1 11 0,0 15 5,-1 14-100,0 17-17,-1 6-6,-4 6 3,0-5 9,-1-8 0,2-10 3,0-16 1,1-12 11,3-9 26,0-12 7,-3-2-1,3-4-6,0-4-19,0-2-44,0 0-201,0-27-595,3 15 0,4-2 0,6-3 0</inkml:trace>
  <inkml:trace contextRef="#ctx0" brushRef="#br0" timeOffset="97194.6661">20772 5684 665,'-13'-1'112,"-3"-2"41,-4 0 33,0 0 29,12 2 23,0-1 22,3 0 17,4 0 11,-2 0 9,3 2-73,0 0-32,0 0-40,0 0-25,12 0-21,13 0-20,17 2-19,22 2-16,20 1-10,14 3-8,9 0-2,8 0-4,2 2 1,8-5-10,0 5-6,-2-5-3,-5 2-4,-11 1-1,-7 4-3,-18-2 2,-14-1-5,-16 3 3,-7-5-1,-15-2 3,-9 1 1,-3-2 0,-8-2 4,-8 1 2,-2-3-1,0 0-13,2 0-35,-4 0-41,0-3-41,-6-3-46,-12-4-20,-1-3-3,-9-9-4,-2-4 3,5-3 9,2 3 29,5-4 64,7 6 69,3 4 69,6 5 58,4 4 26,0 8 5,0 0 1,8 2 2,4 1-7,9 3-15,4 4-29,1 10-28,-2 9-29,-6 11-12,-13 6-7,-5 11 3,-14-4 0,-9-3 0,-7-4 2,-8-9-7,-5-7-72,12-9-256,-9-7-326,10-7 0,5-12 0,-1-11 0</inkml:trace>
  <inkml:trace contextRef="#ctx0" brushRef="#br0" timeOffset="98863.6341">23855 5426 1030,'-10'-4'114,"-2"-6"23,-3 4 10,3-4 3,3 6 2,4 2 0,3 1 3,-2 1 7,4 0 12,0 0-57,6 0-9,6 0-16,9 0-3,2-4 4,4-5 7,-1-6 8,-7-5 5,-10-3-2,-3-5-10,-3 5-30,-6 3-19,-6 8-8,-7 3-8,-9 3-7,-10 8-11,-5 11-7,-2 5-10,6 14-3,6 5-3,11 5 2,12 2 4,14-6 5,16-1 4,18-8 2,12-6 2,12-13 2,2-5 3,4-6 0,-5-13 0,-6-9-1,-2-10-2,-6-15-1,-11-3-3,-8-8 2,-12-1 2,-7 7 2,-10 4 5,-4 14 1,0 9-6,-3 8-3,6 11-3,-6 7-2,-6 10-2,-1 12-2,-3 16-4,-6 14-2,-2 10-5,-6 12-1,0 7 4,-8 2 7,4-1-2,3-2-5,7 0 0,3-11 0,9-4 0,4-11-2,4-9-4,1-17 1,6-4 3,8-12 0,14-6 0,10-6 9,8-6 1,2-9 2,-3 1 1,-13-11 1,-6-6 3,-18-4-4,-7-3-1,-10-8-4,-9 0 1,-5-3-2,-1 3-1,-6 2-2,6 9 1,8 5-1,5 7 0,8 3-2,3 9-6,9-3-2,8-2-11,9 0-8,11-4-23,17-5-16,2-4 0,-2-4 3,0-3 3,-10 4 8,-14 0 6,-13 2 14,-7 5 23,-7 3 16,-3 2 28,0 7 14,0 3-9,0 4-3,-6 6-4,-3 10-3,-6 13-2,-2 17-11,-3 20-10,1 17-3,1 7-6,2 6 0,2 1 8,0-17 0,7-3 0,4-16-5,3-14 0,0-9 1,7-12 5,0-5 6,6-8 2,2-3 5,4-4 5,5-5 5,-7-9 10,-4-8 9,-4-5 2,-5-16-2,-10-1-9,-5-7-7,-6 2-7,-2 0-6,-3 8-17,4 10-53,4 11-78,10 10-174,1-21-431,7 29 0,11 4 0,7-2 0</inkml:trace>
  <inkml:trace contextRef="#ctx0" brushRef="#br0" timeOffset="99944.2943">24784 5549 2251,'8'-4'85,"2"-4"1,8 2 3,11-3-1,3 5 4,2-6 3,2 2 1,-2-8 14,-9-7 24,-2-3-64,-12-5 3,-7-3 5,-4 5 4,-8-4 5,-7 9 1,-9 5-3,-6 11-3,-3 2-13,-1 15-23,4 12-16,6 13-6,9 8-4,6 7-6,6 2-3,6-6-1,11-6 2,3-11 2,11-8 5,8-11 2,8-5-1,3-8-2,2-6-1,-2-11-1,-2-2-1,-3-9-4,-8 0-1,-9 3-3,-7 9-12,-11 7-10,-7 7-3,0 6-1,0 0-2,0 6 2,0-2 1,0 0 3,0 1 4,0-1 9,0-2 12,0-2 10,4-2 4,-4-2 1,3-5 0,-3-5-2,1 1-4,-1-1-12,0 6-12,0 2-7,-8 4-6,-5 4-2,-7 5-3,-3 8 2,-3 4 1,11 8 1,2 3 1,9 1 12,4-1 11,10-3 1,10-3 5,12-5 0,11-5 5,7-9 0,4-2 1,-3-9-1,-2-6-1,-3-11 0,-7-10-5,-7-19 1,-2-9-1,-11-1 3,-5 1 1,-6 10 1,-5 14-1,-3 13-11,0 9-11,0 10 1,-6 6 4,-3 11-4,-5 11-1,1 11-4,-4 12-2,8 9-2,6 6 3,3-8 10,0-2 11,9-10-1,1-6 0,6-13 4,6-7-2,5-10 3,0-5 0,0-8-3,-4-8-1,-2-2 4,-9-5 2,-1 2-2,-7 3-8,-2 7-19,-2 4-2,0 7 2,0 10-1,0 2 1,0 4 2,0 7-1,1 3-7,2-6-30,8 0-83,8-6-192,2-28-401,-1 14 0,2-5 0,-2-10 0</inkml:trace>
  <inkml:trace contextRef="#ctx0" brushRef="#br0" timeOffset="100110.319">25975 5389 2306,'0'-13'133,"0"-2"10,0 0 0,0 0-4,0 6-11,0 9-13,0 0-76,-6-3-201,-11 3-434,-9-1 0,-7-2 0,-10-4 0</inkml:trace>
  <inkml:trace contextRef="#ctx0" brushRef="#br0" timeOffset="100250.7413">25466 5319 2203,'0'2'45,"2"-1"16,7 5 4,13 3-3,14 0-118,29-9-420,-11 11 0,0-7 0</inkml:trace>
  <inkml:trace contextRef="#ctx0" brushRef="#br0" timeOffset="100793.4019">25982 5441 510,'2'12'79,"0"9"22,3 5 36,3 5 9,-2-2 4,7-1 6,1-4 8,1-6 7,0-7 7,9-3-51,1-7-22,4-1-21,1-6-31,1-7 0,-3 0 2,-5-3 4,-1-2-1,-7 4-7,-4 4-12,-3 3-1,-1 7-7,0 4 3,3 6-2,3 3-2,1-2 2,4 4-5,8-6-1,1-6 1,0 1 4,3-8 2,0-4 9,-9-6 19,-5-2 9,-8-7 4,-5-3 1,-6 1-6,-5 3-3,-13 7 0,-5 9 2,-10 6-2,-2 16-3,8 9-20,11 6-11,10 8-5,5 5-6,10-2 3,7-6 1,7-7-2,6-7-42,9-9-67,5-6-223,-6-11-354,-5-9 0,-8-11 0,-1-11 0</inkml:trace>
  <inkml:trace contextRef="#ctx0" brushRef="#br0" timeOffset="102412.0164">27841 5292 1008,'0'0'106,"0"0"16,0 0 3,0 3 3,0-6 4,0 3 11,0 0 13,3 0 28,-3 0 37,0 0-45,2 0-16,0 0-2,2-2 12,2-2 7,-2-5 4,-4 1-8,0-4-7,0-2-28,-3 0-37,-8 4-46,1-1-6,-11 7-16,-4 4-17,-5 8-10,-5 14-7,0 7-5,-1 12-6,9 1 3,6 2-3,12-8 10,4-5 6,12-12 9,10-4 6,9-11 3,9-4 6,10-7 0,1-12 4,0-9 0,0-7 3,-6-11 2,-1-9-4,-7-4-6,-2 2-3,-10 7 2,-7 7-8,-6 14-18,-6 13-8,-2 11-4,-11 6 2,-2 15-2,-8 13-3,-4 14-2,0 7-4,7 8-8,7-3-13,9-3-6,9-7-54,5-10-43,10-8-69,9-15-55,6-8-44,-2-10 2,0-10 19,-1 0 37,-8-1 88,-8-5 81,-1 7 95,-10 7 42,-4 0 55,-2 4 58,-2 7 45,-7 6 0,-2 7-11,3 10-32,2 2-69,1 8-54,7-7-29,7-6 6,6-5 17,5-6 2,4-6 1,3-6 0,3-4-6,-3-13-4,-7-3-6,-4-15-6,-10-10-4,-2 5-12,-2 3-8,-8 9-9,-5 13-2,-4 10-4,-1 5 1,-1 8 1,5 4-1,6 4 6,12-3 7,13 2 9,9-5 6,11-5 6,8-3 1,-1-2 6,-3-7 2,-9-4 9,-8-6 6,-9-3 1,-4 4-4,-9-3-8,-2 9-8,-5 4-3,-6 5-2,-7 8-4,-1 13-4,-6 5-2,3 13-4,7 8-8,3-3-2,5-2 10,5-11 4,-1-10 2,-2-8 3,-2-5-3,-3-5 1,-6-4-7,0 1-4,6-6-10,-2 4-31,7-3-104,6-4-185,9-10-319,8 14 0,10 1 0,13 1 0</inkml:trace>
  <inkml:trace contextRef="#ctx0" brushRef="#br0" timeOffset="103491.2997">28856 5500 2059,'3'-8'170,"3"0"18,-3-3 11,0-2 4,-3 3-4,0 1 2,-12 5 1,-5 4 1,-8 0 1,-9 9-136,1 2-35,8 5-20,7 0-14,10 3-4,8-5 10,5-1 1,11-4 0,6-3 1,5-5 1,7 1 1,-2-4 0,-5 1 3,-5-3 1,-8 3-1,-4 0-15,-8 1-9,-2-3-2,0 6 0,0 2 0,3 7 2,6 4 5,9 3 2,12 3 1,11-3 4,7-6 8,5-6 8,-4-1 1,-8-8 0,-6-6-2,-10-8-3,-10-3-7,-7-8-5,-5-3-10,-10 0-2,-9 7-2,-5 6-6,-6 9 0,-2 4-2,2 5 0,11 8-1,8 6 5,7-1 6,5 5 12,11-3 2,5 0 5,4-8 6,3-2 4,0-6 5,-8-3 17,-3-1 8,-10 1 7,0-3-4,-6 2-13,0 1-19,0 0-5,0 7 0,0 11-2,-3 13-5,-5 13-15,-4 14-9,-6 16-7,-1-3 5,2-2 4,-1-11 16,3-15 10,2-9 8,-3-18 4,-2-8 5,0-9 3,0-7 5,0-8-1,9-2-4,5-12 4,5 0 0,8-5-7,11 1-14,10-1-10,15 7-4,11-3-5,11 9-3,1 0 0,-2 8 0,-1-3 6,-15 2 0,-8-1 0,-12-1 7,-10 5 6,-7 0-1,-10 0-4,0 3-10,-3 4-3,-6-2-5,-7 5-4,-2 1 0,-11 4 1,-7 8-6,-2 8 0,2 12-1,9 4 4,7 8 7,7 2 7,7-5 6,12-5 1,3-5 7,5-6 1,2-8 7,8-5 3,-6-4 0,-4-2-8,-4-4-36,-4-3-62,2-5-134,10-10-580,-15 5 0,3-4 0</inkml:trace>
  <inkml:trace contextRef="#ctx0" brushRef="#br0" timeOffset="104930.7357">30305 5815 430,'0'-3'38,"0"1"4,0-2 4,0 4 6,-1 0 9,0 0 13,1 0 9,-4 0 5,2 0 6,-2 0-27,-3 0 3,-2 0 0,3 0 3,0 0-2,1 0-2,1 0-3,4 0 2,-3 0 10,1 0 9,2 0 6,0 0 13,0 0 20,0 0 18,0 0 15,0 4 5,0-4-1,0 0-5,0 0-13,0 0-12,5 0-5,8 2-17,11 1-24,10 1-20,3 3-20,3 1-14,-12-3-7,-9 0-3,-11-4 2,-5 1 10,-3-2-3,0 0-1,0 0-2,0 0-8,0 0 1,0 0-16,0 0-40,0 0-65,0 0-153,0-12-439,3 11 0,0-3 0,11-1 0</inkml:trace>
  <inkml:trace contextRef="#ctx0" brushRef="#br0" timeOffset="105682.3947">31060 5757 1797,'10'-4'111,"-1"4"5,0 0-2,0-3-6,-8 2-2,-2 1 1,1 0 4,0-2 7,0 2 17,-9 0-82,0 0-11,-6 0 2,-5 0 9,5-2 19,-3 1 13,6-4 7,5 1 4,1-1 6,2 0-12,4-8-9,2 1-6,7-4-5,9 1-7,0-1-10,6 7-15,2 0-7,0 4-10,-4 1-12,1 4-6,-1 4-1,-1 1-6,0 6-2,-7 6-6,-6 6-3,-6 3 3,-12 9 3,-14 8 2,-19-1 2,-9 3 3,-19-3 1,-2-4 2,5-11 4,6-11 5,11-2 5,9-10 1,12-3 3,10-1 7,10-1 6,7-3-3,3-2-1,6-7 1,13-2 2,8-8-3,8-2-9,7 3-3,3 7-11,-4 4-7,-2 4-11,-3 14-2,-13 9 0,-4 12-1,-11 11-1,-2 8 6,-4 6 4,1-8 5,-1-6 8,0-11 0,2-8 10,1-7 7,7-9 2,9-4-3,-2-2-37,1-4-108,28-13-696,-34 0 0,-4-11 0,-1-8 0</inkml:trace>
  <inkml:trace contextRef="#ctx0" brushRef="#br0" timeOffset="108432.5914">3979 8083 1228,'0'-10'148,"0"4"31,0-2 14,0-4 15,0 7 12,0-1 14,0 5 12,0-2 7,0 3 0,0-3-112,0 3-40,0 3-27,0 9-13,-6 11-15,-1 14-13,-1 13-13,-5 6-11,4 1-7,2-9 0,0-9 4,6-8 2,1-8-7,0-9-8,0-8-50,4-5-117,5-8-149,2-31-298,4 17 0,4-4 0</inkml:trace>
  <inkml:trace contextRef="#ctx0" brushRef="#br0" timeOffset="108725.0708">4242 8047 2094,'0'-5'126,"0"-1"15,0 2 1,-4-3-5,8 4-3,-4 3 3,0 7 3,0 6 1,-4 8-1,0 9-102,-4 9-24,1 2-13,-3-2 0,2-4 3,2-2 5,3-8-4,1-10-12,2-3-68,0-5-93,8-8-150,2-27-249,7 18 0,4-10 0,6-6 0</inkml:trace>
  <inkml:trace contextRef="#ctx0" brushRef="#br0" timeOffset="108974.2879">4568 8054 1928,'3'0'136,"0"-3"4,0 1-2,-2 0-2,-1 0 2,0 11 0,0 4 4,0 5 2,0 15 1,-3 12-121,2 2-14,-3 6-3,0-8 4,3-6 2,0-9-19,-3-11-46,4-10-158,-1-14-386,-5-2 0,3-6 0,3-10 0</inkml:trace>
  <inkml:trace contextRef="#ctx0" brushRef="#br0" timeOffset="109169.4441">4571 7818 2548,'0'-6'41,"0"2"0,0 1-4,0-3-28,-3 1-44,3 5-124,-6-15-337,-3 13 0,-4 0 0,-9 2 0</inkml:trace>
  <inkml:trace contextRef="#ctx0" brushRef="#br0" timeOffset="109336.9124">4288 7836 2667,'0'0'34,"0"0"1,0-1-1,0 1-9,0 0-62,0-6-171,-6-11-302,-2 13 0,-5-2 0</inkml:trace>
  <inkml:trace contextRef="#ctx0" brushRef="#br0" timeOffset="109545.9768">4029 7874 1926,'0'0'100,"0"0"5,0 0 2,0-3 0,0 6 0,0-6-3,0 3-25,0 0-75,4-4-107,9-7-404,-10 9 0,1-3 0,2 1 0</inkml:trace>
  <inkml:trace contextRef="#ctx0" brushRef="#br0" timeOffset="109932.6298">5149 7814 2372,'9'-6'20,"4"3"1,10-1 7,1 2 2,3 11 5,0 15 6,-2 18 11,-7 19 11,-10 26 5,-3 20-8,-16 18 1,-11 10 0,-6 2-4,-6-14-1,-2-15-5,-4-21-1,-1-22-14,5-20-146,16-24-500,-16-1 0,4-15 0,10-11 0</inkml:trace>
  <inkml:trace contextRef="#ctx0" brushRef="#br0" timeOffset="110666.2781">8150 7392 2107,'0'-15'96,"0"-1"13,0 2 3,0-3-3,0 9-2,2 8 1,-2 4 4,0 17 6,-2 19 4,-1 24-74,-7 21-20,-2 17-12,-3 5-2,4-1 2,4-10 2,3-15 1,3-20-6,1-12-34,0-20-180,0-33-409,0 8 0,-6-14 0</inkml:trace>
  <inkml:trace contextRef="#ctx0" brushRef="#br0" timeOffset="111337.445">7982 7928 1339,'0'-4'138,"3"-2"4,7 0 1,9-1 3,6 0 1,13-1 0,13 2 1,3-4 0,6-1 2,-4-1-123,-5 1-15,-6 0-2,-15 2 1,-12 3 20,-7 2 17,-5 0 11,-6 3 4,0 1 2,-4 0 1,-1 7 1,-4 6-1,-3 7 2,0 6-3,3 8-25,6 1-18,1-2-6,10-6-2,10-5-2,4-12 2,10-6 0,8-8 2,-2-6 1,-5-12 0,-6-5 5,-8-6-2,-6-6-3,-7 5-1,-2 3 1,-4 9-10,2 10-2,-2 11 0,0 10-2,0 13 0,2 9-2,3 0 3,3 7-1,7-3 0,7-12 0,8-5 8,4-10 1,-1-6 0,-1-10 0,-4-6 0,-4-9 2,-4-9-3,-8-7 1,0 7-3,-5 2-7,-2 10-6,-4 10-1,0 10-2,-1 12 1,2 11-2,0 6 1,0 3-2,5 3 1,2-3-2,2-4-76,7-9-168,8-15-410,-2 0 0,-2-8 0</inkml:trace>
  <inkml:trace contextRef="#ctx0" brushRef="#br0" timeOffset="112262.6334">9178 7851 1376,'2'-6'141,"2"5"8,2-2 8,-1 6 10,1 4 6,1 9 2,-5 6 2,2 4 0,-2 0 2,0 0-134,2-4-6,2-3-4,1-7-4,6-4-7,3-7-5,6-5 0,4-9-2,1-5 1,-1-3-3,-2-5-1,-3 4-3,-4 5-3,1 11-5,-6 3-2,-2 6 0,2 10-2,4 4 4,-2 0 1,5 5 3,7-4 0,2-5 5,4-9 1,-1 0 3,2-9 2,-4-6-2,-4-4 0,-5-5-1,-3-7 0,-11-6 5,1 8 14,-4 2 10,-3 8 2,-3 8 3,-4 7-1,-1 6 0,0 10-1,2 7 1,1 5 1,13 9-3,15-3-15,10-1-7,15-4-3,12-13-2,5-8 0,-5-4 0,-4-13 1,-11-5-2,-7-6 0,-12-7-5,-12-6 0,-7 1-7,-14 2-1,-10 6 2,-11 13-2,-9 4 2,-4 14-2,2 7-1,9 8 0,12 7-1,10 0 1,8-3 6,9-4 5,8-5 1,10-11 3,-3-6 0,6-8 4,-1-11-1,-5-9-1,-6-9 1,0-10-1,-5-11-5,3-6-5,-6-1-2,-4 8 0,0 11-1,-6 10-17,0 18 5,0 18 2,-6 16 2,-4 18 5,5 24-2,-1 11-1,3 8-3,3 7-1,6-8-4,2-7 19,5-14-9,-2-10-1,3-14-13,-4-13-61,0-10-139,0-20-592,-4 6 0,0-10 0,1-7 0</inkml:trace>
  <inkml:trace contextRef="#ctx0" brushRef="#br0" timeOffset="113365.2063">11017 7884 608,'0'-5'51,"0"0"28,4-2 25,-1 3 44,0 1 56,0 3 40,-3 0 23,-3-1 5,0-2 3,-8 3-35,-7 3-11,-4 5-30,2 4-24,-7 10-39,3 9-58,10 8-37,2 2-22,8 1-1,11-6 1,10-2 0,13-11 2,13-9 4,5-8 1,2-10-2,-3-12 1,-12-7-1,-15-11 0,-9-7-3,-9-6-2,-5 4 5,-7 0 4,-5 10 3,-4 6-4,-11 15-1,4 7-2,1 7-2,4 11-1,9 4-3,5 6 1,10-1-5,13-2-6,6-2-1,7-12 3,9-3 0,5-6 1,4-6 1,-2-3 3,-3-2 0,-6-3-1,-8 3-4,-9 4-7,-8 5-7,-4 3 2,-2 8 2,-4 9-1,1 5 2,1 7-1,-3 7-1,1-3 1,-1-2 0,1-7 8,1-10 5,-2-6 4,6-2-1,8-4 1,10-12 2,0-5-1,12-5-1,-5-8 0,0 5 1,-12 3-8,-2 11-5,-5 7-1,-6 11-2,-3 13 2,3 7-2,0 11 2,6 3 1,-3-4 0,3-1 2,4-15 5,1-3 0,3-10-25,7-7-78,7-9-228,-2-15-442,0 0 0,-4-11 0</inkml:trace>
  <inkml:trace contextRef="#ctx0" brushRef="#br0" timeOffset="114041.1912">13353 7551 952,'0'-15'110,"0"-3"37,-1-5 38,1-2 29,0 0 21,-4 5 24,1 5 11,-3 1 0,3 8-2,-3 2-69,-6 10-37,0 14-36,-6 15-36,-2 23-33,-3 23-22,-1 22-23,-1 9-13,1 19-1,-5 0 5,4-8-3,1-13 1,5-16-2,0-23-1,5-21 7,2-15 2,-3-18-33,8-10-191,-4-26-454,2 0 0,-1-17 0,3-13 0</inkml:trace>
  <inkml:trace contextRef="#ctx0" brushRef="#br0" timeOffset="114763.3624">12961 8083 982,'4'-16'65,"6"6"-1,6-7 2,11 2 1,15 2 0,16 7 0,11-2-11,9 0-23,-1-3-4,-2-1-60,-17 0 0,-12 1 1,-16-1 16,-12 4 38,-11 0 29,-4 4 29,-3 2 31,-4 0 29,-8 2 6,-3 0 0,-8 8 3,-4 5 3,2 7-11,3 10-41,8 1-25,8 3-23,7-1-12,7-5 0,13-5-1,4-7 1,4-13 0,1-3-4,-8-8-2,-7-11 0,-8-7-2,-7-5-6,-7-8-6,-2-2-6,-2 3 2,1 8 1,3 5-7,4 12-3,3 7-4,1 2 6,7 4 4,8 0 2,3 4-3,7 2 3,0 0-4,-4 5-5,-3 5 2,-4 6 3,-6 9 0,-1 2-6,-6 10-4,2-5-3,-8 1 0,2-8 6,-3-11 10,2-10 5,1-4 4,2-12 2,3-8 5,10-9 7,11-9-2,7-9 4,16-2-2,0-2-6,2 6-11,-10 7-3,-6 13-7,-12 4-5,-10 11-3,-5 1-10,-2 7-30,-4 4-121,6-3-175,-3 1-318,8 9 0,0-2 0,10 1 0</inkml:trace>
  <inkml:trace contextRef="#ctx0" brushRef="#br0" timeOffset="115192.0236">14754 7941 2668,'-8'-9'73,"-1"-5"-2,-8 6 1,2-1 3,2 13 0,-2 9 2,0 8 0,3 7-1,0 3 3,12 6-67,0-1-1,7-3 3,7-5 2,9-9 3,3-7 2,4-8 3,0-8 2,-3-5 7,-8-13 2,-12-4 2,0-7 0,-12-5 3,-4-3-3,-5 7 2,-1 6-5,-5 4-4,6 12-6,0 6-8,4 5-9,-1 1-22,9 5-62,1-1-240,1-6-372,3 12 0,11 2 0,5-5 0</inkml:trace>
  <inkml:trace contextRef="#ctx0" brushRef="#br0" timeOffset="115535.6656">15010 7947 1944,'7'-3'144,"-4"0"-1,1 1-1,4-1 3,-3 6-1,-2 5 4,0 8 0,2 5 4,-3 10 0,-2 5-120,0-2-22,5-4 2,-2-7 8,3-7 4,1-11 7,8-7 2,2-8 4,4-2 4,4-13 0,2-6 1,0-4 1,-2-4-3,0 1-6,-8 7-6,-5 5-9,-7 10-15,-2 6-13,1 5-41,-4 5-135,15-5-516,-12 8 0,0 3 0,7-5 0</inkml:trace>
  <inkml:trace contextRef="#ctx0" brushRef="#br0" timeOffset="116360.3234">15553 7925 1798,'-3'-3'126,"-3"-1"7,-8 2 2,-2 2 2,0 12 3,0 4 3,2 3 1,8 8 5,3 3 4,6-1-119,3-1-1,9-5-4,2-7 1,5-4-1,7-8-2,3-7-1,-4-8 2,1-3-5,-2-7-3,-9-8-1,-3 0 7,-3 4 7,-4 4-1,-5 9-8,-3 5-1,0 6 0,0 9-2,0 4 2,0 3-3,7 7-1,7 2-7,7-3-6,8-9-1,9-2 6,1-7 1,4-6 0,-7-7-2,0-12-1,-6-4 2,-3-10 1,-6-8-4,-1-2 1,-11 6 2,-4 3 9,-4 9-4,-1 9 0,-6 11 2,-7 8 0,0 10-1,-7 12-2,-1 10 2,8 7-6,7 6-3,2 0-6,11 0 2,10-5 4,7-6 0,9-7 0,3-5 0,-1-15 0,-1-7 1,-4-10 2,-7-10 1,-3-8 0,-4-4-3,-8-1 2,-5 4 3,-3 9-9,0 8 2,-5 8 2,-8 11-3,1 6-1,-1 9 0,2 11-3,8 4 4,9-2-3,15 3 1,6-7 8,11-9-2,5-6 2,-1-11 0,-6-3-13,-10-9-22,-7-5-70,-10-6-200,-9-13-446,-9 13 0,-6-3 0,-5 3 0</inkml:trace>
  <inkml:trace contextRef="#ctx0" brushRef="#br0" timeOffset="117123.2801">16894 7877 230,'-9'2'21,"-2"2"10,1 2 20,-4-1 35,8-1 72,3 4 54,2 2 47,1-2 32,0 0 22,0-5-2,0 1 6,7-3-6,16 0-15,13 2-34,20 2-69,11 0-55,14 1-43,-5 1-31,-10 5-21,-15-7-12,-18 4-7,-19-6-7,-9-1-29,-7-2-56,-4 0-138,5-9-487,-14 3 0,0 2 0,-6-4 0</inkml:trace>
  <inkml:trace contextRef="#ctx0" brushRef="#br0" timeOffset="117396.9621">17162 7884 1043,'-3'-5'209,"1"-3"45,1-3 27,-1 0 11,4-2 13,-2 6 10,0 0 5,0 1 3,0 2 0,0 2-160,0 2-49,0 8-36,-2 9-25,1 15-12,-2 9-10,1 18-10,1 9-5,1-2-4,0-4 0,1-9 5,-1-12-17,5-8-50,7-11-163,28-16-579,-8 0 0,6-8 0</inkml:trace>
  <inkml:trace contextRef="#ctx0" brushRef="#br0" timeOffset="118002.6361">17924 8061 2918,'0'-16'111,"0"3"13,3-4 1,-3 2-1,3 9 2,0 5 0,0 6 2,1 7 1,-4 14 0,3 15-95,-9 21-16,-4 9-11,-3 12 1,-1-5 3,-3-3 0,3-13 0,7-16-1,4-13 5,0-12 9,3-13 3,-3-6-1,0-8-1,-2-7-2,5-16-3,0-11 0,5-20 2,4-8 2,3-10-6,6-5-8,7-1 2,1 10 6,5 3 6,-9 16-4,5 10 4,-6 17-2,0 7-2,-3 13-4,5 4-1,-4 8-3,1 8-1,-2 10-10,-10 11-4,-6 12 1,-8 4 1,-7 2 1,-11-8 1,-4-6 7,-9-11 2,6-5 4,5-10 3,4-1 2,2-9-1,11-1-12,-1 0-38,6 0-72,4-1-175,11-13-575,1 9 0,12-5 0,14 1 0</inkml:trace>
  <inkml:trace contextRef="#ctx0" brushRef="#br0" timeOffset="118363.3993">18349 8086 1198,'13'-3'228,"0"-7"30,-2 0 28,-1-4 21,-8 1 11,0 6 5,-7 3 1,-4 3 2,-9 6 0,-1 6-186,-5 10-38,7 4-26,6 11-28,8 1-15,8-2-5,11-7-2,7-8 3,4-8 1,6-9 4,-3-9-1,-4-4 5,-10-13-4,-7-5-1,-4-8-7,-5-8-4,-8 5-11,-4 0-10,-8 9-2,-4 11-12,-7 9-35,4 8-49,3 4-94,13 2-239,7 8-341,8-7 0,8 2 0,9-2 0</inkml:trace>
  <inkml:trace contextRef="#ctx0" brushRef="#br0" timeOffset="118642.7792">18798 7867 2683,'0'-12'132,"0"1"-2,0 2 0,0-1 1,-3 16 2,-5 14 4,1 13 3,-1 15 2,-4 13-1,3 7-115,5-1-19,1-5 1,0-6-10,-1-17-43,4-9-61,7-17-147,3-15-118,8-14-261,-1 0 0,9-15 0,2-7 0</inkml:trace>
  <inkml:trace contextRef="#ctx0" brushRef="#br0" timeOffset="118850.0163">19033 7941 1706,'4'-12'184,"-2"-1"30,4-2 6,-4 3-1,-2 2 0,-2 14 2,2 2 4,-9 10 0,-2 15 0,-2 12-144,-3 13-39,0 7-31,6 2-7,5-8-3,3-6-68,9-7-179,6-30-450,2 3 0,6-12 0,5-10 0</inkml:trace>
  <inkml:trace contextRef="#ctx0" brushRef="#br0" timeOffset="119553.8971">19278 8232 2158,'0'-3'100,"0"3"2,0-1 2,0 1 3,2 1 9,5 2 13,8 0 5,0-3 6,6 3 4,6-6-96,-4-4 0,-5-6 0,-1-3 2,-5-10 2,-8 0 0,-1-1-2,-6 1 3,-6 5-6,-9 7-1,-9 9-2,-3 2-2,-8 11 1,5 6-2,7 11-1,12 6-8,7 7-10,10 0-7,11-1 8,10-8 1,6-7 2,7-14 0,3-4 4,-1-10-2,0-8 1,-5-8-4,-1-2-1,-3-9 0,-5 7-12,-9 5-11,-3 9-6,-9 7-1,-2 14-4,-2 7 0,0 16-4,-2 1-1,4 2 0,3-1 1,1-6 8,4-10 10,7-8 6,7-6 0,4-4-6,2-10 1,2-3 8,6-13 1,-5-1 0,2-4 0,-2 1-8,-9 6-5,-8 9-6,-3 7-3,-11 8 0,0 17-2,-8 9-5,0 5 3,-1 7-1,1 5 0,-1-8 4,7-9 3,0-7 9,0-5-16,4-8-94,27-16-705,-23 0 0,-1-8 0,3-19 0</inkml:trace>
  <inkml:trace contextRef="#ctx0" brushRef="#br0" timeOffset="120660.705">14855 8704 780,'-2'-2'77,"1"-1"19,-1-3 11,2-1 7,0-2 19,0 2 31,2 0 43,-2-1 28,0 3 28,-2 1-38,1-1-12,-5-1-16,-5 6-10,-6-3-7,-7 12-24,-1 7-30,-3 18-43,0 7-26,0 16-30,2 4-19,4 4-8,6 0-2,9 0 0,4-1-3,3-10 7,4-3 3,12-12-5,1-9-45,12-14-137,13-16-499,-1-4 0,-3-8 0,-5-16 0</inkml:trace>
  <inkml:trace contextRef="#ctx0" brushRef="#br0" timeOffset="121022.0651">15287 8814 2164,'0'-12'127,"0"1"11,0-3 6,0 4 0,0 4 0,0 5-1,0-2 7,-2 3 2,-4 8 7,-5 10-100,-4 7-19,-3 6-11,0 14-4,3 3 1,2 0 0,3 1-1,7-3-2,0-11-4,3-5-5,0-10-2,0-7-3,0-6-43,3-4-104,10-11-213,-2-2-298,8-6 0,2-7 0,9 1 0</inkml:trace>
  <inkml:trace contextRef="#ctx0" brushRef="#br0" timeOffset="121225.2627">15429 9010 1990,'3'-4'107,"7"3"4,7-4 1,9 5 0,4 0 0,8 0-6,0 0-68,0 0-78,3-5-146,-18 5-306,-9-1 0,-5-6 0,-13 3 0</inkml:trace>
  <inkml:trace contextRef="#ctx0" brushRef="#br0" timeOffset="121481.3766">15546 8890 1936,'0'-3'144,"0"2"5,0 1 0,0 0 0,0 0 4,0 7 7,0 9 6,0 7 10,0 12 2,0 12-127,0 0-15,-2 2-4,-2-6 0,2-6-1,2-9-3,-5-8-39,5-7-143,13-8-527,-8-2 0,9-11 0</inkml:trace>
  <inkml:trace contextRef="#ctx0" brushRef="#br0" timeOffset="121785.3716">16010 8906 2798,'0'-13'77,"0"0"8,0-2 3,0 0-2,0 12 1,0 3 5,0 7 2,0 12 3,-3 8 1,-1 17-65,-6 11-11,0 0-8,0 5-2,-1-11 2,5-3-2,3-17-3,3-11-13,0-7-89,2-8-176,-1-28-401,2 6 0,8-3 0,-5-19 0</inkml:trace>
  <inkml:trace contextRef="#ctx0" brushRef="#br0" timeOffset="122010.0407">16192 8773 2690,'3'0'47,"10"4"9,5 12 4,6 13 7,-1 14 9,-4 22 8,-3 11 4,-10 8 1,-12 1 5,-16 0-45,-11-7-105,4-20-612,-20-5 0,-6-19 0,-8-23 0</inkml:trace>
  <inkml:trace contextRef="#ctx0" brushRef="#br0" timeOffset="122940.1102">18825 8899 1471,'-1'-12'87,"-1"2"14,1-4 16,-3 0 11,8 3 9,-4 3 5,0 0 11,0-3 13,0 5 11,0-3-53,0 2-17,0 2-9,0 1-15,0 1-12,-4 3-6,-2 3-4,-8 6-10,-5 7-11,-3 9-13,-2 16-9,2 13-8,3 5-2,4 8-4,8-3 0,5-2 2,5-7 1,12-10 1,0-13 0,11-5 4,7-8-2,2-11 3,-2-4-12,-3-8-103,5-11-228,-19-5-286,-6-4 0,-5-7 0,5-10 0</inkml:trace>
  <inkml:trace contextRef="#ctx0" brushRef="#br0" timeOffset="123323.1453">19402 8914 2325,'0'-5'97,"0"-4"3,0 5-1,0-1-2,0 4 1,0 4 3,0 4 0,0 11 0,-3 5 1,-4 11-82,-3 6-15,0 5-3,0-1 0,-1 3 4,1-4-4,4-11 0,6-2-1,-1-7 0,1-8 3,0-7 5,1-1 4,-1-6 1,0 3-3,6-8-40,4-4-206,-2-27-374,1 17 0,-1-9 0,-3-5 0</inkml:trace>
  <inkml:trace contextRef="#ctx0" brushRef="#br0" timeOffset="123650.5085">19699 8826 2468,'0'-4'96,"0"0"-2,4 1 3,-1 2 1,7 5 1,6 13 2,-2 13 0,4 14 1,1 10-2,-9 19-84,-7 5-11,-5 3 4,-12 3-1,-11-4 3,-12-14-1,-9-7-1,-5-11-43,5-20-266,-5-9-318,3-11 0,7-2 0</inkml:trace>
  <inkml:trace contextRef="#ctx0" brushRef="#br0" timeOffset="125091.0327">21407 8118 1032,'-3'0'98,"-1"0"30,3 0 22,-1 0 16,2 0 13,0 0 11,0 0 11,0 0 7,0 2 4,0-2-58,0 0-37,0 2-21,0-2-9,7 2-9,6-2-3,7 0-8,14 0-9,13 0-4,10 0-2,11 1-1,10 2 1,14-2-9,13 2-10,14 0-8,14 2-6,8-1-3,8-2-1,0-1-2,-6-1-2,-13 4 0,-18-1-2,-15 4 0,-14-5-1,-11 2-1,-12-4-3,-13 0 1,-7 0-1,-10-4 1,-11 4 1,-6 0 4,-7 0-2,-3-6-14,-7-4-34,-11 3-175,-14-32-486,-10 23 0,-3-2 0</inkml:trace>
  <inkml:trace contextRef="#ctx0" brushRef="#br0" timeOffset="125333.6391">23205 7973 2185,'3'0'70,"9"0"5,8 0 7,3 0 8,3 10 3,2 12 2,-7 12-1,-9 13 3,-9 14 3,-9 0-63,-18-2-2,-8-8-16,-2-12-155,-7-29-451,5 3 0,-2-12 0,8-2 0</inkml:trace>
  <inkml:trace contextRef="#ctx0" brushRef="#br0" timeOffset="127128.9554">24343 7415 328,'-1'10'39,"-1"3"8,0 3 19,2 7 26,-1-5 29,1 1 41,1-1 25,1-3 18,7-6 8,0-2-22,8-3-8,9-4-5,5 0-14,6-6-21,1 0-18,-2-5-31,-9-5-13,-3-6-4,-11 3-1,-9-1 3,-1 0 6,-6 7 0,-7-3-4,-7 8-6,-3 4-10,-7-2-9,-3 12-12,-5 3-11,3 11-7,1 12-11,6 1-9,5 12-2,8 0 2,9 1 3,12-3 5,8-8 2,13-5 2,14-11 0,14-3 0,2-11 4,4-5 2,0-10 0,-6-8-1,-15-10-1,-3-10-6,-13-7 0,-11-1 0,-10-2 1,-2 3 1,-4 12-2,-4 5 0,2 8 1,2 5-7,-2 5-4,-2 9-1,4 2 0,-3 14-2,-1 11-3,4 16-2,-7 9 1,4 14-1,-4 10-2,0 1 2,-6 5 6,0-2-1,-1 7-4,-2-5 1,4-1-2,-4-5 1,3-8-2,0-9 0,6-10-2,2-7 0,3-10 1,2-8 5,7-11 4,5-2 2,7-10 1,7-4 3,8-3-1,1-11 2,-1-8 5,-9-12 2,-7-11 1,-7-9-5,-7-7-2,-8 1-4,-12 3 1,0 2-1,-10 10 1,0 4-2,2 10-1,5 6-6,13 8-10,6 6-10,16 3-25,11 4-27,13-4-33,6-3-21,5-3-5,-2-2 0,-10-7 4,-11 0 9,-10-3 21,-7 3 26,-8 0 38,-3 5 41,0 2 37,0 5 21,0 6 3,0 2-1,0 3-4,-4 4-5,-4 5-13,-2 10-16,-6 14-13,6 10-11,-4 16-6,6 12-3,-2 11 3,0 14 0,4 0 0,-2 3 0,3-3-1,-2-8 0,6-13 0,0-17-1,1-11-1,0-11 13,5-16 5,6-12 4,8 0 1,4-9 2,9-12 3,-1-13 3,-1-3 2,-4-16 1,-7-9 2,-4-3-8,-6 0-4,-6-4 0,-3 10-3,-8 10-2,-9 3-2,-4 10-4,-1 6-11,-1 4-42,6 9-137,11-4-528,5 10 0,5 4 0</inkml:trace>
  <inkml:trace contextRef="#ctx0" brushRef="#br0" timeOffset="128213.4851">25543 7906 2141,'0'0'125,"0"0"8,0 0 1,0 0 1,0 0-3,6 0 9,3-1 0,5-3 4,5-1 2,3-7-109,-2-1-14,-5-7-4,-9-2-2,-4-1 1,-10 1 1,-7 1-6,-3 3-5,-6 8 6,-5 4 0,-4 5-1,0 8-3,-1 9 0,3 8-1,3 7 0,10 12-2,9 2-1,12-4 8,12-3-5,16-5 0,12-7 2,9-13 3,11-7-2,-2-8 2,-7-8 3,0-11 1,-6-4-1,-6-5-3,-7-4-4,0 4-3,-13 5-1,-7 10-7,-6 3-2,-6 9-2,-3 3-2,0 3 2,0 5 0,0 0 0,0 3 0,0-1 3,0-4 6,0 0 8,0-6 2,0 2 0,0-6 3,3-6-3,-3 0-1,0-1-2,0-1-1,-3 2-1,-6 4-7,-4 3-5,-7 3 2,-4 8-1,0 6-3,3 6 0,4 2-1,9 10 3,5-1 3,10-1 0,11-1 4,12-5 3,5-5-3,11-9 3,6-8 4,-3-2 2,3-10 1,1-9 0,-6-7-1,-4-9-1,-5-7-1,-8-3 2,-11 4 12,-11 2 12,-4 7 3,-3 8-2,-2 8 0,-7 7 1,2 6 1,-11 12-3,1 10-4,-1 10-2,6 7-10,9 9-17,2 0-8,10-1 1,4-7 2,1-5-2,11-13-1,-1-5 5,5-12 1,0-2 1,-1-6 0,-1-9 4,-3-2 3,-9-2 2,-3 2-3,-9 1-3,0 10-8,-4 2 0,0 8 0,-1 8-1,-2 3 1,3 9-5,0 3-8,0 1-70,3-7-88,9-9-236,-3-3-352,0-8 0,2-11 0,-1-10 0</inkml:trace>
  <inkml:trace contextRef="#ctx0" brushRef="#br0" timeOffset="128373.4821">26658 7810 3136,'0'-8'72,"-4"0"-3,4 3-3,0-5-2,-3 10-49,-6 0-215,-4-20-444,-10 20 0,-5-6 0,-6 0 0</inkml:trace>
  <inkml:trace contextRef="#ctx0" brushRef="#br0" timeOffset="128519.4851">26130 7805 2404,'4'1'70,"9"1"2,13 0-8,9 2-138,11-6-433,-2 6 0,-7-2 0,-6-2 0</inkml:trace>
  <inkml:trace contextRef="#ctx0" brushRef="#br0" timeOffset="129078.0634">26664 7889 2824,'0'5'13,"0"3"7,0 8 6,0 7 3,0 3 3,0 5 3,6-4 3,0-1 1,6-4 2,5-5 2,4-9-10,6-5-8,0-3-5,5-12 0,3-6-5,-1-6 0,5-5-2,-5 0 2,-8 3 1,-4 7-2,-12 7-1,-1 8 1,-6 4 2,1 7-1,0 5 3,0 4-1,2 4 3,5-3-1,1-2 0,4-8 0,4-1 3,2-9-1,-2-2 0,1-9-1,-5-2 0,-5-3-1,-5-5-1,-3 2 2,-3 3-3,-9 7 2,-9 7-5,-2 6 1,-7 10-2,-3 10-2,8 6-2,10 7 1,7 1-2,5-4 3,5-3-1,5-5 1,8-7 2,2-7-7,7-2-58,8-7-159,-4-31-501,2 23 0,-1-8 0,0-4 0</inkml:trace>
  <inkml:trace contextRef="#ctx0" brushRef="#br0" timeOffset="130165.1946">27960 8016 2264,'0'-11'78,"0"-1"23,0-4 16,0-1 7,-4 6 2,-11 6 1,-4 1 0,-11 8 1,-3 7-1,2 7-57,5 9-23,11 5-21,9 3-14,5-6-2,8-5 4,11-5 2,3-7 1,4-9 2,9-3 3,0-8 0,1-9 5,-2-7-2,0-8 0,-4-9-6,-4-7-3,-8 3 3,-3-4 9,-8 10 18,-2 6 3,-4 9-1,-7 13-8,-7 5 1,-6 8 1,-5 13-4,-1 13-1,6 13-5,12 2-12,3 6-18,10-3 2,7-2-1,7-12 8,6-5 1,9-11 0,5-11 4,-5-6 0,2-8-1,-2-8 4,-7-8 0,-10 1-8,-1-3 4,-8 3-6,-4 9-15,-1 5-3,-7 10 2,1 10-2,0 7 1,0 11-3,3 3-5,0 3 4,6-2 2,8-10 6,5-2 13,5-10 7,0-6-4,2-5 5,-4-12 0,-4-7 2,-4-9 4,-5-6-4,-4-4-7,-1 3-11,-4 7-5,-7 13-6,-4 7-1,-3 10-5,1 11-8,-2 4-2,11 7 1,-1 0 1,14 2 10,7-8 6,10-5 10,7-10 2,9-1 3,2-4 2,-5-7 11,-3-4-1,-6-6-1,-7-7 4,-4 4-3,-9 1 2,-6 2-9,-2 9-14,-2 7 0,-5 4-1,0 8-1,-1 9-3,-1 5-4,0 9-2,5 8-1,0-2-2,6 2 4,-2-5 12,3-8 0,-1-6 3,-1-7 2,-1-9-1,-2-2-22,0-1-25,0-2-42,-2 1-71,2-4-174,0-11-400,2 11 0,7 2 0</inkml:trace>
  <inkml:trace contextRef="#ctx0" brushRef="#br0" timeOffset="131276.1806">29127 8093 2474,'0'-16'112,"-2"2"0,-5-2 4,-8 4-1,-11 9 0,-7 11 2,-2 9 0,2 9 1,12 1 2,12 5-93,3-3-12,6-1 7,9-11 0,5-5 2,5-8 1,4-4 3,4-8-3,0-8 2,0-3-3,-1-7 2,-5-8-4,-2 3-7,-7 4-6,-7 10-9,-3 5-3,-1 9-1,-2 8 2,2 5 0,-1 13 0,5 1 0,8 13 1,7-8 3,14 4 3,7-13 8,4-2 4,5-14-3,-2-7 2,-6-8-1,0-9 2,-7-7-1,-5-7-2,-6-5-2,-11 4 1,-7 4 0,-6 5-5,-10 11 0,-10 8-3,1 6-3,-3 4-3,6 7-4,1 6-6,12 1 3,6 5-3,9-6 1,6 1 3,11-10 1,0-3 3,1-4 3,-5-9 6,-5-4 9,-7-3 16,-2 0 15,-7-3 9,-1 2-1,-3 3-13,0 7 0,-4 7-4,-8 12 2,-3 18-8,-2 19-4,-10 20-12,3 15-18,1 7-8,0 2 0,3-7 11,2-14-1,-2-11-5,6-19 2,-5-17 5,2-11 1,-6-11 3,1-12 0,0-3 3,5-5-2,11-5 1,6-5 2,12-2 2,18-3-3,10-3-1,12 1-4,8-5 0,0-2-2,2-3-2,-8-1 7,-5-1 0,-7 0 0,-2 7 2,-11 4 1,-8 8 2,-6 5 0,-9 4-9,-4 10-9,-2 3-1,-8 2 2,-7 7-4,-2 8 1,-5 6-2,-2 5-2,7 7-6,5-2-3,6 2 8,3-2 9,3-2-2,9-7 2,2-1 3,6-3-9,6-9-41,9-2-82,14-4-233,-6 0-387,12-5 0,4-2 0,0-10 0</inkml:trace>
  <inkml:trace contextRef="#ctx0" brushRef="#br0" timeOffset="131491.2982">30411 8228 2727,'17'-3'53,"6"0"3,14 1 3,8 0 0,7 4 3,-2 2 1,-9 0-2,-13-3-56,-2-2-634,-26 1 0,-12-8 0</inkml:trace>
  <inkml:trace contextRef="#ctx0" brushRef="#br0" timeOffset="136051.1987">30921 7874 1054,'0'0'89,"1"0"19,-1 0 31,0 0 30,0-3 24,0 2 18,0-2 11,0-1 7,0-4 2,0 0-64,0-3-7,0 3-10,0-4-20,0 2-20,2 3-24,4-3-16,6-2-13,9 2-5,8-2 1,8 2-7,1 1-10,1 5-9,2 1-10,-4 3-10,-1 2-2,-4 3-1,-10 6 1,-4 3-2,-10 9-6,-6 3-1,-10 5-2,-7 7 5,-15-5-1,-9 2 0,-8-9 2,-1-1 2,6-7 2,7-5 1,8-6 7,11 1 6,7-7 11,7-1 11,2 0 18,0 0 6,2-1-2,5 1 1,11 0-1,9 0-1,8 1-8,9 8-4,2 4-9,-3 9-17,-7 9-19,-6 10-9,-11 3-3,-12 5-1,-11-2 6,-18-1 4,-13-8 2,-9-7 6,-6-9 0,1-9 1,7-7 3,9-2 7,7-4 2,7 0 2,2-10-1,5 5-9,-3-3 2,6-4-5,0-2-1,1 4-10,1 1-77,7 1-161,-6-20-623,6 22 0,0 1 0,3-2 0</inkml:trace>
  <inkml:trace contextRef="#ctx0" brushRef="#br0" timeOffset="142156.1659">9745 10756 847,'0'-1'77,"0"-3"25,0 2 21,0 1 22,0-2 17,0 0 13,0 3 18,0 0 21,0-2 20,0 2-38,0-2-10,0-2-17,0 2-12,0-2-9,0 1-5,0 0-6,0 2-14,0-2-20,0 3-23,0 0-17,-6 3-9,-4 8-5,-6 12-7,-3 12-11,-5 15-12,2 13-10,4 11 0,0 0-1,6-4 6,3-6 0,3-9-1,5-15-2,1-15 1,-2-6 5,2-8 8,2-7 2,-4-4 0,2 0-26,0-11-52,2-2-73,5-13-204,-1-43-403,3 16 0,-3-8 0,-2-5 0</inkml:trace>
  <inkml:trace contextRef="#ctx0" brushRef="#br0" timeOffset="142373.2427">9621 10660 2184,'0'-9'144,"0"0"8,2-1 6,8-1 0,8 5 4,12 1-1,11 1 0,7-2 2,-3 5-1,-1-2-109,-8 3-68,-11 4-61,-7 0-115,1-2-484,-12 7 0,-4 8 0,-10 0 0</inkml:trace>
  <inkml:trace contextRef="#ctx0" brushRef="#br0" timeOffset="142880.9243">9914 11289 2137,'0'8'60,"0"1"11,0 5 116,3-6 11,4-4 0,4-8 2,11-8 5,5-8 0,6-5 1,1-7-45,2-7-16,-7 6-11,-6 5-120,-9 8-16,-1 6-1,-10 12-2,0-4-4,4 14-2,-6 3 0,5 5 1,-2 6 2,0 3-1,-1-3 5,3 2 6,1-5 2,7-6 2,9-6 2,7-4 3,10-4-2,10-6 0,-1-8-1,-1-9 5,-12 1 1,-10-7 6,-11 11 10,-11 3-7,0 10-1,-8 8-4,-7 10 6,3 9-4,0 3 0,-3 7-4,8 2-14,3-2-45,7-6-108,16-15-675,-5-3 0,-1-9 0,-1-14 0</inkml:trace>
  <inkml:trace contextRef="#ctx0" brushRef="#br0" timeOffset="143041.0795">10589 10828 2779,'0'-6'46,"0"2"-3,0 2-60,4 0-202,-4 6-307,2 13 0,-2 3 0,4 8 0</inkml:trace>
  <inkml:trace contextRef="#ctx0" brushRef="#br0" timeOffset="143547.4052">10808 11261 3362,'0'-2'76,"0"2"97,0-2 39,0 0-10,0 4 0,0 4 3,0 8-1,0 13 3,0 18 0,0 18-62,-9 14-15,-3 7-108,3 4-46,-7-11 7,4-11 0,3-20 3,5-15 7,-3-15-3,1-13-1,-3-14 2,3-14 1,2-13 10,2-15 8,8-16 2,6-11-3,8-5-4,7-4-9,7 2 2,-4 7-1,2 16-3,-7 12 1,-2 17-3,1 9-3,-1 17 0,2 6 3,-3 14-2,-4 10 2,-6 12 0,-5 8 1,-5 7 1,-11-3 0,-3-6 6,-9-4-13,-2-9-35,-4-4-72,4-9-109,13-5-274,-1-2-347,8-6 0,6 0 0,0-6 0</inkml:trace>
  <inkml:trace contextRef="#ctx0" brushRef="#br0" timeOffset="144621.3769">11169 11432 1204,'28'0'81,"11"-4"31,8 0 43,10-8 50,-9-7 10,-6-11 1,-7-5 4,-8-10 20,-5-6 10,-6-4-38,-6 2-12,-6 2-13,0 10-24,-4 8-43,0 13-6,0 6-6,0 9-3,-8 8-19,-7 13-11,1 17-14,-2 12-17,1 10-16,8 12-18,5-6-7,9-5-2,7-4 6,14-13 0,2-11 2,13-11 1,2-7 2,-4-16 0,-8-2 1,-6-12-2,-5-7 0,-8 1 3,-7-4 2,1 9-3,-7 4-5,-1 13-3,0 4 0,0 6 1,0 10-1,0 7 1,2 6 1,5 4-5,10-3-2,6-2 6,4-10 6,3-9 4,-3-4-1,-3-8 4,-9-8-3,-2-11-2,-7-10-1,-2-9 2,-8-8-6,-6 4-2,-8 0-2,-3 10-1,-7 17-10,-2 10-6,5 10 0,6 8-2,9 11 2,12 3-5,12 3 5,14 1-2,8-1-11,9-5-6,2-6 7,0-10 2,-7-5 3,-5-7 3,-9-7 2,-4-1 2,-10-3 5,-2-1 12,-2 2 16,-6 6 4,0 3-2,-2 4-1,-2 3 2,0 8-2,-1 0-1,-5 8 1,-1 2-8,3 6-10,2-5-6,-1-2 1,5-7 4,0-1 2,0-6 1,0-1 0,0-2-1,0 0 0,0 0 1,0 0 0,5 0 0,-5 0 0,0 0 0,0 0-3,0 0-2,0 0 0,0 0 0,0 0 3,0 0-1,0 0-2,0 0 1,0 0 0,2 0-1,-2 0 1,0 0-2,2 0-3,2 0-21,-4 0-59,0 0-118,7-8-688,-7 8 0,0-6 0,0 1 0</inkml:trace>
  <inkml:trace contextRef="#ctx0" brushRef="#br0" timeOffset="145714.886">12217 11166 1518,'0'-3'116,"0"-3"24,0 3 8,0-2 0,0 4-1,0 1 4,0 3 8,-4 9 11,-2 4 8,-4 14-80,-2 12-28,-2 4-17,1 6-6,2-5 5,6-4 7,4-11 4,5-7-3,6-9-4,6-6-7,3-6-35,10-8-120,16-22-572,-15 1 0,-3-7 0</inkml:trace>
  <inkml:trace contextRef="#ctx0" brushRef="#br0" timeOffset="145914.1115">12286 10865 2588,'0'-4'43,"0"-1"-2,0 0 0,4 2-62,3 0-178,0 0-299,3 12 0,0 4 0,-1 6 0</inkml:trace>
  <inkml:trace contextRef="#ctx0" brushRef="#br0" timeOffset="146930.1689">12728 11408 2881,'0'-14'86,"-6"-3"12,-7-3 8,-5-5 5,-2 8 2,-11 6 2,-2 4 2,-1 6-1,-2 9 1,2 10-73,6 9-13,4 7-13,8 7-7,10-2-6,5-8 0,8-5 3,9-7 4,6-10 2,8-6 3,6-9 2,2-11 1,-1-11 5,-2-6 1,-5-17 1,-4-5-4,-7-10 0,-5-3-1,-4 4 2,-6 6 11,-1 14 3,-2 15-7,-1 15-4,-6 10-4,-2 10-3,-3 17-2,-2 10-4,0 13-2,3 13-4,6 3-14,4 0-6,10-6 6,7-10 3,4-8-7,9-15-9,7-12-18,-1-5-19,-1-13-9,-2-11-6,-6-5 1,-7-3 4,-10-4 12,1 2 11,-7 9 0,-1 9 15,-3 10 21,0 4 22,0 10 9,0 10 3,6 2 3,2 7-3,8-1-11,10-3-9,4-10 9,2-4 2,-2-9 1,0-7 0,-9-8 1,-5-8 2,-5-9-2,-5-4 4,-4-3 13,-2-1 15,0 8 1,0 9-11,0 8-4,0 4-2,-4 19-2,0 8 0,-4 17-1,-2 12-3,-1 16-15,-1 7-18,-1 10-5,-1 3 8,-2 4 4,1-4-4,-5-11 3,-4-14-1,-2-21 4,-1-16 0,-3-16 5,0-2 5,2-16 3,2-3 9,5-6 10,7-6 8,11-8-2,0 0 1,9-2-6,11-3-1,13 3-8,5-1-12,12-1-43,0 10-84,3-3-163,2-6-637,-6 11 0,2 2 0,-3-6 0</inkml:trace>
  <inkml:trace contextRef="#ctx0" brushRef="#br0" timeOffset="147508.2679">13765 11424 2735,'-7'-9'149,"1"-5"11,-1 2 1,1 0-1,4 2 1,7 9 1,11 1 6,13 0-1,12 0 1,16 1-107,12 3-40,11 5-10,13 1 1,4 5 4,10-1-4,2-5 0,-1-1-4,-6-2 0,-8-6 0,-15 0-3,-11-3 1,-26-4-2,-15 1-11,-20-8-10,-19-1-2,-15-2-9,-4 0-2,-3-4 1,-6 3 0,19 0 2,6 6 2,6 3-1,7 1 6,2 8 7,3-4 2,5 4 9,5 7 4,4 10 4,4 14 2,-1 12 4,-5 14 0,-8 2 2,-2-1 8,-7-13 4,-7-5 8,-7-12-36,-4-9-132,-9-23-684,-2 4 0,-9-7 0,0-13 0</inkml:trace>
  <inkml:trace contextRef="#ctx0" brushRef="#br0" timeOffset="152176.0287">16296 11415 1223,'0'0'82,"0"0"8,0 0 10,0 0 3,0 0 1,0 0 6,0 0 22,0 1 19,0 5 17,0 0-51,4 2 2,1 6 5,4-6 2,10 0 8,5-3 4,2-1 1,4-4-20,-2-4-15,-2-4-12,-3-4-11,-4-4-6,-8-4-6,-6-5-5,0 2-5,-5 2 1,-2 3-2,-5 2-4,-4 8-7,-6 0-7,-5 6-7,-8 8-12,0 9-8,0 6-8,3 10-6,4 7-9,16 5-5,-1-6 1,19-2 4,11-9 9,13-8 6,9-11 6,21-7 3,0-5 3,-3-10 3,-4-4 6,-7-10 2,-12-8 2,-5-5-2,-8-5-4,-7 2 1,-2 2 4,-11 9 4,-3 7-2,-3 8-4,0 7-6,-2 8-3,-4 4-2,-2 4-1,-6 8-6,-6 14-2,4 6-8,-5 21-5,0 10 0,-1 9 2,0 8-2,2 1 5,7 0-5,3-1 5,7-2-1,3-7-2,0-10 0,0-6 0,0-10-3,3-12 0,1-11 8,3-6 2,13-10 3,7-10-1,12-7 5,6-13 2,-1-7 6,-8-12 1,-11-8 3,-12-1 3,-9-1-4,-10 3-5,-5 5 0,-10 6-1,4 10 0,-6 3-3,0 5-6,2 6-3,8 0-2,2 6-6,7 2-16,4-2-25,4 1-24,13-3-25,7 0-27,12-4-15,11-4-4,7-5 2,-2-9-3,-2-1 7,-10 3 19,-9 2 50,-15 3 49,-5 4 44,-10 10 31,-1 3 15,0 5 1,-3 4 1,-7 12 0,-4 11 2,-4 15-4,-2 13-21,0 15-24,2 9-18,-1 9-6,4 1-1,3-2 3,5-4-1,0-7-1,5-15 1,2-13-1,0-10 1,0-12 8,2-9 9,3-6 2,7-11 4,6-3 0,7-11 6,3-10 6,-1-7 1,-7-12-2,-5-6 2,-9 0-7,-2-2-10,-8 6-5,-5 6-6,-6 6-11,0 11-47,-2 5-77,2 7-132,18-2-564,-3 12 0,3 2 0,6 0 0</inkml:trace>
  <inkml:trace contextRef="#ctx0" brushRef="#br0" timeOffset="153323.989">17357 11697 3051,'2'0'100,"2"0"1,4 0 4,8-1 1,9 2 1,4-1 2,2 0 4,-1-1 1,-3-4 4,-9-5-93,-3-5-1,0-5 1,-9-4 5,-3-4 8,-2 0 7,-2 7 0,-8-2 1,-3 5-1,-6 4-4,-13 9 1,-1 7-6,0 8-3,-2 13-4,8 8-12,10 8-10,8 10 1,17-5-6,14-2 3,13-12 0,13-8 1,8-12 5,4-6 1,-7-12-3,0-10 3,-7-5 0,-9-10-1,-4-3 2,-8 2-2,-9 4-3,-7 10-7,-7 6-9,-3 10 0,0 4 1,0 2-1,-2 5 0,2 0 3,-1 0-1,-2 3 2,0-5 6,3-3 10,0-2 5,0 0-2,0-4 2,0 0-3,-1-5-1,0 2-3,-5-3-4,-4 4-4,-7 6-7,-6 4-4,-4 10-1,0 6 1,3 7-2,5 6 0,13 4 0,6-1 2,13-8 4,12-1 4,16-8 5,6-9-1,11-4 3,2-12-4,-3-9-1,-3-9 2,0-13 1,-9-10-2,-5-6 1,-9-3 0,-8 8 1,-12 6 4,-4 9 1,-7 12-2,0 6 0,-5 8 0,-3 7-3,2 8 0,-4 10-3,-2 5-1,3 12-2,3 11-6,-2 3-1,0 5 1,2-6-3,1-2-12,2-12-31,1-7-10,2-13-21,-1-9-5,2-8-3,-1-7 5,2-12-5,1-5 4,2-4 7,4-7 18,-2 4 47,4 9 17,-1 2 21,5 10 6,4 8 2,5 1-2,2 7 4,2 1-1,-6 8-2,-4 4-6,-4 4-11,-7 6-6,-4 2 2,-3-1 1,-4 1 0,-2-5 1,1-3 0,-1-5-5,2-5-43,2-4-135,4-12-218,-2-4-312,4-1 0,3-11 0,4-6 0</inkml:trace>
  <inkml:trace contextRef="#ctx0" brushRef="#br0" timeOffset="153956.4212">18490 11558 2717,'1'-10'85,"1"-2"2,2 4-2,-1-4-3,-1 7 1,-1 5-24,0 0-90,3 0-185,-3-4-374,-1 12 0,2 5 0,-1 1 0,-4 5 2732,11 5-2327,7-12 33,-3 3 48,6-3 47,5 0 24,-9 7 33,-6 1 68,-2 1 103,-4 2 189,-4-4 4,1 1-106,-1-2-41,2 3-48,0-7-38,5-3-17,6-7-32,8-4-40,5-7-16,10-12 0,0-8-2,1-4 0,-7-8 3,-7 2 10,-3 10 5,-9 8-11,0 8-2,4 8 1,5 3 2,6 5-3,10 4 2,7 3 2,3 1-4,2-3-12,-3-4-8,-4-6 6,-7-3 2,-7-9-1,-7-4-2,-4-7 6,-12-4-5,-2-2-3,-10 6-2,-9 6-1,-11 10 2,-6 7-1,-11 15 2,8 11 1,9 10 0,16 7-3,9 6 0,15-2 5,10-3 0,3-8-13,5-10-33,6-6-57,-4-14-85,8-8-259,-14-6-158</inkml:trace>
  <inkml:trace contextRef="#ctx0" brushRef="#br0" timeOffset="155234.0243">19620 11320 2336,'1'-5'130,"-1"-5"17,3 1 8,-2 0 5,2 5 4,-3-2 2,0 2-2,0 4 0,3-2-2,-3 2-100,-6 12-14,-1 9-7,-6 17 1,-7 16-2,-1 16-1,4 3 0,3-1 3,11-8 1,6-9 7,11-18-2,3-13-7,10-12-6,7-11-6,3-10-2,0-13-5,-2-5 3,-3-7-2,-5-5 5,-9 2-8,-3 8-6,-8 7-15,-6 12 0,0 8-3,-2 10-2,2 8 0,3 6-2,3-2 1,6 2-1,1-6 3,8-6 6,1-8 12,-1-2 2,2-9 1,-5-5 0,-1-6 2,-1-6 1,-7-4 0,-1 1-2,-3 7-4,-5 5-7,-1 6-5,0 7-5,-4 13 1,-8 11-1,2 13-1,-8 17-1,1 14-1,-4 14-2,6 11-2,3 3 4,1-4 5,0-4 2,-5-19 1,1-19 2,-9-19 4,-5-12 1,-4-9 2,3-14 3,3-8 13,4-8 20,10-2 15,4-12 1,7 2-5,9-2-1,12 2 0,9 3-5,11-2-18,15 4-42,8-1-76,15 5-209,2-24-637,2 20 0,-6-3 0,3-5 0</inkml:trace>
  <inkml:trace contextRef="#ctx0" brushRef="#br0" timeOffset="155789.8053">21285 11273 3448,'0'-9'56,"0"2"-1,-6 1 2,-4 12 1,-7 20 2,-3 23 2,0 16-1,-4 23 2,3 17 0,5 11-62,-1 10 6,0-4 3,6-7-3,-2-14-1,4-22 2,-6-24 6,-1-17 4,-4-19-7,-10-10-31,-3-9-61,-1-15-42,3-12-6,7-7 2,12-18 12,5-7 20,8-4 10,11-1 16,15 5 12,7 7 35,17 10 64,16 6 44,10 11 6,0 5-1,-6 13-9,-14 3-21,-10 3-19,-20 3-14,-9 11-4,-13 4-2,-3 2 1,-4 13 0,-3 5 0,-3-3-35,1-5-95,23-13-625,-25-7 0,6-8 0,-1-14 0</inkml:trace>
  <inkml:trace contextRef="#ctx0" brushRef="#br0" timeOffset="155953.9167">21521 11564 2964,'0'-13'71,"0"4"-4,0-5-1,4 6-59,3 4-180,-5 3-427,-1 12 0,-2 5 0,-4 0 0</inkml:trace>
  <inkml:trace contextRef="#ctx0" brushRef="#br0" timeOffset="156473.3672">21630 11781 3374,'0'2'62,"0"2"0,0 0 2,0 5 0,-2 6 0,0 2 2,-4 3-10,4 1-14,-2 1-2,4-10-58,6-5-4,12-6 0,5-6-4,11-12 0,12-5-1,3-3-3,-3-6 9,-9 3 15,-4 10 1,-13 10 0,-9 8 8,-7 12 2,2 6 3,-2 6 1,6 3 2,7-2 7,6-5 1,13-4 2,6-12 3,4-4-4,-1-10-1,-5-14 1,-7-3 2,-9-9 2,-11-10 13,-6 2 5,-6 1 9,-5 12-2,-13 13-2,2 10 1,-4 14-4,-2 14-2,6 14 1,12 8-5,3 9-14,7-2-10,7 0-39,2-6-45,5-12-111,11-17-196,-6-4-370,2-14 0,-4-16 0</inkml:trace>
  <inkml:trace contextRef="#ctx0" brushRef="#br0" timeOffset="157098.5811">23410 11287 2776,'0'-10'114,"0"-3"17,0-3 6,0 0 1,0 8-4,0 5-2,0 3 2,-1 11 1,-7 16 2,-2 11-89,-6 20-23,-6 13-14,-4 7-6,3-2 0,3-5 4,1-11-4,6-13-36,10-16-56,0-10-210,3-34-435,0 11 0,3-12 0,-3-9 0</inkml:trace>
  <inkml:trace contextRef="#ctx0" brushRef="#br0" timeOffset="157583.0341">23202 11616 2726,'-1'-4'76,"1"1"1,0 0 4,7 0 2,7 0 1,14 3 2,13 0 2,15 0 1,12 0-2,7 0-60,-4-3-13,-10 0 0,-17-1-2,-15 1 14,-13-1 10,-13 1 1,-3 3-1,-1-3 2,-12 9 5,-2 5 0,-4 6-1,-4 8-1,4 8-2,7 2-14,3-3-11,7-3 0,13-7 1,8-5-1,10-9 1,10-5-2,6-7 3,1-10-3,-5-10 2,-4-7 2,-9-5 0,-7-4-1,-9 9-3,-9 5-14,0 13-6,-3 7 1,-3 13-2,0 15 1,-3 5 0,2 8-3,0 10-10,0-4-59,10-2-130,15-19-548,-6 4 0,-1-16 0,8-7 0</inkml:trace>
  <inkml:trace contextRef="#ctx0" brushRef="#br0" timeOffset="158146.8346">24199 11632 3402,'0'0'24,"0"3"1,0 4 4,1 9 1,-1 6 1,0 9 2,0 4 2,0 2 2,0-5-1,-1-2-13,-1-14 1,2-4-1,0-8-4,3-1-2,9-10-1,12-7-2,6-7-3,11-5-8,7-5 1,-4 1-4,-3 11-9,-5 3-2,-5 11 2,-15 9 2,-5 7 2,-2 9 0,-7 3 2,4 5 7,3 1 1,1 0 3,7-8 3,6-6 5,2-9 2,8-3 0,-1-6-1,3-11 2,-4-8-1,-2-4 2,-4-12-3,-9 5 5,-6-1 13,-3 7-8,-7 11-7,0 10 2,-4 14 0,-2 10 0,-2 10-1,3 7-3,-2 6 1,7-2-11,3-2-28,4-8-62,13-3-168,-3-43-518,4 17 0,5-18 0,-6-16 0</inkml:trace>
  <inkml:trace contextRef="#ctx0" brushRef="#br0" timeOffset="158289.283">24914 11409 3032,'-10'-5'6,"-3"1"-2,1 1-108,14-1-483,-9 11 0,7 5 0,3 4 0</inkml:trace>
  <inkml:trace contextRef="#ctx0" brushRef="#br0" timeOffset="159166.5093">25078 11711 3046,'0'4'23,"0"3"4,0 3 1,0 9 2,-2 3 3,0 2 0,2-2 3,-4-6 9,4-6 2,4-9-19,7 3-1,10-9-4,8-5-2,11-6 0,6-3-6,-4-1-2,0 1-6,-7 9-7,-8 5-3,-6 5 1,-1 5-1,-7 5 2,4 9-1,3-2 2,2 6 5,11-1 3,7-6 5,-2-5 2,4-4 1,0-6 1,-9-9 2,-7-11-1,-6-5 1,-7-7-3,-7-9-1,-6 1-1,-8 6 2,-8 11-1,-5 7 5,-5 11-1,-1 7-2,5 13 0,9 4 0,6 8 1,10 8 0,5-8 1,5 2-1,5-13 0,0-5-2,3-9 0,0-6 1,-4-4 1,1-8 2,-6-4 6,1-5 18,-3-1 20,-3 3 9,-4 6-6,-3 3-4,0 9-1,-7 11-2,-1 19-1,-7 12-4,3 23-10,-4 20-18,2 14-18,1 10-13,-3 5 7,-3-1-2,-4-8-3,-13-18 2,-3-19 0,-3-21 4,-5-17 7,7-17 0,3-10 1,9-17 4,10-5-1,12-15 7,3-6 3,14-10 5,5-4-6,12-9-2,6 4-6,11-1-3,4 4-6,4 8-6,-3 9-34,-1 13-56,0 10-85,0 7-260,-14 6-389,-3 0 0,-8 1 0,-5-2 0</inkml:trace>
  <inkml:trace contextRef="#ctx0" brushRef="#br0" timeOffset="160189.3942">26964 11609 2673,'-3'-13'115,"0"-3"9,-1 0 1,-6-2-3,1 8-1,-9 9 2,-4 11 0,-1 6-1,-6 12-2,5 7-90,4 10-23,6-3-11,9-2 2,5-8 6,6-9 9,8-13 3,1-4 2,1-16 2,6-7 2,-3-13 0,-4-5 2,3-14 1,-3-2-2,2-8-3,0 3-8,-1 2-5,-1 3-8,9 8-7,5 18-2,2 3-2,2 14-2,2 6-2,-8 11-1,-8 7 2,-11 12 2,-14 17 3,-15 13 5,-11 18 7,-7 10 2,-6 8 0,1 9 0,8-2 7,12 3 4,8-4-1,8-11-2,8-11 2,0-14-2,4-11 2,3-15 8,6-11 8,14-16 4,8-7-2,4-15 0,3-8 2,-6-17-1,-9-9 0,-13-12 5,-9-5 2,-10-3-4,-14-4-6,-3 12-3,-2 4-2,-3 9-3,11 13-2,4 6-6,9 12-15,4 3-29,13 4-41,5 2-99,19-7-219,7 0-381,7-4 0,3-5 0,4-6 0</inkml:trace>
  <inkml:trace contextRef="#ctx0" brushRef="#br0" timeOffset="160835.0764">28030 11816 722,'3'10'72,"4"-1"10,8 2 8,0-2 6,2-6 16,4-3 17,-5-6 34,-2-4 25,-4-6 23,-8-7-33,-2-10 9,-5 1 10,-8 3 6,-1 3 4,-10 7-16,-4 6-15,-5 8-31,3 10-23,-2 8-22,3 6-20,9 9-27,7 3-19,10 0-10,9-4-6,15-2 4,5-8-1,10-13 1,12-4-1,0-8-1,-4-14-2,3-5 1,-1-12-2,-2-17-5,1-6-2,-3-6-4,-8-3 0,-10 6 5,-14 4 7,-4 18-1,-12 12-2,-15 18 4,-6 10 5,-2 19 3,-5 11 1,3 16 1,4 13-1,9 8-8,10 4-6,4 3-7,8-4-17,4-10-49,9-10-111,16-24-628,-7-4 0,4-16 0,3-9 0</inkml:trace>
  <inkml:trace contextRef="#ctx0" brushRef="#br0" timeOffset="162715.3638">28597 11736 2826,'0'9'47,"1"1"7,4 5 5,7 6 6,7-1 4,7-5 3,7-3 4,-4-8 2,-3-8 2,-1-4-46,-7-11-9,-3-5-5,-9-8-6,-3-1-3,-6 0 7,-9 5 6,-5 9 0,-5 5 1,-10 8 4,-1 4 12,5 12 5,1 6-1,7 11 0,8 7-2,9 5-8,5 2-8,11-2-1,13-7-3,7-9-5,9-9-13,0-9-9,0-8-6,-4-11 2,-7-5-3,-8-10 0,-3-3 0,-7 2 3,-4 3 0,-3 7-6,-3 13 8,2 7 6,-2 7 5,3 9 0,1 7 3,2 1-2,5 6 0,5-7-4,1-10-2,4 1 1,0-10-3,5-1-5,-1-6-3,-1-6-5,-1-5-2,-1-4 0,-5-7-4,-2 1-2,-4 6-6,-4 4 2,-1 9 5,2 1 3,1 8 3,5 1 7,2 2 3,8 0 2,0 1 2,3-4 4,0-1 9,-4-7 4,-5-5 0,-9-7 1,-3 0-1,-6-7-1,-3 2-1,-1 0 0,-6 6-1,-6 6-1,-7 8 0,-7 6 4,-3 6 2,3 13 1,8 7-1,11 8 0,5 3 2,12-1 0,12-6-1,6-5-4,6-13-5,8-7-13,1-10-15,3-11-19,-7-11-22,1-8-13,-1-11-5,-1-16-3,0-5 3,-4-3 8,-12 0 21,-2 14 29,-14 6 20,-1 19 14,-11 13 27,-10 10 16,-4 14 8,-3 12 6,-5 15 0,7 9-3,6 6-20,12 2-20,4-5-4,10-2 7,14-6-5,10-10-6,8-11-15,5-7-27,1-11-17,-7-14-3,-7-9 0,-7-10 2,-7-5 16,-3 1 15,-10 4 3,-4 10-1,-9 13 17,-7 7 22,-4 11 16,-1 9-1,4 6 2,4 5-3,7 4-17,10-1-17,4-7 1,9-3 9,3-14-1,5-3 0,0-10 0,1-11 0,-7-12-1,-5-7 3,-8-8-2,-4-1-4,-6 3-8,-9 8-8,-2 12-5,-9 8-4,-3 6-4,-3 5-1,7 5-8,7 6-22,7 0-30,12 6-27,12 0-24,8-2-6,8-6-4,9-2 4,-2-4 4,2-6 3,-5-3 9,-3-2 22,-5-5 38,-6 1 55,-7-6 55,-5 6 32,-9 3 14,0 0-2,-3 5-6,0 4-1,-3 4 0,-1 11 0,-6 18-9,-2 10-23,0 26-32,0 13-23,-3 8-7,0 3-1,-6-6 1,1-12-4,6-14 3,-3-19 3,6-16 4,2-17 5,5-10 5,-1-14 2,4-11 1,2-8 2,8-12 8,6-8 8,9-12 0,4-5-7,6-3 8,-1 0 1,2 1 2,-4 14 2,-3 8-7,-4 12-5,-3 15-2,0 12-8,-2 9-3,-2 3 0,-4 8-12,-5 11-5,-5 7-10,-6 5 1,-6 7 1,-8-2 5,-3-6 1,-5-3 6,-5-11 3,-2-8 0,1-5 3,2-6-1,4-1-8,4-2-42,10-1-60,7-2-105,19-16-600,-4 11 0,10-2 0,7 0 0</inkml:trace>
  <inkml:trace contextRef="#ctx0" brushRef="#br0" timeOffset="164715.0739">30799 11730 2890,'6'-4'112,"-1"-2"0,2 2 1,-4 3 4,-3 5 3,-3 9 1,0 6 4,-7 7 0,-4 12 2,-5-3-91,0 2-22,4-9 0,6-8 7,3-10-4,2-5-1,4-10-3,4-5-7,7-9 0,11-4 0,8-11 0,11 1 0,1-2-4,6 5-11,-5 7 0,-7 13-3,-2 7 1,-10 10 4,-4 7-1,-6 5-1,-7 3 0,-4 2 3,-2-3 4,-2-7 7,-1-1 7,4-7 10,-2-2 4,0-4-4,3 0 1,3-2-1,12-4 2,1-3-1,12-5-3,5-4-4,-4 1-10,0 1-18,0 2-5,-10 11 2,-4 6-1,-8 4 0,-1 6-2,-9 1 4,0 5 0,4-3 4,-3-3 11,9-1 8,5-6 7,11-2 0,5 0 5,4-4 1,5-5 1,-3-4-3,-3-3 8,-4-5-6,-6-10-5,-5-1-2,-6 6-4,-8 3-7,-8 3-5,-12 10-1,-11 8-2,-4 8-2,-2 9-6,2 6 3,8 6 0,14 7 0,5-6 5,6 1 6,9-8 9,10-10 0,1-7 3,5-5-1,6-10 1,-5-5-7,2-14-3,-1 1-1,3-14-3,-7 2-2,0 3-9,-13 8-16,-2 9-6,-7 11 1,-4 9 1,2 7 5,-2 3 4,6 5 0,-3 3 0,4 1 2,-2-3 9,4-7 18,0-7 7,4-1 2,3-4 0,0-4 1,8-5 0,1-2-2,1-4 0,3-2 0,-2 1-8,-7 2-9,-7 5-12,-3 3-1,-8 9-2,-1 9 3,-1 6-2,0 10 2,0 3-1,4-1 3,-3-3 3,2-4 15,3-11 10,5-9 3,5-6-1,5-7-1,4-3 1,2-9-1,1-10 1,-1-3-4,0-12 1,-1-4-5,-1-8-4,-5 5 0,-5 1 2,-4 13 2,-7 8-7,-2 18-5,-4 7 0,-4 11 4,-6 13-6,-4 13 1,-4 10 0,-3 8-1,4 6-4,4-1-13,3-8-43,1-6-67,3-10-79,1-15-67,-2-5-21,3-14 2,-3-3 24,0-8 48,3 5 63,3 2 52,0 0 88,3 3 87,3 2 78,-3 0 68,6 2 21,12 2 1,7 2-26,10 2-48,7-4-62,2 0-40,-2 0-36,-7 0-10,-8-6 0,-8-2 2,-10-4 10,-4 2-3,-11-3 1,-15 7 2,-9 4 3,-5 0-1,-7 6-1,5 2-1,8 6-4,9 3-2,11 3-8,5-1 2,2-1 5,6-6 0,7-4 1,3-3-1,4 0 1,4-9 0,1-1 2,-3-2-1,-5 0-1,-5-1-4,-4 8-15,-3 0 1,-3 4-2,2 3-3,1 7 0,1 2 0,4 6 0,-4-2 0,2-5 11,2-3 2,4-6 9,3-6 0,6-7 0,-1-2 2,4-8-3,-2-5-2,-1-5 3,4-7-1,0-6-10,2-7-1,-1-1 0,-4 1 0,-5 10-4,-7 12-13,-7 9 0,-1 12 2,-4 18-3,-5 14 4,-6 13 2,-9 14 4,-3 13-2,-3 3-1,3 0 5,2-8 13,11-5 0,3-13 2,5-9 3,2-13 2,4-13-4,-4-1-46,4-7-70,1-3-256,-6-9-401,-5-3 0,2-9 0</inkml:trace>
  <inkml:trace contextRef="#ctx0" brushRef="#br0" timeOffset="167205.4102">21059 13075 2194,'0'-1'56,"1"1"10,-1 0 10,3-3 20,-3 3 20,2 0 16,0 0 8,4-2 4,1-5 2,3-7-43,1-6-5,1-5 0,-5-11-1,0 1-9,-4-6-6,-2-1 0,-2-2 5,-2 10-4,-7 5-4,-6 11-7,-8 8-6,-7 12-13,-3 10-9,1 12-14,6 11-17,7 6-18,10 8-15,5 2 3,13-5 2,8-6 8,8-4 7,10-17 7,6-7 3,5-12 6,-5-12 6,-3-11 7,-4-9 10,-9-1 13,-8-4 10,-2 2 6,-10 9-4,-4 9-16,3 10-4,-6 7-4,-4 15-4,1 16-4,-2 16-6,-2 20-16,1 11-10,2 10-9,-7 1 0,2 1 11,-1-12 3,-2-9 2,-2-16 4,-4-14 4,-5-14 2,-4-15-1,0-3 2,-8-10 0,7-5 0,5-8 1,5-5-2,12-5 0,5-7-6,8-1-4,8-5-3,10 0-5,6 2-11,8 0-33,7 0-67,7 2-72,5 1-132,15-15-563,-9 18 0,-6 0 0,-6 1 0</inkml:trace>
  <inkml:trace contextRef="#ctx0" brushRef="#br0" timeOffset="168115.3492">21515 13035 2323,'0'0'47,"0"0"3,0 0 3,3 1 6,0 5 5,5-2 6,3 2 8,5 0 4,3-6 1,2 3-41,5-6-2,-2-10-1,-5-8 0,-3-3-4,-8-5 1,-6 2 17,-4 5-2,-8 5-6,-8 9 0,-5 5-1,-10 13 1,-4 11-2,5 15-1,6 6-2,7 7-4,11-1-23,7-3 0,7-9 8,10-8 1,7-7 3,6-15-1,9-4 0,1-10-1,2-13 0,0-7-2,4-3-1,-6-10-4,-2 3-5,-10 12-12,-8 5-8,-8 11 3,-7 15 2,-4 7 2,0 11 0,0 0 3,0 5 0,0-2 3,3-5 5,3-7 14,5-5 3,9-7-2,5-6-3,5-8-2,5-7-1,0-7-1,-2-9 1,1 0-5,-7-2-7,-1 5-10,-8 13-8,-5 11-1,-1 9 1,-3 14 1,-1 8 0,-2 8-1,1 3 0,-4-5 3,4-3 8,2-7 9,12-9 7,1-3 1,8-6 0,6-5-2,1-10-1,-3-5-6,-2-9-3,-7-7-2,-4-6-4,-12 3-6,-1 9 0,-8 4-4,-4 12 1,-7 7 1,-6 9 2,-5 10 6,-1 15 4,2 11 1,7 4-2,10 3 6,8 2 5,7-10 3,13-7 1,9-7 0,11-9-35,-1-9-59,7-4-176,-8-51-480,-6 29 0,-4-9 0,-2-6 0</inkml:trace>
  <inkml:trace contextRef="#ctx0" brushRef="#br0" timeOffset="169272.5101">23520 13185 2609,'0'-4'71,"0"-4"12,0-4 6,0 1 5,0-1 15,-2 2 3,-6-2 2,-8 3 1,-4-1 2,-10 6-52,-2 4-15,-3 0-9,5 10-6,2 1-5,5 7-18,12 5 2,7-1 5,8-2 2,15-2 1,12-8 0,3-7 0,12-5-2,0-9-3,-1-7 0,-1-5 0,-6-9-6,-7-17-5,-4-2-2,-3-11-1,-11 1 3,-3 4 13,-3 11 12,-5 13-1,-2 14-5,-9 13 4,-1 10-2,-8 17-1,-1 15 0,2 11-5,7 12-4,6 3-8,11 1-11,10-9 5,3-6 9,11-15 0,7-7 3,-1-15-4,-4-5-6,-1-12 0,-4-9-4,-6-11-4,-1-3-2,-5-4 5,-7 1 4,-3 7-3,-3 9-7,-6 8 4,0 12 5,-6 8 6,0 8 1,0 10 4,5 2 1,2 5-2,10-4-5,11-8 6,2-4 8,7-12 1,3-3 0,-1-6-3,-1-12-4,-10-5-13,-2-8-3,-4-13-5,-5-2-4,-8-2-6,0 7-6,0 5-9,-8 15-3,-1 7-4,2 13 2,-1 9 13,4 7 3,10 3 4,13 4 1,13-3-6,10-5-1,13-12 10,1-6 6,-7-4 4,-9-13-1,-13-9-3,-14-4-1,-9-3 1,-1-2 1,-6 7 11,-2 4 3,-4 12-3,-4 7-2,-2 6-4,-5 10 3,5 16-2,0 4 3,6 12-2,6 6-1,1 0-8,6-4 0,0-10 4,-4-11 6,2-8 4,-1-9-1,-1-7-2,-3-4-2,-3-5-4,-3-3-6,0 0-16,-2 0-47,5 3-92,2 4-131,14-9-434,7 6 0,11 6 0,16-3 0</inkml:trace>
  <inkml:trace contextRef="#ctx0" brushRef="#br0" timeOffset="170339.5803">24885 13207 2526,'-2'-17'127,"-4"-4"14,-8 2 3,-6-5 4,-9 14 4,-3 8 2,-1 10 2,3 6 4,13 11 4,13 3-101,4 8-15,10-6-16,14-2-20,6-4-13,4-9-2,0-9-3,-3-8 0,-3-8-1,-8-9-3,-6-9 3,-2 1 11,-6-6 20,-3 7 13,-3 9 1,0 9 3,-5 8 1,-1 8-4,0 7 3,2 7 3,4 5-6,12 4-11,16-3-15,10-2 3,16-6 3,9-9-9,1-5-12,-10-8-7,-7-10-14,-10-10-10,-13-7-3,-8-6-7,-8-4-12,-8 3-7,-14 11 6,-8 9 4,-3 11 12,-5 5 8,-1 11 9,12-1 5,8 11 6,7-4 2,10 6 10,11-2 4,7-5-2,6-8 3,4-5 2,-1 0 2,-9-9 0,-4-6 7,-8 1 4,-9-5 11,3 0 6,-6 2-10,0 6-10,0 2 1,0 12-3,-12 10-1,-3 21 3,-6 14-6,-9 19-10,-2 20-10,7 0 0,-1 5 9,6-6 11,4-13 0,2-19 12,7-12 6,-4-23 0,1-16 0,-7-15 3,2-8 1,-1-15-3,5-1 4,5-11-1,6 0 0,12 4-18,12-1-15,14 4-15,14-1-4,19-2-11,6 4-9,3-5 0,-11-1-2,-9 0 2,-16-1 3,-16 7 6,-11-4 19,-9 8 26,-7 5 14,3 5 7,-8 7 1,-5 10 2,-5 9 1,-8 6 2,-4 18-2,-4 7-1,6 12-8,9 5-12,6-4-4,5-6 6,9-6 6,9-7-2,7-4-22,9-12-35,6-5-76,3-4-139,-2-34-588,-10 21 0,-8-7 0,-7-3 0</inkml:trace>
  <inkml:trace contextRef="#ctx0" brushRef="#br0" timeOffset="172437.3064">26688 13216 1504,'-10'6'57,"4"3"22,4 2 23,0-1 22,2 2 26,4-3 31,7-5 23,6 0 12,1-2 5,9-2-29,3-6-26,5-4-20,-2-7-22,13-11-24,3-9-25,-2-6-27,2-10-22,-9-1-8,-12 2 0,-8 4 5,-16 4 5,-1 12 1,-9 5 2,-7 11-3,-4 6-2,-4 9-4,-6 12-2,0 11-6,4 11-4,2 15-6,5 10-7,6 1-2,6 5 1,8-3 6,6-9 6,17-10 3,9-8 4,14-16 4,8-9 2,-1-9-3,-2-10 5,-7-15-2,-7-6 2,-7-8-3,-13-3-2,-4 1 13,-13 3 5,-2 14-1,-5 4-8,-7 10-2,-6 6-4,-2 14 0,-3 2-3,-3 11-2,8 5-3,8 9-16,3-5-4,13 1 3,8-5 7,10-8-3,4-8-11,11-6-3,1-6-3,1-9-4,0-5-1,-2-8-1,-9-6-2,-4-3 4,-10 4 14,-11 4 4,-1 8 4,-6 8 3,-3 3 4,-3 15 3,3 5 5,-2 9 3,1 3-2,2 5-6,7-3-13,4-2-7,9-7 2,2-6-14,10-8-5,5-4-11,-2-9-15,4-7-8,-4-8-1,0-3-2,-1-11-5,-3 1 6,-4 9 8,-8 3 8,-4 6-10,-4 11 11,-6 1 14,2 10 7,-3 5 6,5 3 4,8 5 6,7 0 2,6-3 2,8-3 4,8-5 15,-1-4 1,-7-3-2,-1-8-1,-10-2-1,-8-4 6,-11-1 9,-3-4 3,-3 5 3,-4-3 2,-1 3 2,-7 5 0,-7 6 4,-5 2 0,-4 6-1,-2 9-11,4 3-11,2 6-5,8 3-7,10 5 3,4-5 2,6-2 4,16-2 3,4-4-2,10-4 0,13-7 1,5-4-1,6-5-4,0-6-7,5-6-12,-4-12-8,-4-6-6,-4-8-5,-7-10 3,-12 0 3,-11-2 7,-7 5 15,-10 5 17,-4 6 17,-4 7 14,-7 7 1,1 8-3,-6 7-3,-4 9-7,-2 8-3,4 12-7,-1 8-17,5 7-12,5 11-7,5 2-5,2-2 8,8-5 5,1-3 5,6-8 2,6-12-2,13-9-1,1-5-1,3-7-4,0-11-3,-4-2-2,-5-12-6,-5-4-3,-5-10 1,-5 2 5,-3 1 3,-7 11-13,2 7-6,-1 9 4,2 9 3,5 12 1,-1 7 3,4 16 2,1 3-2,-3 7 0,2 2-4,-5-1 13,-2-5 12,-6-6 2,0-8 2,-11-8 5,-8-7-1,-3-8 2,-6-4-2,1-8-2,3 0 9,6-2-4,6-2-25,7-1-48,2-1-129,3-18-626,0 17 0,0-2 0,3-7 0</inkml:trace>
  <inkml:trace contextRef="#ctx0" brushRef="#br0" timeOffset="317675.5708">10182 14087 2056,'0'-22'92,"0"-1"17,0-5 10,2-3 9,4 8 14,-2 7 21,4 2 21,0 3 19,-1 2 17,-1-2-50,0 3-4,-3 0-8,-2 4-6,-1 0-12,0 3-22,0 1-22,4 5-20,0 17-18,-4 15-15,0 24-20,-8 19-13,-5 18-10,-7 2-3,-5 6 4,-4-8 7,2-10 2,-2-9 2,1-14-2,2-12 2,2-15 4,-1-12 1,2-14 3,-1-12 3,1-16-3,8-13 4,5-7-2,7-10 1,9-7 0,9 5-3,2 5-13,0 10-8,6 15-5,0 8-2,-2 14 3,3 11-3,3 8 2,-2 6-1,-5 4 1,5 1-1,-2-7 6,2-5-1,2-4-12,3-13-17,3-5 1,-2-11 0,2-11 0,-9-3 3,-4-1 9,-8 1 10,-5 7-7,-5 6 3,-1 8 16,-1 8 16,-1 8-1,1 9 3,0 7-2,1 3-5,5-1-6,6-3-9,8-9 4,7-8-4,4-7-8,3-9-4,-1-11 2,-9-8-3,-4-7 1,-4-7 7,-6 1 12,-2 5 8,-6 8 3,-1 8 0,-1 10 5,0 9 6,0 12-1,-3 14 0,-1 15 2,0 14-8,-2 22-14,-2 7-8,-3 9 1,2 3 8,-5-3 1,1-11-4,-1-12 4,-3-13-2,0-18 2,-5-9 4,0-14 1,-1-8 4,-1-9 1,3-8 1,6-15-2,6-14 2,9-11-2,9-12-3,10-2-5,7-2-3,8 7-5,5 6-4,1 6-28,0 8-56,-3 5-85,4 4-115,10 0-628,-7 9 0,-2-3 0,-7 5 0</inkml:trace>
  <inkml:trace contextRef="#ctx0" brushRef="#br0" timeOffset="318787.6615">11003 14693 1985,'8'-12'183,"-5"-3"27,4-3 23,-1-2 24,-9 5 14,3 6-4,0 2 3,-10 3-4,-1 8 4,-3 10-134,-4 10-49,6 7-24,6 10-24,3 4-24,3 0-12,6-4 5,4-6 4,13-11 2,2-10 0,9-6 1,-1-16-2,4-8 0,-11-9 2,-1-9 0,-9 1 3,-4-4 8,-6 9-6,-3 10-10,-3 7-5,0 9 1,-3 10 1,0 9 0,3 12-3,-3 3 2,3 9 2,6-5-11,3-9 2,12-5 12,4-11 3,2-6 1,1-14-2,-6-10 1,-9-12-2,-4-7-2,-7-9-6,-4 1 1,-12 1-6,0 7-7,-8 14-1,-4 10-4,2 9-3,3 8-4,10 10-45,4 10-73,21 6-104,11-1-161,21-7-391,6-2 0,8-1 0,3-16 2729,-6 0-2312,-13 2 90,-8-10 65,-6-11 61,-13-6 39,-8-1 77,-5 0 94,-2-1 108,0 8 166,-1 4 48,-1 5-66,0 6-86,-1 6-60,-4 12-54,2 15-33,-3 20-33,-6 22-17,0 15-6,0 12-4,-6 2-6,4-4-4,-4-11-4,6-14-6,-1-18 0,5-19 6,2-13 11,3-14 2,-1-6 1,2-13 0,1-10 6,2-17 5,8-15 1,5-21 1,5-11-2,5-7-6,-1-3-3,4 4-6,-3 12 0,3 9 1,1 9-1,-1 20-1,-1 9 1,9 5-2,-2 14-4,-5 5-7,-2 10-7,-3 11-1,-17 17 0,-4 11 0,-10 16-4,-11 6 6,-8-3 2,-1-2 0,-4-14 12,1-12 4,10-11 7,3-9 2,9-10-21,3-3-58,6-7-65,6-2-102,13-10-196,5 4-368,8-6 0</inkml:trace>
  <inkml:trace contextRef="#ctx0" brushRef="#br0" timeOffset="319756.4408">12131 14950 2412,'8'0'74,"7"-4"8,2 3 6,7-10 12,1-1 33,-1-10 10,-2-8 5,0-2 2,-6 1 7,-6-3-40,-4 6 1,-5-1-7,2 6-4,-9 11-11,-8 6-30,-5 4-4,-7 6 8,-6 12 4,2 13 1,4 4-15,9 9-21,8 3 3,9-2 3,10-2 4,10-12 1,10-7-5,5-10-19,11-8-10,1-12-12,2-15-1,1-8 2,-6-9-6,-8-5-2,1 2-5,-6 6-8,-5 13-2,-5 13 6,1 4 9,-10 11 8,-2 10 1,-3 6 0,-6 7 1,1 6-3,-2 3 2,0-9 5,0 1-5,4-6-7,6-5-26,9-14-25,9 3-11,9-15 1,9-8-1,-1-14-1,1-5 3,-5-8 1,-7-3 11,-6 8 14,-7 8 41,-11 1 29,-4 11 13,-12-1 15,-4 8 4,-3 5 0,1 2-3,-3 7-4,6 11-1,3 12-6,3 4-22,-1 14-12,11 6-39,2 4-42,7-5-18,-2-8-2,2-10 5,-6-5 2,-7-15 0,-3-6-1,-8-2 0,4-2 8,-2-3 33,0-1 14,1 1-50,7-1-35,7-8-36,9-3-14,7 0-4,5-6 5,8-4 16,-3 8 33,-4-1 31,-5 2 41,-12 4 78,-6 5 39,-6 3 41,-2 4 28,-2 8 25,-5 9 6,-3 8-15,-4 9-30,-4 6-32,3 1-58,6-3-56,1-7-60,7-14-170,1-14-524,0 0 0,6-15 0</inkml:trace>
  <inkml:trace contextRef="#ctx0" brushRef="#br0" timeOffset="319927.7171">13400 14593 3096,'-7'-4'58,"-10"-2"1,2 4 0,-1-2-12,13 4-52,-3 6-186,6-18-433,3 22 0,-3 2 0,3-1 0</inkml:trace>
  <inkml:trace contextRef="#ctx0" brushRef="#br0" timeOffset="321209.6908">13676 14750 3071,'-2'0'57,"-2"0"5,-6 0 6,-3 2 14,-4 4 14,-5 9 6,0 5 5,1 9 3,5 10 7,4 1-47,7 1-6,3-2-1,8 0 2,6-9-10,5-5-12,10-7-3,3-10-3,4-2-1,-3-13-5,-3-3-1,-10-12-1,-4-4-5,-9-6-5,-2-1-7,-6 8-6,-4 4-2,-3 10-2,0 4-1,-4 4-4,3 3-1,5 0 0,2 0 3,1 0-6,3 0 4,3-3 6,-3 0 0,4-1 3,-1 1-1,0-3 5,-2 2-4,1 2 1,-2-2-3,0 3 3,0-2-1,0 2-2,0 1-1,0 0-3,0 0 0,0-3-6,0 0-1,0 3 0,0 0-2,0 0-1,0 0 2,0 3 0,0 0 0,-2 2-2,1 3 3,-2 0 3,-4 6 4,4 5 2,-1 3 5,3 6 0,1 2-1,1-2 6,6-4 2,7-2 6,7-6-1,6-2 4,8-11 1,-3-1-2,2-6-3,-2-7 0,-2-9 1,-1-5-9,-8-4 4,-6-8-3,-8 2-5,-3 1-1,-11 5-6,-5 4 0,-10 7 2,-6 8-2,0 3-2,0 3 1,6 4-8,7 4-11,6 3-7,6 1-24,5 3 3,8-2 2,8 1 1,3-5 5,7-3 1,3-2 2,1-4 5,-4 1 8,4-4 13,-6-4 20,5 7 3,2-4-3,4 4-6,-12 3-7,-2 1 7,-13 1-5,-8 11 0,-4 6 4,-2 6-4,-6 11 6,-3-2 0,-3 0-2,5 0 4,0-9 9,8-7-1,0-7 13,3-5 1,0-4-3,10-7 1,0-6-2,11-11 0,6-5 0,6-10-3,1-1 3,4 1 0,-6 7-2,0 13 4,-6 6 2,-2 8 0,-4 12-1,-7 10-1,-6 3 3,0 12 5,-7 6-4,0 0-3,0-1-10,0-3-5,0-7-1,0-5 2,0-6-9,0-6-34,0-7-98,4-2-219,-1-53-542,-3 29 0,3-7 0</inkml:trace>
  <inkml:trace contextRef="#ctx0" brushRef="#br0" timeOffset="324420.5322">10950 15552 692,'3'-6'23,"3"1"0,-2-1 1,4 0 0,-2 0 1,0 6 2,-2-3 24,-4 3 51,2 0 31,-1 0-4,-1 0 19,0 0 18,3 0 21,-3 0 13,0 0 4,0 0 2,0 0-20,1 0-47,-1 0-10,0 0 5,0 0-2,1 3-9,-1-3-16,0 0-8,0-3-4,2-3-1,-2-4 5,0-3 1,0-3-8,3 0-19,-8 2-18,-1 4-13,-10 0-8,-4 8-4,-10 2-1,-5 6-4,-5 11-6,2 14-4,2 12-10,10 17-1,2 12 4,11 6 7,7 5 4,10-3 1,11-8 5,9-12 4,6-8 0,10-12 0,12-7-1,1-13 3,-7-9-2,-4-5-1,-13-6-1,-5-10-3,-7-1-19,-8-3-32,-8-3-53,3-1-64,-8 4-117,4-3-197,4 8-262,-4 0 0,0-1 0</inkml:trace>
  <inkml:trace contextRef="#ctx0" brushRef="#br0" timeOffset="324879.5451">11294 15864 1552,'4'-2'73,"1"-1"19,-1-1 21,2 1 19,1-1 10,2 4 12,-3 0 34,0 0 10,3 4 1,0 3-42,1 8-18,3 4-17,-7 13-21,-1 5-14,-4 1-11,-1-2-10,-1-2-33,-1-11 1,-1-2 1,-3-7-2,-1-7-1,1-6 0,4-6 2,2-9-3,8-10 0,8-7 0,8-17 1,8-1-8,4-6-5,1 9-2,-7 6-3,-7 9-5,-8 13-3,-6 7-3,-6 5-5,-3 3 0,2 3-17,-2 4-55,0 5-74,0 0-188,0-12-356,0 22 0,0 5 0</inkml:trace>
  <inkml:trace contextRef="#ctx0" brushRef="#br0" timeOffset="325904.6194">12154 16024 2419,'0'-11'70,"0"-5"17,0-4 13,0-2 13,-4 2 16,-4 1 9,-4 0 1,-9 8 0,-3 0 1,-8 6-54,-3 5-15,3 9-15,-3 5-15,5 6-10,1 7-9,12 8-5,6 0 2,8 3 5,7-2 1,9-11 4,4-3 5,6-7 1,4-9 5,1-4-2,-2-10-4,0-9-3,-7-5 4,1-8 11,-4-7 8,0 2 4,-8 5 0,0 3-11,-5 11-7,-1 13-1,-1 6-1,-1 13 4,2 11-9,5 5-9,0 7-11,9-1-3,5-8-5,9-8 10,4-6 7,10-12-2,4-5-3,3-9-2,-4-12-4,-2-8-6,-6-11 0,-11-6-7,-6 4 0,-10 1-2,-7 8-4,-11 14 3,-5 12-2,-9 9-2,4 10 0,-1 12 4,7 1 3,10 7 1,4 10 0,5-5 1,2 4-1,-1-8-4,3 0 4,-3-7 2,0-9 9,0-5-2,4-5-1,-4-6-1,11 0 1,1-10 0,8-1 2,5-10 4,2-11-2,1-11-3,-2 1-2,-7-3-6,-8 6 4,-4 8 1,-13 11-2,-1 6-3,-3 5-3,-3 7-2,-1 4 0,-5 9 1,-2 5-1,3 16 4,3 9-6,4 5 1,2 4-2,4-5 6,-3-6 4,-2-8 0,0-11 3,-7-7 2,-7-7-2,-6-3-6,-4-3-6,-2-3-24,8 0-45,4 2-97,8-1-140,12-12-522,10 11 0,10-1 0,13-8 0</inkml:trace>
  <inkml:trace contextRef="#ctx0" brushRef="#br0" timeOffset="326855.4641">13193 16066 3330,'-2'-11'76,"0"2"0,-6 3 6,0 4 14,8 12 31,-6 12 5,2 8 3,4 10 4,0 7 0,4 2-66,5-4-10,4-6 3,4-9-6,9-18-17,4-6-31,5-9-5,-5-12-7,0-9-2,-5-9-2,-7-4 7,-4 4-4,-7 3 3,-2 3 6,-2 13-6,-4 8 4,1 8 3,0 12 6,4 11 2,4 5 4,3 8-1,8 0 1,8-1-4,4-9-6,8-10 10,2-9-7,4-7-8,2-12-4,1-9-9,-1-11-3,-4-17-5,-6-11 0,-8-9-1,-5 4 4,-8-1 2,-9 14 5,-4 15 1,-7 16 4,-9 17 8,-6 15 3,-5 16 4,-2 11-1,5 13 0,10 3-3,7 5-4,8-4 1,15-5 5,9-6 1,10-8-5,15-13-5,3-7-3,3-9-10,9-5-6,-7-12-3,-4-7 1,-10-9-2,-10-5 0,-14-10-2,-13 2 4,-6 5 0,-14 3 5,-11 11 11,-9 2 5,1 10 5,-13 12-1,12 4 0,6 8-3,15 5 1,6 3 0,15-3 5,8-7-3,8 0 5,2-9-3,4-3-4,-6-7 3,-5-3 2,-7-5 1,-9 0 1,0-1-2,-4 5-11,-3 2 0,0 2-7,0 7 6,0 11 3,-3 7-3,0 10-2,3 5 0,0 1 2,0-2-9,6-5-31,7-1-71,4-11-92,18-10-192,4-10-421,4-3 0,3-7 0,-7-11 0</inkml:trace>
  <inkml:trace contextRef="#ctx0" brushRef="#br0" timeOffset="327952.4708">14817 16385 2091,'6'-9'87,"14"-2"17,-7-2 53,4 0 35,-8 4 9,-5 5 5,-5 1 34,-5-3 6,-5 6 1,-4-1-77,-3 5-6,-4 6-15,5 8-53,11 6-30,3 4-11,7 6 0,13-3-27,7-3-10,7-6-3,9-3-10,5-13-15,0 0-8,-3-12-2,-1-3-5,-10-11-2,-8-6 2,-4-4-1,-9-1 9,-7 3 7,-5 8 12,-4 2 7,-6 10 12,-8 4 3,1 8 0,-2 8 6,3 3 0,12 11-5,9 6-1,12 1-5,16-4 4,11 0 1,11-5-5,12-9-2,5-9-2,1-6-3,-2-9-8,-6-13 0,-8-3-6,-13-6-1,-12-7-1,-15 2 0,-12 2-1,-13 10-1,-20 7 5,-7 10 2,-4 5 2,-4 10 4,11 4 1,12 7-2,11 0 2,8 7 2,13-5 6,10-2 0,8-7-7,6-6 2,2-6 0,-5-6-5,-5-6 0,-11-2 2,-5 1-3,-3-7-1,-3 10-11,-4 2-1,2 7 2,-1 4-1,-2 6-2,-3 6 7,4 4 2,0 6 2,4-1 1,6 0 2,11-3 10,10-5 3,10-4 2,9-8-2,-3-2 2,0-8-7,1-7-6,-9-7-4,-1-6 0,-1-5-4,-4 0-1,-2 0 0,-11 3-2,-3 6 7,-10 2-3,-7 1 2,0 5 1,-7 6 0,-3 0-1,-7 8 0,-6 0-1,-1 6 1,3 4 4,2 9-4,4 5-1,4 8 5,6 3 5,8 0 1,7-1 3,11 0 1,6-4-2,10-5-1,10-9-4,4-2-1,-1-2-1,-9-8-2,-11-1 0,-8-2-7,-12-1-13,-8 0-51,-2-1-81,-2 1-158,-4-23-603,-7 16 0,6-5 0,-5-4 0</inkml:trace>
  <inkml:trace contextRef="#ctx0" brushRef="#br0" timeOffset="329491.6249">11412 17407 1048,'0'-7'10,"-1"0"-1,1-1-13,-3-5-11,7 7 3,-3-4 3,1 2 7,1 4 37,0-1 37,-3 2 10,3 1 10,-3 2 15,0 0 26,-3 0 15,3 0-1,-2 0 0,-2 0-8,2 0-35,-3 0-34,2 0-15,1 0-9,1 0-14,-1 0-12,2 0-4,0 0-7,0 0-23,0 0-54,3-5-140,-1 0-229,-2 1 0,1 1 0,-1-1 0</inkml:trace>
  <inkml:trace contextRef="#ctx0" brushRef="#br0" timeOffset="331220.795">18216 15848 1646,'-3'-12'89,"3"0"26,-3-3 29,3-4 16,0 4 13,0 6 12,0 2 2,0 0-3,0 7 7,0 0-48,3 14-24,-3 11-25,0 20-22,0 16-12,0 19-10,-6 5-11,-2 5-2,-3-6 4,-1-5-6,0-13-9,2-12-1,4-17 48,4-13 10,2-17 6,0-9-2,0-15 6,0-9 4,0-17 1,2-10 1,1-12-3,4-2-4,3-8-52,0 1-15,6-2-7,0 6-1,0 6-5,3 6-4,5 4-2,2 9 0,4 6-4,4 8 1,-4 7 0,-2 9-3,-4 7-4,-8 4-7,-5 8-3,-6 6 3,-5 12-1,-9 1 1,-5 15 2,-2 2 0,-2 4 2,-2-8 2,7-1 1,7-6 4,2-10 3,4-5-1,10-4 2,5 1-2,7-3 0,8 2 0,5 6 0,1 3-2,-1 9 1,-8 9 0,-5 6 0,-7 6-2,-9 0 3,-10-1 6,-16-6 3,-8-8 3,-7-5 3,-9-7 3,-1-12 3,5-6 4,2-4 3,9-6 1,7-9-3,7-5-5,9 0-5,5-4-4,3-1-7,7 9-11,4 1-36,2 4-68,9 4-121,9 6-218,-3-6-398,2 7 0,2 2 0,3-2 0</inkml:trace>
  <inkml:trace contextRef="#ctx0" brushRef="#br0" timeOffset="331578.0907">18821 16265 2199,'0'1'120,"0"3"12,1-2 5,1-2 4,4 3 3,7-3 1,2 0 2,9-3 1,6-3 1,2-4-77,1-6-40,-1-10-11,-8-1-5,-7-8 3,-3 0 17,-9 7 21,-3 7 3,-2 5-3,-7 10 7,-2 12 2,-7 13 4,-3 13 5,-3 13 0,4 4-7,10 0-16,6-2-19,8-6-16,12-7-31,8-17-91,6-9-137,28-16-556,-25-5 0,-5-19 0,-11-11 0</inkml:trace>
  <inkml:trace contextRef="#ctx0" brushRef="#br0" timeOffset="331744.7076">19165 15852 2536,'-3'-14'85,"3"1"-6,0 1 4,0 2 0,0 7-17,0 12-64,11-1-218,-7 13-327,-1 7 0,11 3 0,-3 7 0</inkml:trace>
  <inkml:trace contextRef="#ctx0" brushRef="#br0" timeOffset="332838.8213">19591 16252 2651,'-4'-12'105,"-2"-2"10,-5-5 8,-8-1 4,-2 2 3,-8 5 1,-1 9 3,0 2 1,1 8 2,11 9-83,6 3-17,9 6-6,9 2-7,11 0-2,7-10-2,9-6 1,4-5 0,0-5-2,-6-5-2,-8-5 3,-5-5-4,-8-1 2,-7-4 11,-1 1 5,-2 1-3,0 9-4,-5 2 0,-2 7 0,-4 16 4,1 7 1,2 15 2,2 11-7,6 20-11,0 9-8,0 12 1,0 11 4,-3-6 2,0-5-2,-4-17-1,-6-17-4,-10-18 0,-8-12 3,-3-15 0,-2-5 6,-2-12 1,8-7-3,9-9 2,8-8-2,8-5 0,10-11-4,9-2-1,13-4-4,5 2-1,10-3-2,6 10-3,-2 4-5,-6 5 1,-1 7 2,-9 4 1,-7 4 2,-9 7 1,-8 4-2,-3 3 1,-3 2-5,0 0-3,0 0 1,0 3-4,1 0 1,-1 0-1,-1 0-1,1 0-2,0 0 2,0 0 0,-3 3 4,3 0 5,0-3 4,0 0-1,0 0 2,0 0 1,0 3 0,0-3 2,0 0 0,0 1 0,-2 3 5,2-4-4,0 0 1,0 0 3,0 0-4,0 0 4,0 0-1,0 0-1,0 0-1,0 0 0,0 0-6,0 0 3,0 0-5,0 0-8,0 0-1,0 0-4,0 0 2,0 0 0,0 0 2,0 0 3,0 0 0,0 0-4,0 0 6,0 0 0,0 0 2,0 0-1,0 0-12,0 0-24,2 0-37,-2 0-50,0 0-59,0-4-86,10 0-185,-10 1-227,2 0 0,3-1 0,2 1 0</inkml:trace>
  <inkml:trace contextRef="#ctx0" brushRef="#br0" timeOffset="334164.8092">20072 16252 897,'0'0'99,"1"-2"17,2 0 17,1-1 20,3-6 24,2 3 15,-1 0 11,3-4 6,-1 3 4,1 1-66,0 2-27,-2 0-17,0 4-8,0 4-10,-3 0-17,-3 9-6,0 4-5,-3 7-2,-1 5-1,-7 0 0,-1-3 2,-4-3 4,-4-4-5,0-4-10,5-4 0,3-7 4,2-2 7,5-2 2,4-2 0,9-8-5,6-6-2,12-4-1,6-9 0,3 0 0,-1 6-5,-7 5-13,-6 8-9,-8 8-4,-2 4 5,-7 17 5,-2 3-1,-4 9-3,-1 9-2,-1-5 0,1 1-1,0-7-15,0-8-56,0-3-67,6-9-144,21-10-520,-8 1 0,6-4 0,6-11 0</inkml:trace>
  <inkml:trace contextRef="#ctx0" brushRef="#br0" timeOffset="334516.0964">20743 16346 2267,'-8'-1'111,"-1"-2"19,-2 3 9,-7-2 10,8 4 9,-4 8 6,5 3 5,3 3 0,6 10 4,0-2-70,13 0-33,4-3-16,5-6-8,5-6-8,1-2-5,-7-7-4,-3-10-4,-9-3 3,-2-3-6,-6-12-5,-1-2-2,-5 1-5,-4 0-3,-4 8-3,-4 3-12,-5 6-35,-1 8-68,5 3-129,9-4-505,-1 11 0,10 0 0,7 0 0</inkml:trace>
  <inkml:trace contextRef="#ctx0" brushRef="#br0" timeOffset="335106.5">21080 16362 2314,'4'0'77,"-4"0"20,0 0 15,3 6 7,-6 7 5,-1 3-1,0 11 4,-3 4-1,1-2 3,0-6-64,6-4-2,-3-6-13,3-7-15,3-5-7,3-1-3,8-6 1,10-5-3,6-7-1,9-2-2,0 0 1,-3 1-11,-2 9-2,-7 4-2,-7 5 1,-7 5 6,-3 3 3,-10 9 3,2 1 1,-2 11-1,2-5 1,1-3 2,7-5 0,5-2 4,11-7-2,4-3-4,11 0-4,0-8-4,5-2 0,-1-6 0,-6-6-2,-7-3-2,-9-2 5,-8 3 4,-6 10-7,-5 5 10,-4 6 8,-4 10 4,1 11 2,-3 9 1,6 3 2,-4 2 3,4 0-5,6-5-29,8-8-54,1-9-105,9-8-216,-1-36-388,-2 18 0,-3-9 0</inkml:trace>
  <inkml:trace contextRef="#ctx0" brushRef="#br0" timeOffset="335278.34">21848 16303 2662,'0'-6'62,"0"2"-4,0 2 1,0-2-22,0 4-78,10 2-214,-4 10-261,5 7 0,2 3 0,3 4 0</inkml:trace>
  <inkml:trace contextRef="#ctx0" brushRef="#br0" timeOffset="335675.2876">22275 16574 2140,'0'-3'122,"0"-6"26,-1-7 15,-8-1 12,-8-2 5,-6 4 6,-8 7 3,-7 6 3,-1 12 3,7 6-75,9 7-46,10 5-21,7 0-13,12-3-5,8-1-8,8-11-6,9-6-7,3-4-2,2-3-2,-4-6-2,-5-5 4,-7-4-3,-11 0 0,-3 0-8,-2 5-5,-3 5-1,-1 5 11,0 11 3,-4 8 2,4 7 4,-1 5-4,1 7-9,5-3-55,7-8-96,14-8-229,4-10-342,8-6 0,4-10 0</inkml:trace>
  <inkml:trace contextRef="#ctx0" brushRef="#br0" timeOffset="336700.6964">22880 16607 3062,'-8'-6'71,"-8"4"14,-8-2 10,-2 4 7,2 8 2,-6 8 3,12 6 3,4 2 1,11 6-3,3-1-33,7 1-23,11-3-12,7-1-6,9-7-8,11-6-6,4-11-14,-1 2-10,-4-15-5,-2-6 4,-7-7-12,-10-1 0,-6-7 10,-6 6 10,-6 3 7,-6 11-3,-9 2 16,-7 7 13,-2 6 4,-5 3 5,-4 10 2,8 0 1,5 11-13,8-1-5,5 2-2,15 1 9,12-3-2,11-9-8,13 1-6,14-11-17,7-3-13,0-4-11,-4-5-2,-7-6-5,-17-6 2,-14 1 3,-16-7 4,-8 1 8,-16 3 3,-10 3 16,-12 5 12,-4 7 8,-1 2 1,1 4-2,12 9-6,10-1-6,8 7-3,9 0 2,9 2-3,11-5-16,1-7-7,6-4-1,0-1-2,-5-7 0,-3-1 4,-9-5-3,-7 2-5,0-2-11,-5 5 2,-1 6 15,0 7 11,0 8 0,0 6 8,0 5 5,4 7-1,5-4 2,8-1 6,6-5 8,15-7 0,2-6-1,7-8-6,3-2 1,-1-6-10,-6-8-9,-1-5 0,-8-9-6,-5-5-4,-8-2 3,-8 3 2,-7 3-3,-4 7-2,-8 8-1,-9 5 4,-2 7 3,-7 4 3,-9 7 1,6 4 4,3 6-2,6 8 1,11 3 5,5 0 5,11 3 2,8-4 0,8-5 3,5-1-15,9-5-20,2-10-39,-4-3-39,-8-1-51,-9-2-98,10-8-597,-30 6 0,-8-1 0,-11-9 0</inkml:trace>
  <inkml:trace contextRef="#ctx0" brushRef="#br0" timeOffset="338951.5402">18263 17355 1682,'2'-7'121,"4"-1"13,5-2 15,-4 0 27,-1 3 27,2-1 16,-5 3 2,-3 2 0,0-1-3,2 4-89,-2 0-30,0 0-13,0 0-14,0 4-28,0-1-22,0 4-14,0 0-1,0 5 5,-3 6 9,-3 4-1,-5 9 3,-8 4 0,-2 14-1,-5 6 0,-3 9-3,-4 5 1,-2-2-2,-4-3-3,5-9-4,2-10 0,3-14 3,9-8 6,3-12 5,3-8 1,4-3-3,4-10 0,2-13 0,1-2-3,10-13 0,2-4-3,11-1-6,2 7-7,6 8-5,4 6-4,-6 15-5,-1 6 0,-8 15 2,-5 6 6,-6 11-1,3 4 2,-5 5 3,4-1 4,1-1 2,8-6 6,3 2 6,5-10 0,8-4-2,6-1-4,0-6 2,3-3 2,5-7-3,0 0-2,1-9 0,0-4 0,-8-4-1,-4-9 10,-8-5 18,-12-1 8,-7-2 0,-8 4-1,-12 5-2,-9 2-2,-9 4-2,-5 9-1,-10 3-3,5 4-11,9 9-20,5 6-12,14-4 1,6 10 6,10-5 1,9-2 3,9-4 2,6-6 1,6-1 0,1-6 4,-3-4 1,-4-2 3,-10 1 0,-5-5-6,-6 3-3,-3 7-11,-3 0-4,-1 3 2,-2 0 1,2 9-3,-1 4 2,0 4 1,0 5 2,3 1 3,3-4 2,8-5 12,5-8 4,13 0-4,4-3-1,4-6 2,-2-1-1,5-6-6,-5-7-10,-2-9-1,-2-11-3,-6-10-2,-4-2-1,-7 1 1,-8 3 2,-3 7 1,-5 17-2,-2 2 1,-10 9 5,3 6-2,-3 8 3,-4 10 0,-2 11 4,4 11 2,0 8-3,6 4 0,0 4 3,2-6 2,4-2 1,1-11 2,4-1 4,10-8 1,7-12-5,3 0 1,8-8-3,-1-4-4,-4-10-7,-5-11-2,-6-7-1,-8-7-3,-4-3-3,-3 1-7,-8 6-2,-2 5-4,-4 14 0,2 5 2,-4 7 6,7 9 2,2 5 2,12 8 5,3 0 0,14 1 4,3-3 7,9-2 1,5-9 3,-2-5 2,3-4-1,-6 0 4,-6-6-2,-9-4-2,-7 3 1,-4-1-4,-5-2-9,-4 10 0,-6 0 1,-4 10-2,-4 9 3,-6 7-2,0 12 0,0 2 1,9-1-18,5-4-31,6-5-73,2-12-143,33-14-630,-22 0 0,4-12 0</inkml:trace>
  <inkml:trace contextRef="#ctx0" brushRef="#br0" timeOffset="339109.2088">19511 17796 2512,'0'-9'30,"0"-3"1,2 6 1,-1-1-6,2 7 0,4 10-89,2-4-455,2 10 0,-4 7 0,3 0 0</inkml:trace>
  <inkml:trace contextRef="#ctx0" brushRef="#br0" timeOffset="339738.7171">19813 18107 2141,'7'-4'151,"1"2"20,3-2 10,-3 0 13,-5 2 5,0-8 0,-6 5 3,-12-3 13,-9 5 20,-4 0-97,-7 6-43,-1 4-20,6 10-5,13 5-15,8 2-1,7-1 6,10-1 3,16-9-18,8-3-16,10-6-1,2-1-5,-5-6-2,-4-8 0,-16-1 2,-3 0-2,-10-8-6,-1 3-2,-4 6 0,1 6-2,-8 6-3,0 8 3,-1 4 2,0 7 1,3 3 1,4 5-1,14 0 1,8-4-1,10-5 4,10-8 1,8-6-3,4-5-3,0-5-11,0-12-10,-7-5-5,-10-5 0,-6-15-2,-12 0-1,-7-2 6,-9 8 6,0 9-2,-6 6 3,-6 15 10,-8 12 9,-5 15 5,-4 9 0,-1 12 1,8 10 0,7 3-8,1 0-13,1-7-22,5-3-67,4-11-50,-1-10-103,10-17-205,-1-22-361,-3 3 0,3-12 0</inkml:trace>
  <inkml:trace contextRef="#ctx0" brushRef="#br0" timeOffset="340225.5241">20246 18189 1776,'2'-13'105,"-2"2"9,4 0 9,2-3 11,3 9 3,6 5 4,9 0 0,7 3 0,7-2 0,5 2-82,-4 1-23,-4 6-2,-15 2 10,-7 1 0,-8 7 8,-5 3 2,-1-1 6,1 4 7,3-3 11,7-3 5,7-1 5,10-8-7,9-1-18,3-9-8,2-2-11,-6-9-2,-2-1-5,-14-8 5,-4-5-4,-12-2-2,-6 2 3,-13 6 4,-13 5 10,-7 6 15,-10 7 11,-6 10 8,7 10 4,9 3-9,8 10-2,15 7 3,10-1-3,11 0-3,16-5-3,9 1-22,9-8-24,6-7-37,4-9-26,-9 0-51,-8-11-79,-11 0-214,-15-20-507,-12 16 0,-8-4 0,-10-8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531.16821" units="1/cm"/>
          <inkml:channelProperty channel="Y" name="resolution" value="2391.75171" units="1/cm"/>
          <inkml:channelProperty channel="F" name="resolution" value="0" units="1/dev"/>
        </inkml:channelProperties>
      </inkml:inkSource>
      <inkml:timestamp xml:id="ts0" timeString="2022-09-19T05:08:00.6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8872 1318 1485,'0'-3'67,"0"2"8,0-1 10,0 0 25,2 1 27,-2 1 21,2 0 25,-1-3 31,0 2 20,-1-2-50,0 3-12,0 0-14,0 0-12,0 3-23,0 7-26,2 15-21,0 20-26,-1 17-28,-1 16-19,0 11-4,5 2 0,-5-4 8,4-16 1,-2-7 0,2-11-3,-2-13 2,-2-13 2,0-8 2,0-5 4,0-9-3,0-5-12,0-7-33,1-8-70,2-9-122,1-10-149,-1-7-250,-2 2 0,-2-1 0,-9-2 0</inkml:trace>
  <inkml:trace contextRef="#ctx0" brushRef="#br0" timeOffset="446.88">8737 1414 1160,'0'-22'162,"0"-4"28,3-7 22,4-4 16,10 12 15,1 5 20,10-1 14,0 2 11,2 3 4,2 7-114,4 2-46,3 3-27,5 9-21,0 10-16,4 14-15,1 15-20,-8 17-14,-8 18-9,-13 7-3,-5 2 0,-12 4 0,-3-3-1,-7-13 2,-4-10 1,-8-7 1,-8-8 9,-10-13 6,-7-10 11,-3-5 8,-4-9 4,-6-9 8,7-5 5,-2 0-3,11-5 4,6-4-1,12 2-9,12 0-5,5-3-24,3 5-60,3 3-113,24-11-741,-9 7 0,5 0 0,10-10 0</inkml:trace>
  <inkml:trace contextRef="#ctx0" brushRef="#br0" timeOffset="1182.2245">9509 1818 2949,'-1'-9'77,"1"0"1,-6 1 1,-3 1 1,0 8 0,-4 13 2,-1 7 2,5 12 1,6 5 2,5 7-61,6-6-9,9-6 6,6-9 1,4-4 5,6-16 1,-4-2 1,-7-8 1,-7-14-5,-6-4-1,-6-9-4,-8-10-5,-7-4-7,-1 8-10,-5 4-8,-5 11-3,2 15-1,0 9-4,6 13 2,8 4-2,7 7 4,13 0 3,17-3 4,8-4 7,13-12 5,7-3 0,0-12 0,-4-6 1,-9-6 3,-12-11 0,-13-2 0,-7 3-2,-8 2 2,-4 8-5,-4 10 0,-7 8 0,-2 6 0,-2 12 0,-4 4-2,7 9 5,9 11-1,8 4-2,7 0-1,13 1 4,4-2 0,2-6 3,-4-7-2,-8-7-4,-11-5-3,-6-10-2,-11-4 1,-8 0 0,-3-4 0,-3-2-1,-7 0-1,1-2-3,1-4 1,7 4-2,1 0-33,11 5-160,8-8-573,12 6 0,15 2 0,23-1 0</inkml:trace>
  <inkml:trace contextRef="#ctx0" brushRef="#br0" timeOffset="2363.5963">10422 1778 3392,'-6'-19'74,"-5"-1"2,-6-1 0,-9 5-1,3 12 0,-5 22 2,6 7 1,7 9 3,6 6 3,6 2-64,11-4-2,8-6-1,9-12-1,9-4-7,7-10-2,-3-6 2,0-12 1,-12-8 0,-7-9 6,-7-3 20,-7-1 6,-5 6-14,0 9-5,0 12 10,0 8 3,0 15-3,-2 5-2,2 9-1,0 7-11,4-1-15,9-7-10,11-4 17,12-9 7,12-9-4,10-4-3,5-13-11,-5-11-6,-5-12-8,-12-6-1,-11-6-10,-17 6-7,-6 4-10,-14 10-4,-10 14 3,-14 9 5,5 8 6,-5 10 10,2 3 1,11 1 3,15 3 3,0-6 11,10-3 9,15-6 4,2-5-1,6-5 0,5-9 6,-8-6 3,-6-3 10,-5-5 21,-9 1 16,-4 5-8,-3 2-16,0 6-10,-2 8 3,-3 13 2,2 10-4,-7 20-2,6 16-7,1 15-17,4 13-14,1 8-2,-2 4 7,-2 6 8,-4-6-8,-6-18-8,-5-13 5,-4-23 5,2-15 6,-5-20 2,3-6 1,-1-18 0,3-16 7,4-13 3,11-9 6,4-11-3,13-5-13,12 0-24,12 0-34,9 5-64,15 5-73,3 4-92,0 6-54,-7 8 3,-6 11 6,-12 4 12,-13 12 9,-10 10 25,-8 3 42,-8 2 74,0 0 90,1 4 112,3-1 68,0 1 13,5-1 6,4 1 7,1-4 8,4-7 4,-1-7-4,-1-7-4,-2-6 4,-4-5 8,-7 2 13,-3 2 4,0 6-17,-6 7-10,-14 10-6,-4 8-12,-8 12-7,-4 11-10,3 11-22,8 10-24,14-4-25,5 4-20,11-6 5,9-3 3,9-7-49,11-8-71,15-5-215,4-32-484,3 9 0,1-7 0,-4-16 0</inkml:trace>
  <inkml:trace contextRef="#ctx0" brushRef="#br0" timeOffset="2741.2689">11767 1911 2989,'2'-3'74,"11"0"2,12 0 0,12-3 1,14 5 1,14-2 0,7 3-2,-4 0-12,-5 0-52,-21-6-133,-12-1-83,-16-6-82,-13-6-27,-8 2 3,-5-5 30,-2 2 60,0 7 68,4 7 75,1 0 84,7 6 61,2 0 77,0 6 88,0 0 43,5 15 5,5 10-24,3 11-57,6 4-64,1 0-65,-5-5-65,-7-10-204,-10-10-425,-17-12 0,-12-11 0,-8-20 0</inkml:trace>
  <inkml:trace contextRef="#ctx0" brushRef="#br0" timeOffset="4265.9411">13497 1774 2330,'0'-17'102,"3"-10"18,6-7 14,3-3 7,0 8 4,4 4 2,2 6 0,-3 12-1,3 2-2,-2 6-87,4 12-14,-3 13-19,-3 11-12,-7 10-8,-2 14-4,-8 0 2,-9-2 0,-5-5 3,-4-9 4,1-12 5,0-11 4,7-12 7,5-6 3,5-8 3,4-12-1,8-7-1,8-9-2,5-7-3,8-6-1,6 4-5,-1 5-6,-4 7-8,-2 16-7,-4 3-3,-5 14 0,-5 12 1,-5 10-1,-2 8 2,-5 1-2,-1 3 2,-7-3 2,2-8 7,-4-6 8,3-12 10,-3-5 3,7-12 0,3-10 0,12-10-2,6-7 2,11-10-7,5 2-1,2 4-5,0 10-7,-5 9-12,-8 13-2,-2 12-2,-7 17 2,-4 7 4,-3 9-3,-6 4 9,-1 1-1,-3-5 1,0-6-9,0-6-17,0-6-42,4-8-89,6-8-159,10-14-100,1-12-218,8-1 0,-25-5 0,23-3 2163,-3 2-1807,0 6 101,-5-1 48,18 6 20,-28 10 45,-7 4 65,-2 10 107,0 8 169,0 8 107,0 5-43,0 8-88,6-3-95,1-3-45,10-2-6,3-13-21,5-4-21,4-10-20,-2-10-11,0-8-12,-6-12-4,-5-8-4,-2-9-5,-4 4-2,-5 4-13,-1 13-11,-4 15-1,0 12 4,0 15 3,0 10 8,1 7 7,5 8 0,4 4 4,5-8-1,8-2 16,7-7 10,1-12-2,9-9 0,-3-7-6,4-13-13,-5-15-16,-3-15-10,-1-14-7,-10-14-1,-3-8-5,-8 9-1,-4 8 13,-7 17-10,0 16 3,-5 19 10,-7 15 13,1 21 14,-2 14 4,0 12 7,8 9 0,2 5-2,6-3-14,0 2 9,0-14-29,2-6-63,5-13-177,-6-40-384,-2 8 0</inkml:trace>
  <inkml:trace contextRef="#ctx0" brushRef="#br0" timeOffset="5157.5913">14877 1843 2720,'0'-4'71,"5"4"5,12-3 3,17 0 1,17 6-2,17 4-2,20-3-24,-3 2-13,-7-5-2,-13 2-56,-14-6-9,-27-4 1,-11-4 8,-8-1 4,-16-1 11,-10 0 7,-10 3 34,-12 7 23,-6 3 6,-4 9 0,8 6 0,7 9-3,13 6-5,13 3-3,12 4-5,16-6-3,14 0-6,10-10-11,-3-10-2,4-5-5,-7-8-5,-7-10-5,-5-9-4,-4-7-3,-8-3-2,-1 1-3,-4 3-14,-4 14 0,-1 7-1,-3 13 5,0 8 4,-1 9 5,3 6-2,6 1 2,7-1 3,12-3-1,8-7 15,10-8-1,5-6 1,-2-8-4,-6-8-3,0-19-3,-7-14-1,-7-11-1,-1-16 0,-4-2 2,-8 2 12,-3 9 27,-4 12-3,-5 18-5,-2 16 1,-10 12 1,2 17 4,0 14 0,-3 14 2,7 8-3,3 7-10,9 5-30,7-5 5,6-4 10,5-13 3,12-7 4,3-14-2,5-10 2,-4-6-4,-6-15-1,-4-11-2,-9-2 4,-5-1-1,-7-2-7,-3 7-18,-4 12-4,-2 11 3,0 13-2,0 9-2,0 10 7,0 4-2,0 3-1,4-8-5,5-1-13,0-7-40,6-9-103,19-8-291,-17-16-323,-4-8 0,3-22 0,-8-14 0</inkml:trace>
  <inkml:trace contextRef="#ctx0" brushRef="#br0" timeOffset="5296.9811">16238 1624 1968,'-2'-6'59,"2"0"-9,0-1-11,0 0-101,0-12-348,-1 15 0,-6 3 0,-9-4 0</inkml:trace>
  <inkml:trace contextRef="#ctx0" brushRef="#br0" timeOffset="5452.9265">15657 1635 2347,'0'1'23,"4"0"8,6 5 7,19 2-77,25-2-441,7 1 0,12 3 0</inkml:trace>
  <inkml:trace contextRef="#ctx0" brushRef="#br0" timeOffset="6337.0559">16570 1825 2638,'-2'0'28,"-5"2"1,-6 4 2,-2 4 2,-3 10 3,-4 5 2,9 7-4,4 2 3,6 4 3,4-3-22,12 1 2,8-7 1,-2-6 4,7-11 3,0-8 0,-4-8 4,-8-4 12,-2-9 6,-3-9 8,-3-7 9,-2-5 19,-2 3 9,0 4 1,0 8-4,1 7-8,3 8-4,7 8-6,10 0-10,6 4-9,6 9-13,1 5-24,-3 2-14,-8 5-15,-8-2-14,-10-9 2,-4-3 4,-4-6 0,-2-3 8,3-2 6,0 0-3,0 0-1,4-3 4,9-9 10,5 0 10,5-7-2,1 2-6,1 6-4,-3 5-8,-1 6-9,-6 12 1,-1 7 3,-2 5 3,-3 1-2,3 5 4,0-6 8,5-7 6,6-7 1,5-7 6,5-5 3,9-9 4,-3-3 0,0-9 0,-9-5-1,-7-9 0,-7 2-4,-9 5-12,-7 8-6,-2 9-5,-13 9-1,0 10-3,1 12-3,-3 13-2,8 3-1,5 10-1,4-3 1,-2-3 3,2-9 0,0-8-1,-4-9 7,0-6 0,-4-4 3,-2-2 1,-4 0 2,-1-4 2,1 3-3,6-3 0,-4-1-69,12-4-300,-12 1-345,5-8 0,-3-3 0,10-8 0</inkml:trace>
  <inkml:trace contextRef="#ctx0" brushRef="#br0" timeOffset="7343.5713">15895 3220 548,'4'-2'91,"-2"0"53,2 0 41,-4 0 26,4 2 11,-4-7 11,3 0 12,-1 3 15,-1-4 12,3 1-41,-1 2-15,1-5-37,-1 5-30,-1 1-22,-2 0-12,0 3-17,0-2-18,0 3-16,4 6-9,-4 5-15,5 19-23,1 17-15,-3 24-8,-2 23-1,-1 19 2,0 5 4,-4 2 10,4-11-2,0-11-1,0-16-1,0-13 5,0-19-1,0-10-4,0-16 4,0-8 4,0-8 8,0-8 0,0 0 0,0 0-17,-4-6-65,2-7-176,-3-19-484,-1 6 0,-1-3 0,-3-6 0</inkml:trace>
  <inkml:trace contextRef="#ctx0" brushRef="#br0" timeOffset="7541.2097">15716 4026 1689,'0'2'73,"0"5"28,0-2 16,4 8 14,6 1 10,10 7 5,6-3 0,6 2 5,9-1-1,-2-4-107,4-11-237,-4-11-344,-2 7 0,-10-4 0,3-9 0</inkml:trace>
  <inkml:trace contextRef="#ctx0" brushRef="#br0" timeOffset="7743.2049">16271 4031 2926,'0'-3'98,"0"1"2,-5 2 2,-8 0 2,-8 9 0,-3 6 3,-6 5-1,0 5-8,3 1-65,10-7-327,-3-2-402,3-3 0,7-11 0,6-1 0</inkml:trace>
  <inkml:trace contextRef="#ctx0" brushRef="#br0" timeOffset="17666.1249">16148 5584 1405,'0'-1'63,"0"1"-3,0 0-9,3 0-2,-3 0 2,0 8 12,0 13 17,4 13 10,-4 20 16,-7 17-51,0 9-3,1 1 3,0-1 9,-6-8 5,6-9 4,2-16 6,-2-10 22,3-13 27,2-9 22,-2-11 8,-1-1-1,-2-9 0,2-10 3,-5-11-3,2-12-2,6-21-14,1-8-42,0-7-38,4-6-37,3-2-17,-1 2-4,8 9 2,2 9-5,2 6-4,-2 12-2,4 2-3,-3 8-1,4 5 4,1 10 1,0 4-2,0 7 3,2 8-5,-2 8 2,-5 15 2,-2 5-2,-7 13 0,-2 6 6,-9 6-2,-11-5 0,-5-3 7,-13-3 1,-1-7 3,-3-10 4,5-5-2,3-1 1,5-9-4,7-1-15,2-1-27,8-4-50,2-1-75,1-2-173,19 0-361,-5 6 0,8-2 0,5 1 0</inkml:trace>
  <inkml:trace contextRef="#ctx0" brushRef="#br0" timeOffset="18281.868">16314 5877 2120,'10'-1'80,"1"-4"12,8-6 9,6-4 8,1-1 6,1-13 12,4 2 14,-4-9 8,-1-1 2,-3 0-59,-7 4-12,-7 3-11,-3 7-12,-2 7-19,-2 8-15,-2 6-10,5 8-13,1 10-6,1 11-1,-3 4-3,8 11-4,0 0 1,1-8 7,10-6 10,4-7 14,6-9 3,2-7 0,4-5-1,-6-9 0,-1-5 1,-4-5 1,-10-5 5,-6-3 3,-6 1 14,1 6-6,-7 7-15,0 7-3,-3 9-2,-1 6 0,-2 10-2,0 5 0,1 5-4,4 3-9,2-5-10,7-2 3,5-11 16,6-8 2,5-2 2,4-9 2,-1-9 0,-3-4 0,-5-6-1,-9-11-1,-6-3-1,-4 0-1,-7 2 12,-7 7-1,-7 1-1,-7 13-7,-7 7 0,1 4-27,4 8-51,6 8-97,14-8-630,10 11 0,17 3 0</inkml:trace>
  <inkml:trace contextRef="#ctx0" brushRef="#br0" timeOffset="18722.5635">17318 5412 2870,'0'-17'80,"0"2"-1,0 0-9,0 1 1,0 14 0,0 22 2,0 9 1,0 11 0,-2 14 3,-2 7-67,0-2-11,-1-7 0,3-8 8,1-9 0,1-10 1,0-12 9,8-10 1,6-5 3,5-4-1,5-11 3,5-9-1,-11-6 0,-4-7 1,-9-3 3,-4 2 0,-3 5-11,-6 5-4,-7 12-2,2 6-1,-11 6-6,4 4-6,6 4-22,7 6-47,3-2-112,23 0-120,5-2-342,8 3 0,2-5 0,11-4 0</inkml:trace>
  <inkml:trace contextRef="#ctx0" brushRef="#br0" timeOffset="19969.8589">17647 5437 1515,'4'-15'189,"-1"-5"29,-1-2 18,-1-1 4,-1 7-4,0 10-2,-3 2 2,-4 14 0,-6 16 5,0 13-145,-1 12-41,4 14-27,5 1-17,6-4-2,6-6 1,3-9-14,6-10 6,8-12 4,10-14-3,3-5-1,4-9 0,-4-11-3,-4-6-2,-6-8 4,-11-5 5,-7-5 20,-7 9 3,-2 3 0,0 11-5,-6 7-2,-8 12 0,-2 4 0,-2 11 0,1 8-6,10 3 0,5 8-2,8-5-12,11 0 2,7-9 0,7-7-30,9-8-59,3-6-126,4-13-163,-6-33-298,-8 19 0,-9-5 0,-15-6 2340,-3-3-1932,-5 38 78,-4-24 56,3 3 10,2 12-1,-2 5 27,0 4 59,0 4 130,-2 3 167,2 13-23,0 3-85,0 9-75,0 1-55,0-1-13,0 1 5,0-11 7,0-3 18,2-10 9,1-6 0,3-6-1,4-8 2,8-8 2,3-6-3,4-9-6,-1 0 2,1 9-7,4 4-18,-9 13-12,-1 2-3,-3 13 2,-2 5-6,-6 7-2,-1 5 1,-2 6 5,-4-7 0,0 0 0,3-8 8,-4-6 10,6-4 3,3-4-2,7-5 0,7-7-2,7-9 2,0-4-4,-3-5-1,-1-2-2,-8 5-14,-8 14-14,-3 7-7,-3 6 1,-3 7 2,2 10 0,3 2-1,2 3 4,8 0 3,7-3 2,6-6 11,6-9 7,5-5 4,-1-3 2,2-9-2,-1-8-2,-7-7 3,-1-11 0,-10-4-4,-8 0 4,-8 9 8,-3 8-9,-4 9-4,-6 10 0,-5 12 0,-2 10 1,-3 9-1,-1 12-3,6 4-1,5 5-7,7-1-21,0-6 3,0-10 1,0-7-6,-2-4 4,0-13 4,-1-2 2,-3-6 2,3-1 4,-2-1 10,1 1 16,-2-6 13,2 6 6,2 0 3,-1 2-5,3 0-6,0 2-5,0 0-1,0 0 1,0 2-16,3 4-283,-7 2-399,-8-2 0</inkml:trace>
  <inkml:trace contextRef="#ctx0" brushRef="#br0" timeOffset="21230.1004">20054 5474 1235,'0'-9'80,"0"1"21,3-6 23,0 1 34,0 1 27,-3 2 9,2 4 2,-2 2-4,0 2-6,2 2-50,1 8-27,1 10-17,0 9-22,-2 12-34,0 4-24,-2 3-9,0-1-2,0-14 6,0-7 16,0-6 24,0-8 4,0-9-2,0-1 0,0-6 0,3-6 0,3-11 1,11-5-2,3-5 0,3-1-12,3 5-26,0 10-8,-3 9-2,-3 6-2,0 18 1,-8 5-1,-3 3-1,-6 6 3,-2-1-2,-1-6 5,-1-7 8,1-6 4,1-6 2,-1-2 2,3-6-4,6-10 0,9-10 0,3-3-3,5-8-6,3 0-4,-1 5-8,-1 12-5,3 10 0,-3 10-2,-4 17 2,-2 12 1,-6 6 1,-6 7 2,-6 0 7,0-8-4,-3-9-47,0-8-172,-4-20-455,-2 1 0,-8-15 0,-9-11 0</inkml:trace>
  <inkml:trace contextRef="#ctx0" brushRef="#br0" timeOffset="21376.1498">20267 5120 2294,'6'2'1,"6"0"-63,17-4-384,-17 9 0,-1 1 0,-1 2 0</inkml:trace>
  <inkml:trace contextRef="#ctx0" brushRef="#br0" timeOffset="21633.1761">21478 5304 3532,'0'-15'61,"0"-1"-2,0 0-5,0 5 0,4 22 1,-3 22 2,1 23 1,0 20-17,-4 14-55,-5 0-161,-4-15-170,-3-21-342,-6-5 0,0-19 0,4-18 0</inkml:trace>
  <inkml:trace contextRef="#ctx0" brushRef="#br0" timeOffset="22305.0747">21366 5676 1346,'4'-26'162,"3"-9"16,3-3 4,12-2 1,10 15 1,14 5 1,3 7 2,9-1 2,-3-1 9,-11 0-94,-9 2 10,-10-5 6,-15 2 4,-7 1 12,-3 3 14,-3 2-5,-4 6-2,-6 8-3,-9 12-6,-4 13-34,-4 12-41,2 13-29,9 4-28,3-1-43,10-6-25,6-8-3,9-13 3,6-15 1,5-10-3,7-11-2,6-13 0,3-11 8,-1-12 21,-3-1 28,-8-2 10,-6 10-2,-2 11-2,-5 16-1,2 10 3,-1 16 1,5 8 0,1 7 0,1 5 1,8 0 3,3-5 3,8-13 10,8-4 2,6-12 1,-1-4-2,-1-11 0,-4-9 1,-11-12-1,-14-6-2,-10-11 0,-7 3-2,-11 1 1,-13 13-5,-7 14 0,-3 13-3,-7 10 1,2 13 2,11 13-6,9 7 6,10 3-3,14 6 6,14-4-1,8-4-1,9-5-21,10-10-66,-3-13-99,-5-11-187,-16-8-311,-10-8 0,-16-6 0,-19-5 0</inkml:trace>
  <inkml:trace contextRef="#ctx0" brushRef="#br0" timeOffset="24427.2689">23633 5522 841,'6'0'101,"-2"0"32,5 0 37,2-4 27,-1-6 22,0-3 30,-1-9 24,-5-5 14,-1-1 7,-6-1-56,0 1-33,-5 4-16,-4 5-35,-9 5-27,-4 6-23,-7 7-32,-1 11-23,-3 16-15,3 12-5,4 11-4,5 9-5,11 1-18,4-5 0,7-13-1,4-8 12,7-10 10,1-14 5,8-6 6,8-6-2,6-12-1,0-12 4,5-11 1,-7-10 1,-3-7 11,-9 6 8,-3 8-4,-11 14-17,-1 12-5,-3 11 1,-3 12 0,-1 12 3,-2 7-2,3 11-3,0 5-12,6-6-14,13-6-2,7-7 16,8-13 1,10-4 2,3-17-1,3-10-8,-4-9-1,-1-12 3,-4-11 3,-6 0-4,-7 4-4,-7 9-11,-3 12-5,-4 13-8,-2 10 1,4 10 3,-3 10-1,-2 4 1,0 2 0,-4 4-1,0-6 4,-4-4 12,1-6 11,0-6 4,-1-4-1,0-4 0,2-10 0,-2-4 0,2-3-2,-2-7-7,1 6-5,-1 3-8,-3 3-8,-5 9-2,-10 4 4,-3 9 0,-6 10-3,-3 10-1,7 9 2,8 10 5,5-1 4,7 1 3,12-1 2,8-10 3,7-7-5,8-8 7,14-9 6,5-9 0,0-5-5,-1-8 0,1-10-2,-8-6-2,-2-10-1,-8 0 0,-6 0 4,-7 4-8,-2 6-9,-8 5-1,2 8 3,4 10 3,-1-1-3,0 6 1,0 2-2,0 2 2,-6 1-5,1 6 1,-3 1 2,-7-1 5,4-2 3,-4-3 4,0-6 6,0 0 1,0-3 3,0 0-4,0-5 4,0-3 1,0 1-7,0-4-6,0 5-4,0 7-10,-4-2-2,-7 4-1,-8 10-2,-1 6 0,-5 8 2,-2 7-1,11 7 8,7 1 3,5-2 1,-1 0 5,10-4 1,10-4 8,10-10 6,10-6 4,10-9-3,6-2 2,-3-8 1,-2-14 1,-5-5 0,-7-10 1,-4-7-2,-9 3-5,-8 4-6,-4 9-3,-7 9-10,0 5-7,-2 8-1,-2 8 4,-2 5 3,0 7 1,0 10-2,1 6 1,0 1-2,10 2 8,6-6 0,9-5 7,4-8 4,10-11-5,3-1-6,-1-13-6,1-5-1,-6-12-1,-5-7 0,-11 2-2,-2-6 16,-10 9 2,-4 8-6,-1 9-15,0 7 8,-1 4 10,-4 13 1,1 5 2,-1 12 2,3 2-4,0 2-9,6 0-11,7-5-49,7-6-72,9-12-216,5-22-476,-1 11 0,3-17 0</inkml:trace>
  <inkml:trace contextRef="#ctx0" brushRef="#br0" timeOffset="24987.3514">25455 5422 2803,'0'-4'76,"0"-2"-5,0 2-1,3 8 1,-3 6 3,0 5 1,4 11 3,-4 7 0,0 6 3,0-4-71,-4 1-5,1-7 10,-1-7 9,1-8 0,2-11-3,1-10 1,8-14-3,5-10 0,6-7-4,4-8 4,5 4-5,-2 4 2,-1 17-9,-4 6-1,1 8-1,-4 14-1,0 4 3,-2 13-1,-2 5 1,-4 4-2,-4 1 5,-3 0-6,-3-10 4,-1-3 15,-1-15 7,-1-2 3,3-8 1,-3-5-1,9-17 3,12-3-5,7-8-1,8-5-1,10 5-1,0 12-16,-4 11-6,-5 14-4,-8 10 0,-7 14 2,-8 10 2,-7 4 7,-3 5 0,-1-2 4,-3-6-3,3-5-17,2-9-17,-2-9-73,1-6-161,9-12-151,2-21-273,9 7 0,0-7 0</inkml:trace>
  <inkml:trace contextRef="#ctx0" brushRef="#br0" timeOffset="26208.6649">26201 5485 1998,'0'-5'168,"0"-1"2,4 1-5,-4 1 3,0 4 5,0 5 5,0 5 3,0 6 4,0 6 4,0 1-151,3-1-9,3-1 6,2-5 11,8-10-2,5 0-2,2-8-4,3-12-2,-2-8-5,-2-3-5,-4-2-3,-4-4-6,-5 9-20,-1 10-10,-5 6 0,-3 12 0,1 11 2,2 9 2,1 4 2,2 3 4,10 0 3,3-7 4,5-7 14,5-10 8,0-6-4,-1-7 0,-1-14-5,3-7-7,-4-14-6,-2-16-3,0-7-3,-10 2-4,-6 7 0,-4 11-1,-4 14-2,-6 14-1,-5 12 3,-1 16 4,-5 11 2,-1 13 4,5 7 1,8 4 7,7 5-2,10-4 5,15-2 4,7-7 2,10-3 2,3-15 6,4-11 1,-3-8-1,-3-10-1,-5-15-5,-6-5 0,-2-7-7,-13-3 1,-7 3 17,-9 8-4,-6 8-4,-13 10 0,-11 3-1,-5 9-3,-2 8 0,0 7-2,14-1-3,7 3-3,10-1-21,6-5 10,10-1 4,6-5 4,8-9 1,6-1 4,6-4 2,-3-12 2,-9-1 4,-6-2 4,-12 0-5,-4 9-29,-5 0-5,0 9 0,-1 2-2,1 9-1,0 2 0,0 5 1,0 5 3,6 1 1,7-3 5,4-2 23,8-8 4,8-4-2,2-10-3,2-8-1,-2-11-2,1-12-7,-1-15-4,-5-10-2,-3-3-2,-5 1 0,-8 10-3,-6 9-9,-5 19-20,-2 11 5,-5 7 4,-6 12 5,-2 9 1,1 5 0,-5 13 3,6 12 3,7-2 3,0 4 12,9-2 21,7-3 2,4-11 4,10-6-1,8-8 6,5-12-5,1-3 1,-2-11-6,-7-4-2,-5-3-4,-11 1 2,-10 1-14,-4 5-17,-2 5-2,0 4-2,0 8 4,0 10 3,3 5 1,3 6 0,6 1-3,3-3-33,6-3-95,6-10-199,-4-34-496,-2 16 0,-2-14 0,-2-16 0</inkml:trace>
  <inkml:trace contextRef="#ctx0" brushRef="#br0" timeOffset="26359.0186">27949 5315 2640,'0'-7'83,"0"1"1,0 0-3,0-1-3,0 3 1,0 4-153,-4-22-520,-2 19 0,-9 0 0,-7-7 0</inkml:trace>
  <inkml:trace contextRef="#ctx0" brushRef="#br0" timeOffset="26540.2401">27430 5246 2732,'0'0'53,"0"-3"-8,0 3 11,3 0-4,8-2-11,11 4-41,14-2-186,11-2-372,5 7 0,6 0 0,2 4 0</inkml:trace>
  <inkml:trace contextRef="#ctx0" brushRef="#br0" timeOffset="27208.2288">28131 5489 2100,'-5'-4'95,"-3"2"8,-5-2 2,-7 1 0,-1 6 1,4 7 2,-4 9 4,12 4 2,5 7-3,4 7-66,4 0-21,5-5-1,5-4 7,1-11 9,7-11 6,-2-2 2,-2-11 1,-3-8 2,-1-8 7,-4-5-5,-8-15 7,4 2 3,-3 6 3,-3 1 0,4 11-6,-1 7-11,-1 8-9,4 5 0,2 3-2,6 11 2,-1 11-8,4 5-13,-7 2-12,-4 5-15,-2-5-3,-8-2 10,1-11 8,-3-4 5,3-5 2,1-6-5,4-5 3,13-8 4,6-7 7,10-7 6,9-11 1,4 0-4,-6 2-10,-6 5-6,-5 10-4,-6 14 0,-8 14 6,-7 12 0,-2 17-1,-4 8 1,0 6 1,0-1 3,3-5 6,-2-11-3,2-14 9,-1-5 5,1-12-46,5-3-129,2-22-712,5-4 0,0-18 0,5-23 0</inkml:trace>
  <inkml:trace contextRef="#ctx0" brushRef="#br0" timeOffset="28378.1495">29158 5367 1126,'8'-14'219,"1"-2"40,1-2 27,-2-5 16,-7 7 8,-1 5-4,0 5-6,-1 3 2,-7 6 0,-6 11-154,-2 14-64,-5 10-38,2 11-26,11 5-16,4-2-7,5-5 0,10-9 11,4-11 4,2-11 9,3-7 3,3-9-1,-1-9-4,-8-13-2,-3-12-1,-4-10-3,-6-13 9,-2-4-6,-5 4-4,3 10-7,0 8-7,0 15-10,0 7-45,6 11-18,12 0-103,9 2-165,12-14-366,8 14 0,3-1 0,-17-3 2434,3-8-2078,-4 12 66,-1-15 76,-2-7 58,10 1 50,-16 5 79,-3 4 46,-11 4 111,-1 2 163,-3 5 43,-2 4-48,-2 7-61,-6 16-77,1 20-56,-13 26-36,-4 22-29,-5 24-25,1 14-6,-5 9 6,-2 6 11,5-7 0,0-12-6,5-13-2,9-20 1,3-23 0,10-16 7,3-19 33,6-16 8,14-10 2,8-14 8,8-15 4,9-16 9,-4-14 10,-8-17 3,-12-14 0,-10-3-11,-10-5-35,-10 2-6,-12 6 1,0 10-4,9 15-4,-2 13-17,8 13-9,19 9-14,13 1-24,9 9-87,9 6-179,0-23-415,-8 24 0</inkml:trace>
  <inkml:trace contextRef="#ctx0" brushRef="#br0" timeOffset="32369.3375">16918 6789 409,'0'5'141,"0"3"82,0 2 53,0-4 24,0-2 1,3-2 1,1-8 6,2-4 3,2-9 4,1-7-57,-2-9-79,0-10-72,-4 0-43,-3-7-14,0 10 5,0 3 0,-10 8-5,-3 8-6,-11 7-7,-10 10 0,-9 5-1,-6 8-10,-1 11-11,-4 8-8,4 10-5,4 8-3,2 9 1,12-2-1,9 4 1,12-6-9,6-4 2,13-11 7,13-3 1,12-12 1,8-7 3,10-8 1,3-8 2,-4-8 5,-2-7 4,-11-7 9,0-7 0,-12-8 2,-7 2 12,-7-3 15,-5 9 3,-5 5 2,-1 8-15,0 9-9,0 5 1,-3 13 1,-3 10-3,-2 14-8,-3 15-12,1 6-18,4 5-10,3-5-8,3-10 10,2-6-18,5-14-52,3-5-129,11-11-180,-1-26-352,4 8 0,2-8 0</inkml:trace>
  <inkml:trace contextRef="#ctx0" brushRef="#br0" timeOffset="34399.7818">17116 6677 2294,'2'-3'67,"-2"2"-7,3-5 1,0 4 0,-1 4 2,2 11 3,-1 6 2,1 6 3,-1 4 1,-3 7-66,0-5 2,-3-5 9,3-7 14,0-7 29,0-5 5,-4-6 5,4-2 0,0-10 4,4-7-3,6 1 6,0-13-4,8-1-6,5 5-10,2 4-30,3 9-10,0 9-9,-4 8-4,-5 11-3,-5 5 3,-4 6-11,-8 5 6,0-4 5,-2-7 0,0-2 13,0-10 16,0-2 7,0-4-2,3-7-4,7-9 2,4-5 3,9-6-2,3-9-8,3 5-5,-4 4-13,-3 5-19,-1 10-4,-11 10-4,4 7 8,-8 9-3,0 4 1,4 9-1,0-1 7,2 2 1,4-13 1,3-5 5,2-6 4,6-5 5,-2-6-3,1-11-3,-7 1 4,1-11 0,-6-2 1,-4 1 0,-6 8-11,-1 5-6,-3 8 1,0 10 0,0 9 0,4 3 2,2 10-5,4 2 0,7 1-1,4-8 1,1-3 12,2-7 9,-3-8-2,2-5 0,-5-6 2,0-6-3,-6-6 5,-3-7 1,-2-4 5,-7-1 12,0 7 8,0 5-6,0 4-13,0 10 0,-2 12 4,0 14-1,-4 14-2,2 14-1,4 18-5,-2 9-12,2 12-10,-4 7 1,2 0 11,-6-5-1,-6-13-7,-2-16-1,-4-18 4,-11-14 0,-3-15-1,-4-9 2,-5-11 2,3-8 0,7-5 7,5-11 2,11-8 1,8-4 2,15-2-12,12-6 2,15-5-2,18 2-4,13-3-4,11-1 1,1 2-7,-8 4-1,-4 1-4,-13 2 2,-15 1 7,-6 4-2,-11-1 0,-5 3 2,-8 8 8,-2 5-6,-4 6 2,0 3 0,0 7-2,0 7-4,-4 1-1,-5 5 3,-2 7 0,-8 10-2,0 7 0,0 15 1,1 8-1,2 12 1,4 3 5,4 0 2,6-4-3,4-9-4,9-6 3,12-13 4,8-10 0,11-15-8,5-3-5,1-9-10,-5-13-3,-5-4 2,-7-4 5,-12-5 3,-7 0 9,-7 9 8,-4 5-4,-1 5 3,-5 10 10,-2 8 7,1 6 1,-4 9 0,1 5-2,5 3 0,4-1-15,10 0-7,4-7 1,6-6 14,6-6-3,2-7 7,-1-4 3,-3-8-3,-5-7 0,-8-7-2,-5-7 1,-6-5-7,-3 1 2,-3 6-10,-4 8-3,-1 5-7,-5 11-3,-2 3 0,3 8 2,1 6-5,2 0 0,9 4-3,0 4-8,9-3 6,11-5 1,7-6 6,7-2 0,12-2-2,1-4-3,-3-3 4,-3-5 4,-8-4 6,-7-2 11,-13 2-5,-5-1 10,-4 10 3,-4-2-5,-4 9 5,-6 0 3,-3 14-2,-1 7-4,4 11 1,7 7-6,6 6 2,7-1-10,8-3-8,4-6-4,1-8-2,8-9 4,-3-11 0,-2-7 6,6-11-2,2-6 2,3-13-3,-1-6 1,-1-9 6,-6-5 9,-5 6 0,-11 5 2,-4 7 8,-4 9 1,-5 14-3,-10 5 4,-4 4-2,-3 9-1,-2 8-4,4 12-2,7 8-6,8 6-2,6 3 0,12-6-8,6-1 5,8-7-61,10-8-149,0-23-565,-1 3 0,-15-8 0</inkml:trace>
  <inkml:trace contextRef="#ctx0" brushRef="#br0" timeOffset="36099.7665">20566 6800 934,'2'-1'14,"-2"1"-4,2-3 5,-1 1 18,-1 2 13,-1 5 18,2 0 13,-1 3 7,0 0 4,0 1-4,0 0 27,0-4 44,0-5 8,5 0-19,-1-5-7,2-9-4,2-10 3,-4-3 3,-1-11 6,-3-1 0,-5 0-13,-8 6-35,-2 3-9,-9 9 1,-9 11-4,-2 6-14,-2 12-20,-4 17-11,5 12-10,6 7-10,4 7-13,14-1-2,9-6-1,9-9 8,15-8 1,11-15 2,7-5 7,15-12 2,0-12 0,2-9 0,1-7 1,-3-18-2,-8-8-4,-5-10-3,-9-7-1,-10-1 4,-6 11 6,-10 9 10,-6 23-9,0 11 2,-7 18-1,-9 20-2,-7 16 2,-1 14-3,-4 16-3,11 14-5,6-5-10,7-3-11,8-4 10,7-14 1,9-10 0,10-12 7,8-17-2,6-3 1,-2-14 5,0-8-3,-8-11 5,-4-6 2,-7-7 2,-5-2 1,-10 4 9,-3 12-13,-4 3-2,-1 14-1,-1 12-4,-4 6 3,1 11-4,3 3 2,-2 9-6,7-2 0,12-5-11,4-3 10,4-7 3,9-8 3,1-4-1,3-10 3,-10-6-3,3-5-3,-2-9 6,-8 1-5,-7-1 2,-6 4-10,-3 7-8,-6 13-2,-7 2 3,-1 16-2,0 1-2,2 11 0,2 1-4,7 1 3,12-3 0,7-5 6,10-10 12,4-7-1,6-2 0,-2-11-1,-4-4 4,-4-9-1,-4-4 3,-2-9-3,-9 3 1,-4 5-5,-4 4-15,-5 12-3,0 10 0,-4 6 1,2 8 0,2 8 3,6 1-2,2 2 3,8 1-2,4-9 6,1-5 10,5-6 7,1-6-2,-2-3 0,-5-8 0,1 1-3,-8-7 3,-4 1-7,-6 6-7,-1 0-7,-4 7 2,0 9-4,0 7 1,0 7-1,1 5 0,1 5-14,1-5-46,1 1-74,5-15-243,-2-5-371,0-6 0,-4-13 0</inkml:trace>
  <inkml:trace contextRef="#ctx0" brushRef="#br0" timeOffset="36252.2832">21872 6494 2438,'0'-4'50,"-2"3"1,-1-2-38,3 2-212,-3 10-271,3 9 0,0 4 0,3-3 0</inkml:trace>
  <inkml:trace contextRef="#ctx0" brushRef="#br0" timeOffset="37090.1622">22073 6735 3128,'0'3'9,"0"2"-2,0 3 3,0 8 1,0 7 2,0-1 0,-1 1 3,-1-7 2,2-2 3,0-5-5,9-6 2,7-3 3,6-7-5,11-2-4,7-6-2,-2 0 0,-5-1-3,-6 3-3,-10 1-8,-3 8-5,-7 3-3,2 2 2,5 7 5,3 3 3,13 0 2,4 4 2,8-3 0,3-9 2,-4-2 7,-2-2 2,-12-10 1,-4-4-2,-9-6 2,-8-8 4,-6 0 2,-8 0 6,-10 0-2,-11 11 1,-1 10-2,-3 4-1,1 8-1,13 12-2,10-3 1,7 9-3,13-1-6,5 1-6,4-8-2,1-5 0,6-6 2,-6 0 4,-9-10 3,0-6 5,-6-1 5,-3-7 17,-2 1 13,-1 4 9,0 1-6,0 6-13,0 7 1,-2 12-1,-4 16-2,-5 21-2,2 25-13,-1 25-20,-2 19-10,4 10-9,-1 4 11,-3-7 9,-1-18-4,-3-25 6,-8-24 0,-9-28 2,-9-23 4,-3-19 6,-2-16-1,5-15 0,13-9 3,10-10 7,14-7 0,14-3-5,19 5-6,15 6-1,14 7-11,13 8-17,7 13-23,1 5-42,-9 15-137,-1-7-596,-38 15 0,-14 0 0,-16 1 0</inkml:trace>
  <inkml:trace contextRef="#ctx0" brushRef="#br0" timeOffset="39409.8449">24394 6296 294,'0'2'162,"5"1"74,-3 1 8,6-3 2,5-2 1,5-8 1,1-8 3,5-6 9,-7-4 24,-1-7-64,-11 0-78,-3 2-64,-6 2-4,-8 7-4,-10 7 1,-10 11-7,-9 11-4,-7 17-7,8 12-27,3 16-14,10 8-4,14 2-10,7-6 2,9-6 3,10-9 2,7-15 14,3-11 6,5-10 1,-1-7 5,0-8 0,-10-1-3,-7-10 5,-4-6 0,-6 1-1,-13 0-4,-5 8-11,-11 11-2,-7 6-5,-9 19-2,1 11 1,6 14 1,4 10-5,11 10-4,9-7-2,12 2 1,2-11 1,15-7 2,8-12 7,8-10 3,12-10-1,6-9 1,2-10 2,0-3-2,-11-11 3,-6-6 0,-5-5 2,-10 0-2,-8 8 0,-7 5-10,-2 10-2,-7 10-3,-4 8 2,-3 10 1,0 10-2,1 5 0,1 9-1,7-5-2,6-2-9,7-4 10,9-11 5,3-6 2,8-6-1,4-6-4,-1-10-1,1-4-1,-2-11 1,-6-4 2,-4 0 4,-8 3-4,-3 8-11,-7 8-9,-3 7 0,-1 9 6,0 5 2,2 9 3,1 4-2,3 1-1,1 3 3,7-1-2,6-9 10,7-2 9,3-11 1,11-1-5,2-7 1,0-8-2,5-4 0,-5-8 2,-4-5-3,-9-3 3,-11 3-1,-10 3-2,-2 9 4,-7 4 0,-10 3-2,-9 3-2,-3 4 0,-12 4-1,-8 8 0,0 7 0,8 7-2,8 6-3,11 6-5,9-2 5,8 1-1,8-5 5,14-11 2,4-3 0,11-10 2,4-6-1,-1-10 0,-4-9-2,-5-10-2,-6-8-6,-8-22 3,1-4-3,-8-2 4,-7 6 7,-3 12 8,2 13-6,-8 16-2,-2 15 6,-7 10 1,-1 14 3,-5 14 1,2 13 0,6 11-5,7 1-6,8 1-10,7-4-3,14-4 10,2-9-7,7-12-9,8-12-5,-3-12-4,-6-6 0,-1-10-1,-6-8 0,-6-7 3,-9-2 22,-8 0 14,-1 5 18,-2 3 8,-2 8 1,-4 7 4,0 8-3,-4 8 0,1 10 2,1 7-5,11 6-11,8 1-15,8-4-13,8-7 5,3-5 8,5-10 0,-3-7 0,-2-6-1,-5-12-12,-5-8-5,-7-7-8,-7-9-14,-4-2 7,-7 3-8,-8 3-7,-7 8-4,-1 13-2,-4 8 4,3 10 3,6 4 3,10 10 9,9 3 13,12 3-5,15 0 4,9-5 6,5-7 4,7-8 4,-4-2-1,-4-5 8,-5-10 3,-11-1-3,-7-1-1,-7-11-6,-7 6 4,-4 5-2,-2 1-4,-2 4-7,-1 10-2,-3-6-2,-4 16-3,1 6-5,-1 5 2,8 9 2,0 9-6,6 2 0,1-2-9,1-5-8,-3-7-13,0-7-25,-1-13-35,-2-3-25,0-5-59,0-7-112,0-13-350,4 8 0,2-6 0</inkml:trace>
  <inkml:trace contextRef="#ctx0" brushRef="#br0" timeOffset="40305.8871">26164 6647 1388,'11'-4'212,"1"-5"60,2-1 41,1-2 23,-14 1 10,-1 6-5,1 1-10,-1 2-4,0 4 3,0 14-160,0 16-47,0 18-56,-1 17-44,-2 19-26,-3 2-21,-5 3-30,-2-9 3,-1-9-3,8-19 7,-1-14 5,4-21 2,3-14-2,0-16 5,0-16 3,-3-8 16,6-13 38,3-10 9,4-8 11,6-4-8,6-8-5,8 0 0,2 1 7,-2 11-3,0 10-5,-4 16-5,-2 12-1,-1 10-4,0 10-5,-2 12-6,-5 8-10,-2 15-2,-8 11-12,-4 7-6,-8 3-9,-10-2-6,0-8 4,-8-11 8,0-5 6,0-13 7,9-1 12,5-2-6,9-4-27,2-2-7,14 0 12,6-6 10,7-4-9,11 1-2,-1-11-5,1-4-2,0-3-4,-4 3 6,-1-3 31,-4 1 17,-6 3 20,-11 3 25,-3 2-5,-7 7-7,-10 5 5,-5 0 0,-11 8 2,1 10-3,-3 7-2,4 5 1,8 9-16,10 5-23,10-7 0,8 0 15,5-5-5,4-10 5,10-8-5,-2-3 2,3-10-8,-1-6-20,-2-8-5,-4-8-7,-8-5 8,-6-1-10,-5 5-7,-7 9-16,0 5-3,-2 10 1,0 10 8,0 9 18,2 6 5,-2 9-6,1 2-61,4-1-57,11-5-194,-2-28-389,4 12 0,0-10 0,5-6 0</inkml:trace>
  <inkml:trace contextRef="#ctx0" brushRef="#br0" timeOffset="40860.6048">27110 6659 2690,'0'-6'88,"0"0"-4,0 5 1,0 2 0,1 11 3,1 10 1,-2 9 0,0 0 1,2 0 2,-2-5-91,0-8 4,0-2 11,0-9 6,0-5 0,0-2 0,5 0-1,4-9 2,8-10 1,7-6 1,12-5-9,-1-1-2,-1 6-5,-8 7-11,-2 12-6,-9 12 1,-9 12 1,-3 6-3,-6 1-1,-3 6 0,-3-7 11,0-4 12,1-10 6,-1-5 10,5-2 1,4-6-6,7-2 5,4-9-2,13-6 3,3-10-3,14-3-2,-2-4-23,1 6-7,-4 4-4,-1 16 3,-11 14 2,-8 16-2,-5 13 4,-8 10-1,-4 1 0,-1 3 2,-2-9 12,5-9 0,-2-8-5,1-7-53,9-9-280,-8-4-376,1-10 0,1-10 0,-3-17 0</inkml:trace>
  <inkml:trace contextRef="#ctx0" brushRef="#br0" timeOffset="41997.2795">28979 6540 807,'0'4'35,"0"-1"8,0 9 4,0 2 6,0-1 2,0 2 5,0-1 5,0-5 42,0 2 83,0-6 39,0 1-5,0-5-5,0-1 2,0-7-3,0-8-1,0-6-4,0-10-3,0 1-31,-6-1-80,-4 2-56,-10 9-11,-15 8-5,-11 6-2,-13 8-6,-4 14 0,4 6-1,10 9-4,8 6-13,20 4-7,12-4 0,13-5 8,13-9 8,11-1 2,7-14 8,10-4 1,0-6 3,3-12 0,-2-9 6,-4-11 3,1-9-2,-2-16-7,-3-9-7,-1-8-3,-5 4-1,-8 6 4,-6 11 16,-9 21 5,-7 10-17,-2 10-3,-5 10 2,-7 9-1,-6 19-2,-6 14-3,-3 18 3,-2 11-8,8 9-23,6 0-5,9-6 14,5-9 1,7-9-25,7-9-59,8-12-140,4-19-529,3-8 0,2-5 0,-3-11 0</inkml:trace>
  <inkml:trace contextRef="#ctx0" brushRef="#br0" timeOffset="43896.7748">29277 6612 1752,'2'0'4,"0"0"15,5 4 26,2 2 27,12 0 8,4 0 11,7-2 16,4-4 7,-1-4 8,-8-6 13,-2-6 5,-8-6-7,-5-11-13,-10 0-11,2 2 15,-8 1-8,-7 7-18,-7 11-4,-9 8-7,-8 8-13,-4 17-10,3 8-7,10 9-15,10 9-13,11-1-19,5-4 0,14-6 5,12-7 0,10-7 1,8-13 3,5-5-2,2-8 0,-7-5 0,-4-13-3,-2-7-5,-8-7-1,-6 1-1,-10 4-9,-6 9-10,-4 10-4,-4 10 3,0 10 2,0 12 3,0 1 0,0 7-2,1 1 1,4-6-2,3-7 11,6-6 9,5-6 4,5-3-3,1-6-1,1-6-2,1-5 1,-1-4 2,4-9-2,-2-3-2,-5 3-3,-4 6-2,-8 2-7,-8 7-4,0 9-2,-2 3 2,2 2 1,3 3 0,3 2 1,10 1 2,7 1 0,6-2 2,0 0 4,1-3 4,-3-4 4,-4 1-1,-7-5-4,-6-4-1,-9-1-3,-1 2 3,1 0 1,-13 3-2,-1 3 0,-8 3-1,-7 3-3,-7 9 1,3 11 1,4 5 0,5 9 2,16 2-3,0 2-1,12-8 6,19-3 2,6-7 4,10-5-1,9-12-1,2-3-7,-5-10-7,-6-10-5,-6-11-4,-3-13-3,-6-12-2,-4-12-2,-5-2 4,-8 3 7,-3 9 9,-5 10 7,-3 13 3,-3 19 6,-8 9 2,-7 19 1,-4 13 3,-1 13-3,2 12-6,7 8-7,10-3-6,1-7 1,10-2 6,4-11 1,7-12-1,11-9 1,11-9-16,1-4-10,-5-12-6,-3-11 3,-9-5-2,-6-6 2,-10-9 14,-4 8 9,-2 5-1,-2 9-8,0 7 13,-2 10 13,1 11 4,-1 7 0,1 12 4,1 2-6,3 0-11,9 1-7,6-9 3,6-8 12,9-7 0,2-4-1,-5-8 6,-6-8-2,-6-8-2,-8-5 1,-7-9-1,-1-6-3,-7 1-1,-8 10-4,-5 4-2,-5 5-2,-5 9-5,-1 9 1,10-1-5,6 8-7,9 7 2,10 1-3,12 6-4,10 3-13,10-5 5,9-1-2,1-6-2,-6-4 3,-2-7 5,-11 0 7,-6-7 4,-2-2 7,-7-2 12,-4-1 28,-4-2 10,-3 0 9,-2 8-4,-1 1-19,0 2 2,-1 8-1,-5 16-4,-4 14 0,-5 24-12,-5 18-12,-8 13-14,3 7-7,1-4 4,2-9 21,5-15-17,5-15 7,3-22 5,0-16-4,0-14 5,1-14-2,4-11 1,-1-16 3,8-8 2,10-13-2,6-9 16,11-8-12,6-1-6,8-8 1,-1 2-2,0 9-2,-10 7-5,-9 21-4,-6 14-5,-6 16 2,-5 7-2,4 10 0,-5 7 1,1 9-2,-3 13-1,-3 4-2,-4 9-2,-6-3 9,-4-2 7,-10-13 1,-7-2 5,-5-10-1,-2-5 0,7-7-3,7 0-22,8 0-44,9 0-162,6-18-545,6 11 0,18-3 0,4-6 0</inkml:trace>
  <inkml:trace contextRef="#ctx0" brushRef="#br0" timeOffset="44982.8856">31510 6528 2502,'1'0'44,"1"0"2,-2 0 10,4 7 7,-1 5 2,-3 14 4,0 2 5,-7 10 5,-1-4 4,0-8-43,-10-7 8,3-3 3,3-11-5,5-3-2,2-4 3,5-6-4,3-3-3,14-1-3,4-13-3,9-1-8,9-3-12,0 2 0,-4 7-7,-7 12-10,-12 8-5,-6 13 3,-6 13-1,-8 6-1,-6 4 0,2 0 5,0-9 10,1-7 6,4-6 8,3-11 2,6-2 2,4-5-5,0-6 2,10-6-2,6-4 0,6-11-2,5-4-8,-1-2-17,-2 1-13,-10 11 2,-4 9-2,-10 10 0,-2 8-2,-5 14 1,1 2 2,1 5 0,-4-2 6,2 0 9,5-10 11,3-1 6,6-10 1,4 6 3,-1-14 0,7 0-1,-6-6 0,-6-7 2,-4-3-1,-7-7 2,-1 9 10,-1-1 0,-4 3-3,-7 10-2,-6 8-1,0 6 1,-6 7-2,0 12 1,13 0-1,4 3-4,2-2-12,8-3 0,5-8 4,4-4 6,4-7 2,7-2-1,0-6 0,-2-3-3,-2-6 0,0-5 0,-6-2-5,-4 1-5,-3 8-14,-6 2-10,-3 7-2,0 7 1,-2 5 3,1 3 1,1 9 0,0-1-1,1 1 1,10-1 6,5-5 10,7-7 7,6-6 0,4-1-1,2 0-2,-5-7 0,-3-4 0,-5-3 2,1-11 0,-8-2-1,0-2 3,-9-4 7,0 6 4,-3 4-10,-3 8-9,0 8 0,-6 9 3,0 12 1,-9 14 1,-2 5 0,-7 12-5,-3 8-27,3-4-66,4-10-120,4-9-105,7-14-371,4-7 0,7-9 0,-1-1 0</inkml:trace>
  <inkml:trace contextRef="#ctx0" brushRef="#br0" timeOffset="45139.0205">32387 6629 1728,'11'-13'108,"1"1"7,1-3 3,4 3-1,-5 8 3,-2 4-3,0 1-1,-3 5-26,-3-3-110,4-1-501,-11 3 0,-3-5 0,-4 2 0</inkml:trace>
  <inkml:trace contextRef="#ctx0" brushRef="#br0" timeOffset="54884.8204">17294 2914 1165,'0'0'65,"3"0"9,0-2 4,0 2 21,2-2 32,-4 2 41,2 0 27,-3 0 16,0 0 8,0 0-49,0 0-8,0 0-9,0 0-7,0 0-27,0 0-42,0 0-40,0 4-32,-6 11-15,-3 9-8,-6 8-3,-3 16-2,-3 4 0,0 6 0,1 1 7,-1 2 12,3-4-4,2-4 8,-5-7 2,1-8 4,-1-10 4,-2-7 4,-1-3 9,3-8 10,0-5 0,-4-4 4,4-2 3,-1-4 0,0-10 1,3-2-3,6-6-12,4-3-37,4-2-81,9-9-192,0-16-367,7 8 0,7-2 0,3-4 0</inkml:trace>
  <inkml:trace contextRef="#ctx0" brushRef="#br0" timeOffset="55253.92">17184 2805 1185,'11'-15'128,"5"-2"26,0-7 20,2 1 11,-5 7 4,-2 1 2,-5 10-2,-2 1 3,2 2 6,1 8-94,6 9-26,-2 15-20,3 15-17,-3 18-9,-2 15-1,-2 11-3,-2 10 2,-4 0-3,1-5-2,1-8 0,-3-10-6,-3-15-2,6-13-2,-3-17 0,0-10 6,0-9 7,0-3-1,2-9-4,0 0-13,3-3-64,1-3-130,13-16-456,-15 2 0,-8-8 0,-4 0 0</inkml:trace>
  <inkml:trace contextRef="#ctx0" brushRef="#br0" timeOffset="55448.9032">17167 3336 2226,'0'-2'56,"5"-3"1,7 0 1,12-3 2,9 1-1,5 0-8,5-1-65,0-4-140,-10-7-325,-9 13 0,-9-1 0,0-2 0</inkml:trace>
  <inkml:trace contextRef="#ctx0" brushRef="#br0" timeOffset="55858.0875">17781 3296 1790,'0'-8'132,"0"2"26,0-2 18,0-2 7,0 5 2,-6 3 1,-7-2 0,-1 4 2,-9 0 2,-4 6-97,-4 5-32,4 7-26,-2 10-14,9 7-7,6 4 0,6 5 4,8-5 3,11-7 8,12-6 1,8-10-1,2-12 1,8-2-1,-11-2 1,-9-2 1,-10 2-10,-6 0-42,-4 0-79,-2 0-148,-6-17-454,1 14 0,-5-1 0,1 1 0</inkml:trace>
  <inkml:trace contextRef="#ctx0" brushRef="#br0" timeOffset="56704.881">18547 3421 230,'4'0'1,"2"0"14,-1 3 35,1-3 58,-2 0 44,2 0 29,1 0 34,1-3 25,0-3 19,-2-7 22,-1-3 18,-4-3 0,-2-1-29,-6-3-52,-2 1-39,-10 6-29,-10 8-35,-2 4-24,-1 4-19,4 7-21,6 6-21,11 5-13,7 5-5,4-1-3,10-3 0,4-1 2,9-10 5,-2-4 0,3-1 2,-1-6 5,-10-3 0,-2-4 5,-2 1 2,-5-2-3,-1 0 0,-1 5-11,-2 0-12,0 6-6,0 0 0,-3 6-4,0 15 2,-3 17-3,0 13-4,-5 17-2,4 10 0,1 2 7,-1-4 10,-3-10 2,6-15 0,-2-15 9,-5-17 0,-6-10 0,-6-5 2,-9-8 3,-3-1 10,2-10 18,6 1 8,7-10 13,5-4 0,11-6-8,7-7-6,13-3-4,12-8-22,13-3-25,14-1-49,8 2-88,8 3-124,0-2-178,0 6-250,-11 13 0,-8 7 0,-16 7 0</inkml:trace>
  <inkml:trace contextRef="#ctx0" brushRef="#br0" timeOffset="57549.8723">18890 3279 1232,'2'0'98,"-1"0"20,3 0 22,-2 0 15,1 0 7,1 0 5,6 0 3,1-1 2,4-2 3,3-2-69,-1-2-23,-2-6-15,-6-6-12,0 0 0,-7 3 2,1-1-2,-8 5-2,-4 4-3,-5 6 0,-8 0 1,-8 10-3,0 4-3,1 9-8,7 7-10,9 1-8,9 3 4,7-1 1,11-4 4,8-7 2,7-5 1,7-8-1,2-7 1,1-7-2,-7-8-1,-4-5 0,-1-3-4,-6-3-3,-3 2-1,-7 7-13,-7 7-12,-4 7-1,0 4 0,0 8 1,0 5-1,0 7-1,3 3-2,0 3 1,2-6 2,-2-11 15,5-1 9,7-7 1,2-6-1,7-7-1,6-5 1,-2-6-1,-5-7-1,4-3-2,-7 4-4,-3 6-11,-3 6-10,-4 10-3,-1 4 0,-1 10-1,-2 6 0,0 5 2,1 1 2,7 3 2,3-7 3,5-4 8,7-6 8,2-5 5,1-5 0,2-7 1,-1-5 1,-7-5-3,-3-9 0,-8 1-1,-6 5 8,-4 1-14,-5 9-2,-10 12-2,-3 7-2,-5 10-1,-4 9-1,5 6 0,6 8 1,11-4 2,7-3-7,7 0 11,6-10 2,1-3-26,6-8-109,-4-12-651,-6 0 0,-7-5 0,-2-17 0</inkml:trace>
  <inkml:trace contextRef="#ctx0" brushRef="#br0" timeOffset="58520.128">21110 2676 1298,'0'-2'116,"0"-1"18,0-1 4,0 1 2,0 2 4,0 1 0,-9 0 5,-8 1-4,-4 6 6,-7 8-73,-4 13-33,-3 11-13,2 13 1,0 10-2,-6 12 1,3 14 3,9 8 2,12 10 9,7-1 6,19-7 0,12-7 4,14-12-3,7-20-2,9-13-18,2-14-204,-2-39-439,-13 10 0,-2-18 0,-5-12 0</inkml:trace>
  <inkml:trace contextRef="#ctx0" brushRef="#br0" timeOffset="59482.1104">21743 2967 1245,'0'-3'85,"0"2"18,0-2 10,0 0 7,0 1 5,0 2 6,0 0 4,0 0 4,1 0-1,-1 0-62,0 0-20,1 0-15,-1 0-10,2 0-4,-2 0-6,0 0-7,2 0-3,-2 0-3,1 0 1,0 0-2,1 0 2,0 0-1,-2 0 5,0 0 10,0 0 7,1 0 8,-1 0 0,3 0 2,-3 0-2,0 0 2,0 0 0,0 0 2,0 0 2,0 0-2,0 0 1,0 0-1,0 0-2,0 0-9,0 0-1,0 2 1,-3 5 0,-3 9-5,-3 14-6,0 11-9,-8 10-8,0 2-5,3 1 1,-2-4 7,0-7 3,4-5-3,3-11 2,4-8 6,-1-7 13,6-8 4,2-4 2,-2-6 3,0-8 3,0-5-1,4-13-1,7-7 0,2-6-5,5-8-6,9-5-11,3-3-8,4 2-5,-3 3-3,-2 6-2,0 15-3,-5 7 0,-6 11-5,-2 12-3,-2 4 1,-5 13-1,0 15 3,0 12 1,-3 14 2,-1 16-2,-4 5 2,1 3 3,-4 1 0,-3-6 7,1-5 1,-1-12-1,0-12-23,2-11-35,0-14-90,1-15-211,-2-6-261,-4-12 0,2-14 0</inkml:trace>
  <inkml:trace contextRef="#ctx0" brushRef="#br0" timeOffset="59686.7963">21725 3235 2257,'0'-6'125,"-4"1"3,4 1 3,4 0 3,10 2 5,9 2-2,8 2 0,12 2-3,-1 0-22,1 1-190,-2-3-202,-8-13-335,-7 15 0,-7-3 0,-5 1 0</inkml:trace>
  <inkml:trace contextRef="#ctx0" brushRef="#br0" timeOffset="60240.079">22433 3250 2574,'4'-10'106,"-4"-1"20,0-2 9,0-1 1,0 10-5,-4 0 1,-2 4 2,-8 2 0,-5 7 1,-7 4-84,5 8-24,3 7-18,4 7-7,7 2 0,6 2 4,4-1 3,10-7 1,6 1 7,7-7 2,13-10 0,6-10 1,5-4-2,0-7 1,1-13-1,-8-7 2,-5-5-1,-5-12-2,-12-6-5,-4-4-1,-8 2 3,-5-2 20,-2 9 18,0 8 8,-4 10-5,2 12-12,-3 4 0,-6 10-1,-6 10-2,-4 11 0,-4 15-3,2 12-20,6 16-25,3 9-46,1-4-23,5-1-38,1-9-72,3-14-121,6-24-451,-1-3 0,-2-14 0,3-22 0</inkml:trace>
  <inkml:trace contextRef="#ctx0" brushRef="#br0" timeOffset="60477.8212">22643 3416 1023,'4'-14'177,"-1"-6"27,7 1 12,4-1 4,2 6 4,8 6 2,2 7 3,4-1 2,1 2 0,0 0-138,-4 3-41,-4 7-24,-10 6-12,-4 7 2,-7 12-2,-4 3 2,-7 0 0,3 1-9,-3-8-66,1-8-178,5-23-356,-1 7 0,4-7 0,0-11 0</inkml:trace>
  <inkml:trace contextRef="#ctx0" brushRef="#br0" timeOffset="60634.4152">22879 3229 2096,'1'-11'100,"-1"2"0,0-2-14,2 1 2,-2 4-16,4 6-162,-1-2-400,3 10 0,-6-2 0,5 2 0</inkml:trace>
  <inkml:trace contextRef="#ctx0" brushRef="#br0" timeOffset="60977.9222">22991 3357 1936,'3'6'19,"6"5"20,-1 7 7,8 9 5,-6 7 5,6 2 3,-8-1 1,-4-2 3,-2-8 0,-2-3 8,3-10 28,-3-4 23,4-5 1,0-3-3,6-7-3,3-4 0,7-12 3,4-6 1,5-12-1,4-2-14,-5 4-43,-4 3-49,-7 11-12,-8 9-8,-3 10-2,-2 2-14,-3 16-103,6-1-179,-2-11-344,2 24 0,1 2 0,13 1 0</inkml:trace>
  <inkml:trace contextRef="#ctx0" brushRef="#br0" timeOffset="61551.3955">23578 3479 1601,'8'-6'193,"-2"-4"31,0 0 14,1 0-3,-20 3 0,-11 5 0,-6 4 0,-8 5 1,-1 7 0,6 7-131,10 5-60,11 1-32,5-1-14,12-5 7,3-7 3,8-1 3,5-9 0,4-4 0,4-5 1,-6-9-1,-2-6 5,-5-3 0,-4 0 4,-6 1-2,-3 6-9,2 8-12,-5 4-1,0 8 1,0 4-2,0 10 4,0 5-4,6 7 2,0 2 0,7-5-1,7-2 6,5-9 14,8-8-3,-1-6 3,1-6 0,-1-8-4,-7-12-3,-1-11-1,-4-10-1,1-10 0,0-3-2,-7 0 1,-2 13 1,-2 12-18,-7 10-9,-6 15 0,-1 15 3,-11 13 0,-1 17-1,-3 11 1,-5 13-3,7 4-28,7-5-61,7-9-105,9-16-508,-2-13 0,-1-14 0</inkml:trace>
  <inkml:trace contextRef="#ctx0" brushRef="#br0" timeOffset="62232.4491">23865 3439 1494,'0'-5'102,"0"0"2,4 3 0,7-1 4,7-1 0,7 5 1,7 2 0,2-3 5,-3 1 24,-5-1-56,-5 2 8,-12-2 10,-2 2-4,-6-2-7,-2 5 2,-6 4-1,-2 11 3,-8-1-2,0 14-23,0-1-28,4 1-22,10-1-7,0-1 10,13-8 9,1 0 4,7-8 2,6-10 1,6-5-1,2-5 5,-2-13 1,0-5 2,-3-13-6,-6-5 1,-4-2 2,-7 2-3,-6 5-4,-2 13-10,-11 7-2,-6 10-8,-6 6-3,0 8-6,-3 6 1,6 6-4,9 2-4,8 2-3,1 1 8,8-6 11,9 1 8,3-11 4,5-2 6,4-6 1,-2-6-3,0-10 0,-5-2-3,-5 1-1,-2-2-8,-6 3-20,-4 9-17,1 6-4,1 8-4,2 10 3,2 5 2,-2 10-1,-2 3 1,-1-1 4,-5-1-2,8-4 1,-1-8-32,3-8-90,8-8-254,-5-6-303,-4-11 0,4-13 0,-4-14 0</inkml:trace>
  <inkml:trace contextRef="#ctx0" brushRef="#br0" timeOffset="62537.3707">24590 3037 2636,'0'-6'124,"0"-4"-2,0 3-8,0 2 3,3 14 6,5 23 4,14 16 7,2 24 2,7 25 3,-7 15-102,-7 5-18,-14-1 4,-19-1 10,-14-11-3,-11-13-4,-7-7-4,-16-14-4,-6-15-5,-4-12-94,14-12-298,-13-11-327,12-12 0,17-15 0,22-13 0</inkml:trace>
  <inkml:trace contextRef="#ctx0" brushRef="#br0" timeOffset="64110.6992">25314 3434 2231,'3'-3'83,"0"-1"-1,0 1-9,2 0 9,7 3 1,2 0-1,5 8-5,2 10 2,-3 11 3,-5 11-69,-10 10-11,-3 6 2,-13-4 8,1-6 1,-3-9 18,3-14 24,0-11 18,8-8 12,0-8 4,4-9 2,4-9-1,9-8-1,8-7 2,10-7-8,6-2-27,6-1-26,1 6-15,-4 7-15,-5 9-18,-5 15-37,-9 6-57,-3 8-140,0 0-435,-10 12 0,-2 2 0,3 5 0</inkml:trace>
  <inkml:trace contextRef="#ctx0" brushRef="#br0" timeOffset="65972.7068">25805 3646 2020,'1'0'131,"2"0"4,5 0 3,6-3 3,5-3 0,8-4 3,3 3 0,0-8 1,-1 0 2,-7-2-105,-8-3-16,-6 6-2,-4-3-3,-8 1-2,-5 6-4,-10 4 0,-11 2-2,-7 8-1,-4 10 1,0 7-3,8 5-6,9 9-1,15 4-1,6-5 2,12 2 6,18-9 3,12-3 0,9-10 6,14-9-1,3-1 0,-2-10 2,-10-10-2,-3-4 2,-16-5 0,-10-12-1,-10-1-6,-8 6 2,-12 3-10,-8 10-1,-8 12-2,-4 6 0,-8 9-3,1 2-4,13 0-3,9 8-9,6 1 2,11-3 0,8 1 8,2-8 1,8-4 2,2-5 3,0-4 3,-3-6 7,-7-2 4,-3-1 7,-2-7 4,-9 6-3,2 2-12,-4 5-9,0 5 0,0 6-2,-4 11 0,-6 14-2,3 17-2,1 15-1,-3 16-2,0 8 1,0 6 8,0 1-3,-2-6-13,-3-14-24,1-14 5,-4-21 4,-3-19 1,-3-13 5,-4-17 6,3-11 7,0-8 4,8-12 16,7-8 14,7-4 25,11-3-9,10 2-5,17-3-1,16 4-5,13 0-7,3 8-7,2 0-4,-14 8-4,-10 4-3,-17 11-2,-10 6-4,-10 8-8,-7 7-3,-2-1 0,0 8 2,0 8-1,0 5 2,-2 3 0,-2 5 1,2 1 1,-1-7 6,3-4 13,0-8 7,0 0 1,3-6-1,5-2 2,4-9-2,2-3 0,6-4-1,-4-3 0,-3-2-1,-4 5-9,-3 2-16,-3 12-3,-3 3 2,4 8-1,0 7 1,2 8 0,3 0 0,8 6-3,4-7 3,4-4 9,4-9 13,2-4 4,-1-8-2,-1-8-1,-2-7 1,-4-8-2,-1-15 0,-5-9 3,-5-6-2,-3 0 0,-4 3-1,-1 8-2,-3 11 1,-1 13-9,0 7-6,0 10 1,-5 8 2,-3 11 0,-1 18-3,7 9 0,-2 7-1,4 6-2,6 0 1,8-6 10,5-6 4,11-10 3,6-8-3,2-7 1,4-13-2,-6-5-4,-6-8-1,-10-10-3,-5-8 0,-9-3-2,-3-12-7,-3 11-4,-6-2-4,-6 12 0,-11 9 4,-4 4 0,-4 13-3,4 6 2,4 7 0,12 2 1,10 5 8,10 4 7,7-6 3,8-3-4,5-6-3,6-10-1,-4-4 1,-4-2 0,-7-11 0,-3-2 2,-8-2 0,-5-3-5,-2 4-15,-2 8 4,-2 3 1,-2 10 5,1 7 2,1 5 1,-1 8 3,5 5 0,8 4-1,5-8 4,2-5 14,8-8-2,2-8-2,2-3-2,-5-13 1,0-5-1,-1-11-3,-1-9 0,-1-8-3,-2-12-3,-2-5 1,-3 1 12,-5 8-1,-3 9-12,-3 18-1,-4 15 0,-4 12-1,-5 16 3,-6 14 1,3 18 1,-2 7-10,7 6-180,4-4-120,4-18-276,0 2 0,4-14 0,-4-15 0</inkml:trace>
  <inkml:trace contextRef="#ctx0" brushRef="#br0" timeOffset="67148.0977">27457 3661 1594,'0'-4'84,"2"0"-2,4 2 10,6 2 4,9-5 3,5 10 2,5 5 2,4-4 1,-2 1 5,0-1-80,-4-5 12,-7-1 30,-8-1 11,-11 1-5,0 0-6,-9 0 2,-5 5-3,-5 5 1,-4 7-5,-1 5-2,3 5-13,12 1-26,6 1-16,9-6 0,9-4 5,6-5-1,1-6 3,7-5 0,-6-6-1,-2-6 0,-6-13 1,-7-3-4,-4-9 2,-2-7 0,-4 2 4,-4 1 0,-3 10-5,-9 7-3,-9 12-1,-3 8-1,0 8-2,3 8 1,13 5-6,6 4 4,15 4-1,4 0 2,12-8 2,7-3 5,5-6 1,0-6 3,-2-5 3,-6-2 0,0-7 2,-6-5-1,-6-4-5,-3-2 1,-3 5 3,-10-1-13,-1 9-12,-1 3 0,0 8 1,-1 5 1,1 5-1,0 1 1,0 8 0,4 0 0,9-4-4,6-6 13,6-6 13,6-1-2,3-9-2,-4-4-1,-5-5 0,-1-3-4,-6-3-2,-6-4 0,-2-1-4,-6 5-12,-4 3-13,0 8 3,0 9 1,-4 8 2,4 8-2,0 5 1,-1-1 1,2 4 2,7-9 5,5-5 10,4-8 12,7-4-1,-3-4 4,2-9-2,-4-3 6,-5-6 5,0-8 13,-7 3 0,-1-3 3,-3 6 2,1 3-11,-4 8-16,0 6-2,-6 14 2,-6 15-5,-4 14-2,-10 21-14,1 20-4,3 8-2,1 6-3,3-2 9,3-9 13,2-14-15,-4-14 5,2-21 3,-2-17-1,-3-8 1,-3-10 2,6-8 3,-5-11 9,7-6 5,9-6 3,1-4 8,14-2-12,8 1 3,13-2-8,6 7-1,11 2-3,0 5-18,-4 2-33,-7 7-45,-4-4-89,-2-1-211,-6 5-312,0 1 0,1 2 0,6-1 0</inkml:trace>
  <inkml:trace contextRef="#ctx0" brushRef="#br0" timeOffset="67520.7341">29187 3676 2760,'0'-13'86,"1"-3"5,-1 3-14,0 1 1,-4 6 2,-3 10 1,-1 10 2,0 3 2,-5 13 0,10 9-63,-2 2-24,2 2-16,0-1 8,-1-4-18,-4-10 3,-5-9 0,-6-5-1,-5-10-2,-6-4 1,-1-4-2,-1-4 5,5 2 12,8 1 4,10-3-51,5-8-145,30-4-396,-8 3 0,11-2 0,7-1 0</inkml:trace>
  <inkml:trace contextRef="#ctx0" brushRef="#br0" timeOffset="68332.8134">29399 3731 2306,'3'-4'98,"-3"4"-6,0 0 6,-10 0 4,2 7 2,-4 5 1,2 5 4,4 8 3,4-1 2,6-1-106,7-1 14,6-9 10,2-7-5,8-3-2,-1-9 0,-2-7 0,3-4-3,-3-4 1,-8-6 0,2-2 4,-5 4 3,-6 6-1,-4 5-4,-3 4-11,0 7-8,0 3-3,-3 5 1,-11 15 0,1 17-2,-8 18-2,-6 21-9,4 15-3,2 4 2,0 4 9,6-9 7,-6-13-6,2-15-9,-3-19 8,-2-18 5,-3-16-3,2-9 3,-1-12 6,8-12 5,3-4 2,12-3 1,3-12 7,13-3 3,10-6-8,18-5-5,12-4 2,14 0-4,7-1-10,0 1-2,-2 4 0,-6 4 1,-12 6 0,-13 9 5,-11 4 5,-10 7 15,-14 5 9,1 5 3,-7 8-6,0 3-12,0 2 1,-3 4 1,-3 10-3,-3 0-2,-4 10-4,1 9-15,3 6-10,3 0-2,3 7 10,3-4 7,0-4-4,-2-5-11,-2-10-2,0-6 2,-6-5 2,0-7-1,-3-1 2,0 0 1,1-1-7,0 1-28,7-3-55,4-2-146,20-15-468,-12 1 0,13-7 0,10-4 0</inkml:trace>
  <inkml:trace contextRef="#ctx0" brushRef="#br0" timeOffset="69329.5924">30122 3578 1558,'14'-5'121,"-6"-1"10,3 4-3,1-2 7,-7 8 7,-5 12 3,1 15 4,-4 8 5,-7 18 5,-1 5-93,-6 3-52,-1-8-104,5-12-130,8-13-298,-5-9 0,2-11 0,-2-10 0,-7-4 2310,6-6-1994,6-9 76,1-2 53,8-6 24,6 2 28,3 1-4,0 5 25,5 1 98,7 9 136,3 4 53,6 2-84,2 1-77,5 0-60,3 0-26,2 0-32,5-3 2,-1 1 5,-11-4 17,-9-1 25,-10 1 10,-16 2-9,-8-5-6,-8 5 4,-14 3-3,-4-1-2,-5 8-1,-1 4-7,9 7-18,13 1-29,4 11-9,7 1 11,5-7 6,4 2 3,7-5 4,1-8 4,5-2 1,8-8 5,-3-4-1,-1-5 3,3-3-2,-6-2-2,-4-4-2,-3 2-12,-7 6-16,-4 1-5,-2 7 1,0 7-2,0 3 0,0 5 0,0 4 1,1 4 1,1-4 2,-1-5 11,2-4 22,4-5 4,4-2-2,0-6 0,8-2 3,1-3-5,4-3 1,3-3-1,-1-3-6,-1 2-7,2 2-11,-8 6-4,0 4-5,-7 6-1,0 4-4,-6 2 2,0 3-1,-3 2 1,0-6 6,-1 0 2,5-5 5,5-2 6,5-1 5,10 0 0,0 0 2,5-1-1,-7 1-1,-1 0-8,-12 0-11,-2 0 0,-6 5-7,-4 4 2,-2 2-2,2 10 3,-2 1-1,1-1 1,1-6 1,-2-3-6,0-4-38,11-6-248,-8 0-212</inkml:trace>
  <inkml:trace contextRef="#ctx0" brushRef="#br0" timeOffset="69503.7792">31067 4143 1018,'0'0'-14,"0"0"-87,0 0-79,-2 4 0,4 2 0,-2-6 0</inkml:trace>
  <inkml:trace contextRef="#ctx0" brushRef="#br0" timeOffset="84617.5615">7651 3463 2036,'0'-10'90,"-3"0"21,3 1 18,0-1 11,0 2 13,0 7 13,0 1 13,0-3 7,0 3 5,0 0-66,0 0-21,0 0-22,0 0-18,-3 0-16,3 0-13,-3 7-13,-1 10-12,-9 17-5,-5 18-1,-3 12-8,-5 16-3,3 0 2,1-4 3,7-6 2,6-12 0,7-12 0,-1-14 2,7-11 7,2-10 4,5-7 11,5-5 1,8-13 3,6-7-2,3-5 2,-3-12 1,-1 0-1,-5 4-6,-6 6-15,-3 10-8,-3 13-5,0 5-1,-3 6-1,2 16 1,-1 5 0,-1 3 1,2 4 0,3-2 4,3-9 6,6-3 8,2-10 11,5-6-1,2-3 6,0-8 1,1-8 7,-8-3 7,-5-12 4,-3-13 1,-8 1 3,-6-7-6,-2-1-7,-5 5-2,-1 6-10,-6 3-3,0 7-8,-3 13-10,-2 5-5,2 6-18,-1 6-54,4 5-45,4 6-80,5 0-112,7-5-136,5 7-240,4 5 0,7 0 0,3-2 0</inkml:trace>
  <inkml:trace contextRef="#ctx0" brushRef="#br0" timeOffset="85211.0252">8353 3841 1998,'0'-6'119,"0"-1"18,0 0 10,-3-5 3,0 5 0,-6 1 1,-7 5 0,-7 1 2,1 9-2,-2 5-94,4 9-24,8 1-19,6 6-10,3-4-5,3-6 8,12-4 4,6-8 1,3-4 0,11-8 3,3-4 2,-1-8-1,-8-4 9,-5-1 4,-5 0 11,-8-1-5,-4 11-12,-2 0-5,-1 7 2,-1 10 0,0 7 0,0 7-4,2 0-7,5 5-4,7-5-6,10-5-2,9-8 7,7-3 1,5-5-4,-2-9-5,-2-5-2,-7-2 3,-2-11 0,-12-2 1,-5-2 7,-7 6 5,-5 4-8,-3 7 3,-8 10 3,-5 11 3,-4 13 1,-5 8 2,-4 7 1,2 5-4,8-3-15,-2-4-37,9-3-69,3-13-172,2-10-399,1-4 0,3-4 0,-4-10 0</inkml:trace>
  <inkml:trace contextRef="#ctx0" brushRef="#br0" timeOffset="85400.7771">8637 3757 1078,'3'-6'147,"4"1"-3,-4 2 9,0 1 11,-3 4 11,1 15 4,4 7 3,3 4 6,6 6 1,7-1-164,5-4-36,17-11-155,0-3-323,2-11 0,-4-3 0,-2-6 0</inkml:trace>
  <inkml:trace contextRef="#ctx0" brushRef="#br0" timeOffset="85943.8606">9019 3821 2044,'0'-3'99,"0"-3"4,-3 6 4,0 3 5,-3 4 6,4 12 1,-2 0 5,8 6 1,1-4 8,11-1-96,5-11 3,9-1-2,0-5 1,0-4-1,-10-9-1,-3 1 2,-5-8 11,-8-3 12,-3-9 6,-1 4 8,0-1 9,-1 5-10,2 6-8,-2 8-3,-9 7-4,4 10-4,-5 14-15,-1 11-13,5 14-12,0 16-11,7 8-10,-3 17-4,-1 3-29,-6 4-34,-1-9-8,-7-7-6,-4-18 5,-4-15 1,-3-20 1,-1-13 6,-2-9 10,2-12 32,6-11 51,3-12 47,12-10 12,5-7 8,10-11 3,12 4-1,9 4-5,6 6-12,12 1-14,-3 7-43,6 4-70,-5 0-91,5-1-254,-12 6-293,-11 4 0,-1-1 0,-7 1 0</inkml:trace>
  <inkml:trace contextRef="#ctx0" brushRef="#br0" timeOffset="87725.6629">9735 3970 2510,'0'3'19,"0"0"2,2 3 1,-2 0 5,2-3 9,2 1 15,3-4 10,7 0 7,7-3 5,2-4-15,5-9 4,2-10 0,2-9-1,-3-12 1,-2-5 0,-10 0 7,-3 0 15,-9 6 4,-2 7-2,-3 11-6,-3 9-4,-8 11 1,-4 6-4,-11 17-3,-1 16-9,-1 13-24,10 11-25,10 6-12,7 1-5,7-3 0,9-8 1,3-12 2,3-7-2,7-13 5,1-9 2,0-6 7,-2-8 1,0-11 2,-6-1 9,-3-6 3,-7-2 6,-4 1 3,-1 4 4,-6 9-20,0 4-1,0 4-3,0 6-3,-3 6-1,3 3-8,0 5-5,4 3-6,6 0-7,10-2 1,9-8 19,6-4-5,1-4 0,-6-3 4,-5-5 3,-6-6 2,-8-2 0,-5-13 1,-2-5-3,-6-2-6,-4-3-4,-7 6 1,-2 6-9,-8 10 0,-4 6-4,0 4-2,5 6 0,2 5-4,9 3-3,7-3-2,4 6-3,9-1 5,14 1-2,3-8-7,16-1 2,8-7-1,3 1-4,-2-9 7,-6 4 6,-7-4 7,-11 2 3,-8 1-5,-12-1 1,-3 8 3,-2-2 3,-2 6 3,1-2 5,-1 8 0,1-5-3,1 5 2,-2 1 0,0-1 4,0-2 14,2-3 6,-2-4-2,0 0 2,1-4-1,-1-6-1,0 4-2,0-7-3,-1 0-7,-4 3-3,-2 5-9,-8 1-4,-5 6-3,-1 5-2,0 9-1,4 0 0,8 11 3,4-1 1,5 5 7,8-6 3,7 2 2,7-5 1,7-7 4,9-7 1,2-5 2,0-3 0,-4-6 0,-4-7 0,-5-10 1,-6-7 2,-6-4 2,-9 3 3,-5 4-3,0 7-11,-1 14 3,-4 3 0,-6 10-1,-4 8-1,4 8-1,1 0-5,5 3-3,4 2-3,11-5 6,1-5 8,12-5-1,3-5 0,10-8 2,0-2 2,-7-6 4,1-10 2,-6-2 0,-9-9 4,-6 6-4,-4 0-1,-3 7-9,-3 9 1,-5 5 0,1 7 0,-3 8-6,4 1-2,-1 5-3,4 1-3,1-2-1,8-1 7,4-3 5,8-7-2,7-3 1,4-3-2,-1-6 4,0-4 2,-4-8 2,-6-5 2,-6-9-1,-4-5 0,-4 1 10,-4 2 6,-3 6-4,-1 7-3,-6 10 2,-6 6-2,1 10-1,-8 7-3,2 10-1,6 3-4,8 6-9,2 5-4,6 0 2,2-5 4,1 4-4,1-4 0,-1-4 0,-1-8 0,-6-5 3,3-7 4,-3-5-3,0-3-3,-3 1-7,-5-5-13,-1 1-51,2-4-233,-13-2-427,4-4 0,-3-6 0,1-7 0</inkml:trace>
  <inkml:trace contextRef="#ctx0" brushRef="#br0" timeOffset="90052.6437">12352 3453 1898,'0'-13'106,"-1"-2"18,-2-1 9,3-1 1,0 7-6,-4 6 2,-7 2 5,-2 8-1,-10 14 2,-8 12-71,-10 16-29,-9 21-19,-1 14-8,3 3-2,7 3 8,14-6-2,12-2-1,14-11 0,6-7 0,10-5-43,11-12-184,4-27-387,6 2 0,7-8 0</inkml:trace>
  <inkml:trace contextRef="#ctx0" brushRef="#br0" timeOffset="90665.5151">12688 3763 2424,'0'-10'118,"0"3"1,0-5-9,0 4 6,-4 4 3,-8 9 0,0 14 0,-3 4 0,0 8 1,9 4-105,3 3-11,3-7 0,6-4 12,4-8-1,4-5 0,7-11 2,8-3-4,1-10 0,1-10 2,-1-2 6,-3-5 6,-10-4 8,-8 5 2,-3 13-11,-4 4-4,-2 9 2,0 9 3,2 8 1,3 5-2,9 10-6,2 0-5,7-3-10,7-5-3,5-7 8,0-12 5,-6-5-3,6-8 4,-11-11 0,-3-9 5,-3-4 2,-12-13-1,-3-7 2,-4-3-3,-9 3-3,-6 4-8,6 11-8,-10 6-2,5 12-1,-2 10-8,7 5-3,0 10-11,6 9-42,6 7-93,16 0-207,7-3-335,10 7 0,6 2 0,11-4 0</inkml:trace>
  <inkml:trace contextRef="#ctx0" brushRef="#br0" timeOffset="90874.6694">13475 3812 2699,'-2'0'67,"-6"0"2,-6 0 3,-8 9 1,-7 5 0,-4 8 2,-1 9-1,4 3 1,2 1-1,12-4-72,1-7-45,9-8-123,9-13-462,-5 1 0,4-8 0,1-5 0</inkml:trace>
  <inkml:trace contextRef="#ctx0" brushRef="#br0" timeOffset="91079.7867">13286 3841 1792,'0'-6'154,"0"-3"6,0 5-5,2-3 3,0 4-1,-2 9 1,0 4 2,3 8 1,3 2 2,4 10-128,8 0-28,5-6-97,18-7-231,-14 1-248,3-8 0,0-9 0,-4-1 0</inkml:trace>
  <inkml:trace contextRef="#ctx0" brushRef="#br0" timeOffset="91364.6372">13625 3492 2267,'0'-22'129,"0"-1"26,0 0 10,0-3-3,0 13-1,1 10 3,11 6 1,6 8 1,6 17 2,7 18-92,-3 23-31,-6 17-25,-11 16-10,-5 6 5,-13 2 3,-12-9-2,-8-12-4,-11-14-37,-5-21-124,-1-34-599,4 1 0,5-20 0</inkml:trace>
  <inkml:trace contextRef="#ctx0" brushRef="#br0" timeOffset="93170.2247">9707 4560 396,'0'0'32,"0"0"14,0 0 18,0 0 23,0 0 30,0 0 41,3 3 28,-3-3 35,0 0 33,0 4-3,0-4-1,0 0-9,3 0-8,4-3-18,1-4-30,3-3-37,0-3-27,3 0-34,-3-2-29,2 3-16,-4 2-9,0 5-7,0-3-8,3 4-7,3 4-1,-1 6-1,1 5 0,-3 10-2,-3 10-1,-3 7-3,-6 2 1,0 3 0,-3-5 4,-3 0 0,-3-8 6,0-11 0,-2-3 5,4-9 4,2-6-3,2 1 1,1-8-1,2-6 1,6-11-3,5-4 1,9-11-10,8-3-4,5 1-8,0 8-6,-4 3 2,0 9-3,-10 13 1,1 3-2,-2 9 2,-5 12 0,0 6 4,-2 1 1,-7 9 1,-2-3 4,-4-2 0,-5-9 3,0 1 3,1-11 6,-2-1 2,7-6 0,-1-2-2,4-6 1,9-10-1,7-7-2,7-5-4,4-9-3,1 6-4,0 14-7,-7 3-6,-4 9 1,-1 14 2,-5 10 1,-6 8 1,-4 7 3,0 2 5,-3 0 0,1-8 2,2-5-17,2-7-91,7-8-218,-3-2-332,9-6 0,-1 0 0,4-10 0</inkml:trace>
  <inkml:trace contextRef="#ctx0" brushRef="#br0" timeOffset="93775.6546">10851 4625 2018,'0'-13'128,"-3"-4"14,-7 1 3,4-6 3,-8 8 1,-6 8 3,-6 5 0,-2 6-6,1 11-1,4 11-100,6-1-29,6 7-15,8-2 0,3-7 0,10-4 0,3-7 1,6-9 4,8-3 7,6-4 4,-3-9 4,1-3 6,-9-2 11,-4-8 9,-5 2 5,-4 4 2,-8 5-8,3 4-10,-4 7 1,0 6-1,0 4-2,0 6-4,0 5-10,1 5-11,4 0-8,1-3-3,1-4 7,10-6 8,7-7-1,7-3-1,2-9 1,1-1-1,2-8 0,-12-6 1,-4-5-1,-3 0 6,-7 7 2,-6 6-14,-1 9-1,-3 4 0,0 14 0,0 12-1,0 10 1,0 6 0,4 5 0,3-3-10,3-7-18,7-7-40,1-10-152,12-17-538,-7-4 0,-7-10 0</inkml:trace>
  <inkml:trace contextRef="#ctx0" brushRef="#br0" timeOffset="93910.3302">11283 4305 740,'2'-3'-148,"1"6"0,-1 4 0</inkml:trace>
  <inkml:trace contextRef="#ctx0" brushRef="#br0" timeOffset="95043.3867">11456 4521 2880,'0'0'22,"4"1"1,2 5 2,3-1-1,-1-1-2,-5 2 3,-3 1 3,3-7 9,-3 1 2,-3-1-14,3 0-3,-3 0 0,0 0 0,0 0 3,-1 0 1,2 0-3,2 0-5,0 0-15,0-1-8,0 1-2,0 0 0,0-3-3,0 3-2,0 0 2,0 0 0,0 0 0,0 0 2,0 0 10,0 0 8,0 0 4,0 0 0,0 0 2,0 0 1,0 0-1,0 0-1,0 0 1,0 0-2,0 0-2,0 0-4,0 0-4,0 0-2,0 0-2,0 0 0,0 0 0,0 0 0,0 0 2,0 0 3,0 0 0,0 0 5,0 0 0,0 0-3,0 0 1,2 0-2,0-2 0,3 0 1,1 0-4,0 1-1,0-2 0,3 3-3,-3 0 1,1 0 0,4 0 0,1 0 1,-1 0-1,2 0-2,-4 3 0,0 2-3,-3 5-2,0 2 0,-6 10 2,0-1 1,-10 5-1,-4 2 1,-9 2 3,-3-3 2,-6-1 3,5-6 3,4 2-1,5-9-1,9 1-4,6-5-2,2-1 4,5-2 0,8-4 0,14-2 0,7 3 1,12-6 0,12-2 2,6-6 2,-1-2 3,-2-3 2,-6-6-2,-10-5 6,-14 1 13,-7-1 12,-14 3 4,-3 1-1,-10 5 0,-7 1 2,-8 3-3,-3 10 2,-10-1-1,-1 6-6,2 11-20,4 4-15,6 7-6,8 10-1,10 5 1,6 1 2,10-1-1,8-6 2,3-6 0,6-9 3,3-4 5,-6-8 2,-6-3-13,-1-2-42,-8-2-90,1-10-206,-8-14-356,-4 13 0,1-6 0,1 3 0</inkml:trace>
  <inkml:trace contextRef="#ctx0" brushRef="#br0" timeOffset="98130.7871">12645 4859 1758,'0'0'95,"0"0"10,-5 0 4,5 0-4,0 0-2,-3 0 2,2 0-2,-1 4-2,2-3 6,0 5-62,0-1-15,6 2-4,8-3 2,2 0 5,5-4 5,6-6 1,-3-3 1,-4-7 7,0-3-6,-11-9-5,-3-5-10,-6 5 1,-9-2-3,-5 7-3,-2 4-2,-8 10-3,-9 3 1,0 6-3,-1 15 1,1 4-4,5 8 1,14 7-7,4 5 2,10-1-2,10-4 8,8-3 3,11-4 1,5-11 4,7-7-2,-2-5 2,-1-8 1,-5-4 0,-5-3-2,0-7 3,-9-4-7,-2 2 0,-3-1-3,-8 8-7,-5 4-9,-1 6-2,0 0-1,0 9 1,0 3 1,3 4-1,0 1-3,0 5-1,7-4 3,4 0 5,2-7 11,1-7 0,4 2 0,1-7-2,-1-8-2,1 0 1,3-6 2,-3-5-5,2 0-1,-2 3-2,-3 6-7,-2 10-1,-6 2 0,-1 8 2,-2 7 0,-3 0 0,5 3-1,0 4 5,10-5 0,1-2 1,9-5 5,5-6-1,-4-2 1,7-4-1,-5-8-1,-5-4 3,-9-3-1,-4-7 0,-9-1-3,-6-1-2,-3 8-1,-5 3 2,-8 6 0,-8 7 0,-6 11-1,-4 5-2,7 8-3,11 2-3,5 4 2,7 0 4,7-6 4,2-4 2,11-4 2,3-9-1,6-1 4,3-7 0,2-7 2,0-5 4,-4-9 0,-5-9 2,-6-9-8,-3-3-1,-8 2-2,-1 4 4,-3 8-6,-3 9 3,-1 14-3,-10 16 1,-1 13 0,-3 9-5,5 15 4,2 5 1,10 3-1,10-2-2,3-3 7,12-6-1,1-7 2,10-7 0,-2-13 2,-3-9 1,-1-4 0,-4-8-1,-8-14-2,-1-1 1,-4-11-3,-5 3-1,-6 0-3,1 11-9,-2 5-5,-2 12 3,-2 3-1,-2 11 0,2 6-1,1 7 1,0 1 0,6 4 2,10-3 3,3-6 10,2-5 4,9-6-1,2-5 0,-2-8 3,-5-8-2,-4-8-2,-4-6-3,-6-11-6,-7-6-9,-2 5-5,-7 3-2,-13 11-2,-3 13-2,-5 6-1,-1 11-1,9 11-1,5 2 1,10 1 6,6 3 9,9-3 4,10-6 1,7-4 1,5-4 1,7-6 1,-4-6 1,-2-4 4,-8-6 2,-7-2-1,-7-6-3,-7 2 5,2 0 2,-12 11-1,-2 6 0,-10 5-3,3 8 2,-4 10-3,5 7 2,8 8-2,7 1 4,9 5-8,8-2-18,-1-1-23,-3-9-7,1-7-7,-8-10-12,-6-6-1,0-6-4,-3-7-1,2-2 0,1-3 2,0 0 10,-2-1 15,5 1-5,7 4 4,7 0 6,4 3 2,6-1 3,3 4 2,-4-2 6,1-4 27,-9 2 32,5-6 39,-10 1 36,5-3 11,-9 2 22,-2-1 27,-3 11 7,-1-4-2,-3 4-10,0 4-24,-3 8-24,-1 8-31,-3 21-21,-2 14-7,-7 17-16,4 9-29,-2 4-14,2-7-3,-2-8-6,10-15-17,-2-13 4,2-19 4,-3-10-2,5-9-5,1-15 2,0-8 4,2-12 7,6-9 6,6-11 7,1-7 18,4-4-9,4-3-1,-1 4 0,2 6 1,0 11-7,-2 10 0,1 16-1,-1 12-4,-4 4-1,1 12-4,-9 9 3,-5 5 0,-4 12 0,-7 2 2,-3 4 3,-1-7 2,0-5 0,2-6 0,6-8-4,3-2-2,0-7 2,11-2-6,5-1-2,5-1 1,9-8-2,7-5 1,-7-3-1,-3-13 0,-8-1 7,-7 3 5,-7 2-8,-4 3 5,-2 9 2,-8 9 4,-4 1 0,-4 8-4,-4 7 2,2 7-8,5 5 2,11 5 2,3 2 8,9-4-2,12-1 5,0-6-7,5-5 1,1-10 2,1-2 0,-4-7 7,-1-10 1,-8-4-3,-1-3-2,-7-4 3,-4 4-9,0 9-11,-2 6 6,-1 7 1,0 3-1,4 11 0,-4 8-2,1 1 0,5 5-7,1-1-57,1-4-88,13-12-221,-7-8-326,3-2 0,-2-5 0</inkml:trace>
  <inkml:trace contextRef="#ctx0" brushRef="#br0" timeOffset="98646.7464">14868 4836 1362,'3'-3'147,"3"-1"5,3 4 6,2 4 6,-9 4 4,2 15 2,-1 2 0,-3 6 1,0 2 3,0-4-132,0-3-11,0-5 1,-3-7 5,3-10-3,-4 0-3,8-8-1,3-6 3,10-7-1,4-7 3,9-9-3,5-5 1,-5 2-8,3 6-11,-12 11-1,-3 12-3,-6 10 1,-6 18-2,-3 4 3,-4 8-6,-5 5 6,-2-2-1,2-6 5,0-9 5,-3-8 13,7-3 14,2-10-1,0 0-1,3-6-1,8-7 1,4-10-3,7-6-5,12-6-9,-3-1-5,-2 9-17,-7 8-15,-5 14-1,-9 14-1,-4 13 1,-4 11-2,0 0 0,-7 6 2,0-1-9,0-8-107,11-18-594,-17 0 0,-5-9 0</inkml:trace>
  <inkml:trace contextRef="#ctx0" brushRef="#br0" timeOffset="99529.9596">12328 4395 1219,'-1'-1'99,"0"1"16,-1-4 14,2 4 8,13 0 9,6 0 9,12 0 3,18 0 7,18 5 6,17 2-76,17 1-13,11 3-12,8 2-9,10 2-1,-4-4-9,-7 4-8,-23-1-3,-25-5-5,-24-1-2,-28-2 5,-14-3 1,-10-3-5,-8-1-4,-10 1-25,-8 0-54,-10-2-118,-6-8-129,-7-10-243,0 13 0,-11-1 0,-7 1 0</inkml:trace>
  <inkml:trace contextRef="#ctx0" brushRef="#br0" timeOffset="99889.7135">12408 4433 472,'-17'-5'119,"0"-1"51,-5 3 33,2-1 26,14 4 22,1 0 19,5 0 8,0 0 16,5-1 10,6 1-60,14-2-50,18 0-44,22 0-28,24 2-21,16 2-18,16 6-14,14 3-8,4 3-14,-5 7-8,-9-1-4,-22-2-4,-26-1-5,-27-2 0,-25-6-6,-19-5-2,-9 0-13,-13-4-79,2-1-304,-28 1-303,-6-3 0,-8-3 0,6-2 0</inkml:trace>
  <inkml:trace contextRef="#ctx0" brushRef="#br0" timeOffset="106302.7054">7310 9114 1085,'5'-4'101,"-5"4"45,3 0 30,-2-6 24,-1 1 10,0-4 14,3-1 23,-3 0 18,0-7 16,2 2-68,-2-1-3,0 3-21,0-2-15,4 1-19,-4 7-11,0 1-20,0 4-31,0 0-16,-4 10-14,-5 11-14,-2 9-17,-8 21-26,-2 16-15,1 7-3,1 7 1,5-7 0,6-7 6,5-12-8,2-8-10,2-15-3,4-11 20,6-13 8,10-2 6,7-18-4,11-7 5,9-12 3,-5-9 5,-1-7 4,-6 4 11,-13 7-1,-6 12-33,-13 11-12,2 8-2,0 19 6,2 7 2,0 14-1,7 3 0,5 12 1,1-6-1,3-7 2,2-8 20,1-11 12,3-8 1,3-11-5,-1-8 0,-4-10 2,-2-7 0,-7-13-3,-8-13 7,-5-7-1,-3-3-5,-6 2-9,-3 5-6,-5 14-14,-4 12-1,-6 11-22,-3 10-43,3 9-48,3 8-124,9 1-164,7 11-341,9 5 0,12 7 0,11 3 0</inkml:trace>
  <inkml:trace contextRef="#ctx0" brushRef="#br0" timeOffset="106895.836">8322 9432 2394,'0'-10'166,"0"-2"7,-8-4 5,-7-3 11,-1-2-7,-11 8 6,-3 8 4,-2 9-2,0 11 0,5 9-122,5 9-48,13 6-10,3-3-7,9-1-2,9-9 8,4-11 2,7-7 1,4-6 4,3-12 2,-4-4 4,-4-7 7,-2-5 8,-5-3 6,-5-3-1,-4 5-1,-1 3-11,-1 11-9,1 7-4,0 6 1,6 12-3,4 4-3,6 7-1,5 4-3,3-3-7,4-3-2,9-10 1,3-7 2,3-7-5,-1-7-1,-5-13-5,-6-6 3,-4-10-5,-13-7 7,-6-3 3,-9 9 7,-2 6-7,-2 12 6,-10 12 7,-2 16-2,-11 16 3,-3 6 0,-9 11 0,3 3-8,1 1-21,5-9-55,4-4-67,7-11-153,8-13-525,-1 0 0,5-12 0</inkml:trace>
  <inkml:trace contextRef="#ctx0" brushRef="#br0" timeOffset="107543.7133">8532 9259 1807,'4'-4'148,"-4"2"8,0 2 18,0 10 6,0 7 5,6 12 2,2 7 5,8 3 2,10-3-8,8-2-195,5-9-113,9-17-175,-4 2-299,-1-11 0,-2-11 0,-8-5 0,-9 46 2740,-7-54-2289,-8-1 89,-7 3 66,2 6 10,-4-40-2,-4 50 15,2 10 59,0 7 112,-2 1 170,1 11-74,0 3-101,13 4-92,2-5-64,16-2-13,5-12 0,5-5-5,6-5-12,-12-6-1,-8-6-4,-7-9-1,-7-10 1,-6-2 13,0-1 15,-4 4 10,0 5-9,-5 17 4,-4 8 7,-4 16-2,-1 17 4,2 15 3,6 16-2,4 15-11,2 7-21,0 8-10,0 2 4,0-2-6,-7-10-7,4-19 2,-4-18 4,-6-20-1,-11-20 1,-4-11 1,-4-16 8,-1-11 13,3-10 13,8-9 14,12 0 4,0 0-8,5 5-7,10 6-5,7 4-11,12 6-33,12 3-80,11 4-142,19-5-369</inkml:trace>
  <inkml:trace contextRef="#ctx0" brushRef="#br0" timeOffset="109230.3881">9681 9275 2786,'0'-22'156,"0"-5"11,0 1 0,0 1-2,0 7-3,0 16 2,-1 17-2,-2 10 4,-4 18 2,1 14-108,-1 11-46,1-5-14,3-2-3,3-12-1,3-8 12,8-16 4,4-7 5,7-13-2,8-6-3,2-8 0,-4-12 2,-2-6 6,-8 2 3,-6-1 8,-8 4-14,0 11-7,-4 7-2,0 12 3,0 10 5,0 9 0,6 7-1,8 1 2,8-1 3,5-8 0,11-10 7,-1-10 7,-5-6 1,-5-10-2,-9-6-6,-9-13-2,-5-6-2,-9-10-6,-9-3-8,-9 5-9,-2 8-1,-10 15-4,0 12-7,7 8-4,6 8-4,11 12-20,5 3-26,18 2-60,12-1-84,14-6-107,5-8-12,13-6 5,-3-6 8,-4-10 10,-10-4 29,-4-1 67,-11-5 75,-2 1 98,-9 3 108,-3 5 113,-2 4 14,-6 7 8,-2 2 8,0 8-3,0 4-24,0 6-45,0 1-46,0 1-33,0-4-16,0-6 11,0-5 0,0-2-10,0-6-13,0-5-2,0-7-1,0-4-2,0-2 4,-2-2 4,-3 6 2,-8 2-11,-6 14-2,-3 1 1,-7 4 4,5 14 1,3 5 1,12 8 3,5 0-5,8 7-4,11 0 1,13-4 0,9-6 1,11-5-4,5-8-2,2-10-2,-5-5 0,-7-12 0,-6-9 0,-12-12 1,-10-5-6,-6-1 7,-7 5 10,-2 7-2,-2 14-2,-7 7 2,5 9-2,-7 9-5,3 8-1,3 3-1,5 10-2,5-6-10,10 0-9,5-5 3,8-9 2,6-6-1,-2-4 2,-1-13 2,-4-3 1,-6-12-2,-5-2 2,-4-11 2,-7 3-5,-4 8-7,2 5-3,-6 16-1,-1 10 0,3 11-1,0 4-2,1 10 2,-2 1-2,4 1-5,7-4 2,7-7 9,5-6 0,9-6 3,4-8-3,3-7 1,0-6 0,-7-6 0,-3-8 1,-5-7 1,-7-2 1,-12 5-2,1 10 0,-2 3-4,-2 8 1,-2 4-1,-3 5-1,-1 1-1,-5 0 0,-2 1-1,-2 7-4,5 2 0,0 7 0,6 9 3,2 3-2,2 6 1,0 1 3,2-2 3,2 0-1,-2-6 2,2-2 2,0-4-1,-2-2 2,-2-6 0,-2 3 0,2-3 1,-4 0-1,0 1 0,1-4 0,0-3 1,0-1 2,-1-4 3,-2-2-2,-5-1-1,-3-4-11,-2-3-29,-4-3-101,8-4-274,-6-9-479,4-1 0,1-9 0,5-4 0</inkml:trace>
  <inkml:trace contextRef="#ctx0" brushRef="#br0" timeOffset="110036.2687">12201 9167 1179,'0'-6'162,"0"1"33,0-6 21,0 0 16,0 2 16,0 2 14,-4-1 7,2 7 9,-3-4 10,-7 0-121,-3 1-35,-9 8-29,-8 6-8,-4 13-11,-6 18-11,-1 14-7,-1 21-3,3 14-9,7 6-7,7 10-7,14-2-6,9-10-7,5-11-12,15-10-5,9-19-43,2-16-88,18-14-244,0-13-399,8-15 0,-1-14 0</inkml:trace>
  <inkml:trace contextRef="#ctx0" brushRef="#br0" timeOffset="110625.5156">12481 9448 2466,'0'-12'108,"0"2"0,0 0-1,-5 3 4,2 8 4,-6 15 2,3 13 4,-3 6 0,-2 14 0,5-1-98,3 5-11,-1-10 0,7-6 12,1-13 3,9-13 0,1-7-1,8-9-2,6-10 1,-1-12 2,0-2 5,-3-12 4,-7 1 8,-3 5-11,-8 12-11,-3 11-3,4 5 3,-5 14-1,5 15 0,5 3-2,5 6-2,6 4-5,4-3-4,6-12 2,-2-5 10,2-9 4,-1-8-2,-6-9 2,-4-7 2,-8-10 0,-2-13 0,-8-10 2,-2-6-6,-8 2-3,-3 2-20,0 10 0,-1 12-7,-7 13-14,3 12-32,4 11-59,5 6-181,4-5-462,7 16 0,12 3 0,6-4 0</inkml:trace>
  <inkml:trace contextRef="#ctx0" brushRef="#br0" timeOffset="110860.3755">13355 9516 3068,'-9'-7'56,"-1"0"4,-11 1 3,-2 0 0,0 18 1,-3 6 2,-5 10 2,1 7-1,-1 10-1,7-6-66,-2 3-98,14-12-177,1-27-378,4 3 0,4-6 0,1-10 0</inkml:trace>
  <inkml:trace contextRef="#ctx0" brushRef="#br0" timeOffset="111062.3618">13083 9502 2282,'0'-8'132,"3"1"4,3 4 2,3 3 4,8 10 5,2 12 1,4 11 1,-1 3 2,-1 7 1,-3 0-136,0-10-49,2-9-225,-8-28-402,-1 8 0,-1-7 0,-3-10 0</inkml:trace>
  <inkml:trace contextRef="#ctx0" brushRef="#br0" timeOffset="111335.6837">13388 9118 3124,'0'-9'95,"2"-5"-5,-1 5 5,8 2 2,8 7 4,4 20 3,6 15 7,5 21 15,-2 24 10,0 20-83,-1 17-3,-7 12 4,-11 10-1,-18-1-8,-19-10-21,-21-17-56,-17-25-176,-11-54-615,-3-2 0,-9-23 0,3-17 0</inkml:trace>
  <inkml:trace contextRef="#ctx0" brushRef="#br0" timeOffset="115366.6849">7151 10560 254,'2'-8'24,"6"-2"5,-2 2 14,4-6 18,0 4 21,4 0 19,-1 3 31,2 1 11,-7-1 17,-1 0-4,-1 1 19,-4 0 13,1 1-4,1 3-13,-4 0-18,0 2-18,0 0-28,0 0-13,0 0-18,0 0-20,0 0-21,0 0-15,2 2-7,1 1-3,3 7-2,0 4-1,0 5 0,3 1 1,-2 8 4,-1-3 3,0 5 0,3-5-3,0 3 0,-5-3-2,6 3 1,0-11-1,0 5-1,3-6 3,7-1 0,-3-7-1,2 0 0,3-4 1,-2 0 0,0-4-2,4 0-2,0 0 0,3 0 2,-2 0-4,-2 0-2,3 0 1,-4 0-1,-1 0 2,2 0-4,4 0 3,0 0 1,6 0 0,-1 0-1,1-4 0,3 4-1,0-5 1,0-2 0,-1 0-2,-2 0 1,-5 1-1,1 3-2,1-2 2,3 1-1,3-2-1,2 2 2,0 1-4,-1-1 2,-5 2 0,-5 2 2,-1 0-1,-4 0 0,1 0-2,1 0 1,4 0-1,4 0 0,2 0 3,4 2-3,0 2 2,-2 3-3,-6 3 2,-3 1-1,-4 2 1,-1 1 0,-3-2 1,-4-3-2,2 5 0,9-2 1,1-4 0,6 1 3,5 0-2,5-6 1,1-1-1,0-2 0,0 0 2,7 0-1,-1 0 1,4-2-1,3-1 0,0-3-1,4-6 1,-5 0-2,1-3 3,-5 0-2,-2 4-1,-5-1 3,3 2 0,2-2 1,1 2-3,7 3 2,1-3 0,4 4-1,2 0 1,0 2-1,-4 0 1,-1 4-4,-2 0 2,-1 0-1,0 0 1,3 0 0,-2 0-3,0 0 3,1 3-2,-5 1 3,-3 3-2,-2 1 1,-1 3-2,6 2 1,-3 2 3,8 0-4,3 0 3,1-2-1,0 3 0,2-3 0,-3-4 1,-1-5 0,3-3 1,3-1 0,1-1-4,-4-7 5,1 1-3,-2-2 0,-2-3 1,-1 2 3,3 1 1,3-1 4,-1 1 0,0 2 1,0 1 0,-9 0-1,-6 2 0,-6 2 2,3 1-2,-4 1-4,4 3-1,4 1-2,0 0-1,3 1-2,4 2 3,2-7-2,0 0 2,-2 0 0,-3 0-2,-8 0 3,-8-4-1,-1 1-1,-5-4 1,6-1 4,3-2 0,7-3 0,6 3 0,11-4-1,2 5-1,1-1-1,-4 2 2,-8 4-1,-13 0-3,-9 4-3,-6 7-1,-3-2 0,-1 4 1,7 3-1,0 4 3,9 0 0,6-3-2,14-1 2,3-2 1,4-6 0,4-1 0,-6-3 1,-7-3 1,-3-7 1,-6-3 0,-7-3 0,4-10 0,1 4 1,0 1 0,0-1 0,1 7 1,-4 7-3,5 4 0,2 2 0,2 4-2,4 2 3,2 4 0,0-2 0,1 1-2,7-2 1,3-4 0,-1 2 2,-2-3-1,-8-7 3,-5 2 3,-5-5 0,-1 2 2,1-1 1,6-1 2,8 4-1,12 0-1,11-1-1,3 6 0,1 0-3,-7 1-3,-9 2-3,-7 5-3,-13 0 1,-6 1-1,-7 6-1,1-4 2,-3-4 2,5-3 1,0 1 1,4-4-1,-2 0 0,0 0 2,-9 0-4,-11-3-1,-14 2-32,-7-2-85,-6-9-208,-19 4-318,-8-2 0,-11 1 0</inkml:trace>
  <inkml:trace contextRef="#ctx0" brushRef="#br0" timeOffset="116457.4574">11007 11463 1673,'7'-9'117,"3"-3"16,-1-4 22,1-1 21,-2 4 16,-2 2 15,-3 6 17,-3-2 8,0 5 0,4 2-95,-4 0-17,-7 6-12,-1 7-19,-5 13-16,-2 12-14,-5 8-14,6 5-17,4 7-9,6-6 2,4-4 2,3-7 1,10-14 1,4-9-1,7-10-3,10-8 2,3-12 0,0-6 2,-3-9 1,-6 0 1,-7-9 3,-6 8 2,-9 3-2,-1 7-9,-4 10-2,-1 4-2,2 11 0,-1 6-2,8 9 1,1 5-3,10 4-3,3-1-6,5-9-2,0-5 9,2-10 3,-3-6-1,-3-6 3,-6-11 0,-3-11 3,-6-9-1,-5-9-2,-2-6-1,-5 1-4,0 5-7,-6 11-2,-3 12-6,-3 10-20,-1 9-45,2 11-84,7 6-137,14-4-534,-3 10 0,4 3 0,4 0 0</inkml:trace>
  <inkml:trace contextRef="#ctx0" brushRef="#br0" timeOffset="116950.7686">11730 11585 2602,'3'-4'66,"3"0"3,3 2 48,6 0 14,0 2 3,6 2-2,-6 6 2,0 5 2,-9 10 2,-4 8-60,-15 0-5,-8 4-1,-7-5-49,1-3-12,-2-9-1,8-6 4,9-9-6,8-3-4,14-9-1,10-1-2,16-12-1,7-1 0,13-10 1,-2-1-2,-1 4-1,-8-3-1,-9 4 11,-15 4 10,-7 9 13,-10 0 5,-4 2 6,-6 9-2,-6 3 0,-3 4 0,-8 10 3,1 11 0,-1 1-6,5 14-8,9 4-15,6-5-9,6-1 0,11-9 2,14-4-44,19-9-159,5-24-635,-5 6 0,-8-7 0,-17-15 0</inkml:trace>
  <inkml:trace contextRef="#ctx0" brushRef="#br0" timeOffset="119890.0458">9826 10495 341,'0'-5'71,"0"-2"28,1 1 19,1 2 19,-1 0 11,1 2 12,1 0 17,-2 1 20,1-2 17,-2 3-37,0 0-22,0-2-25,0-1-16,0-1-14,0 1-5,0-4-6,0 3-11,-2 1-13,2-2-15,-3 5-5,0-4-5,-3 4 1,0 0-3,-7 0-4,1 0-7,-2 0-5,0 0-6,1 0-4,0 4-4,-3-2 0,0 5 0,1 4 0,-3 4-1,-2 3-1,2 2 1,3 2-1,3 1 1,0 0-2,3 2 3,0-3-2,-1 2 0,2 1-2,2-2 0,-2 1 1,5-4 0,-3 2-1,-1 1 0,4 1 0,3-2-1,-3 8 0,3-2 3,3 3 0,0-3 4,4 1 1,1-3 4,6 1 2,2 0 1,0-5 2,1-1 3,1-3 2,-3-6 3,-3-4 4,4-4 4,-3-1 2,5-2 1,1-1 0,0-5 3,1 2-2,3-5-1,-5-1 3,3-6-4,-4 2-3,2-1-3,-1-4-1,-1-5-4,4 0 6,-6-7 1,3 0 2,-4-5 5,-3 4 1,-3-4 1,0 1 1,-5 3-2,4 3-2,-7-1 1,5 3-6,-5-1-4,3 2-3,-3-5-5,0 6-5,-3-5-4,1 2-2,-8 0-2,2 3-2,-6-2-2,0 4 2,-2 3-7,0 7 1,-2-1-2,0 2 0,-3 4-2,5 1 3,-4 2-4,3 2-1,-2 2 0,1 0-5,-2 4 4,-1 7-2,-3 5-1,-3 8 2,-3 12 0,2 3-4,0 4 1,5 2 0,4 4 1,8-1 0,2 4-1,2-5 1,4 2 1,3 0-4,0-4 0,0 3-2,0-3 0,6-5-2,4-1 2,1-5 0,5 1 0,0-11 3,0 1 2,2-5 2,0-4 5,-4-3 5,4-8 6,-3-4 5,3 3 1,-3-4 3,6-4 2,0 0-3,0-5 2,0-5 0,0-2-3,1-7 2,0-1-3,-1-5-4,1-9 3,0 1-6,2-4 5,-4-1-1,3-3 0,-2 3 1,0-6 0,-1 3-3,-5-1-1,-2-2 3,-5 2-2,-5 1 0,-2-3-3,-1 3 2,-3 8-5,-4-2 0,-8 9-1,0 7-1,-9 1 2,-3 8-6,0 1 2,0 4-1,0 5 0,2 1-4,1 0 0,-1 3-1,-2 3-2,-4 7 0,-3 7-2,-4 11 0,-5 9-62,5 10-93,14-4-281,-2 7-318,13-5 0,8-12 0,5-10 0</inkml:trace>
  <inkml:trace contextRef="#ctx0" brushRef="#br0" timeOffset="121558.4563">9722 9759 1984,'1'-5'87,"1"-3"20,-2 4 13,0-3 0,1 4-1,-1 3 0,0 0 2,0 0 2,-1 8 1,-4 11-62,-2 7-18,-5 13-18,-4 8-11,-1 6 1,-3 0 0,4-6 1,-1-5 3,5-12 4,4-8 24,1-8 9,3-8 1,2-6 3,2-12 3,0-8 0,0-13 5,4-2 3,5-14-3,5 1-5,5-4-24,3 5-7,-2 5-1,2 9-4,-4 10-9,-6 7-3,1 12-3,0 5 0,-2 13 2,-3 13 3,0 12-3,-1 13-5,-4 3-3,0 6 0,-2-2 5,3-10-5,-4-8-14,1-12-23,-1-7-75,0-15-126,0-17-155,-9-14-297,-5 6 0,-7-14 0,-4 17 2318,-4-16-1990,3 7 72,6-3 69,6 5 52,3-13 37,0 28 36,6 4 73,2-1 130,0 4 165,12 0 36,7 0-58,10 4-66,13-4-69,9 0-45,5 3-29,0-6-27,-5-1-58,-5 0-68,-7-4-38,-7 1-13,-7-2 0,-6 2 1,-1-1 25,-6 7 58,-3-3 46,-3 1 43,-2-1 82,-1-2 89,2 2 45,-5-2 7,-3 6-2,-5-2 0,-5 8-21,-2 4-52,0 9-39,3 11-29,6 7-29,6 0-29,1 7-13,10-9 2,8-4 2,13-7 1,10-11-2,6-8 2,0-1 4,-9-12-4,-15 1-5,-13 0-51,-5-1-85,-3-3-202,-12-21-371,-3 25 0</inkml:trace>
  <inkml:trace contextRef="#ctx0" brushRef="#br0" timeOffset="124852.7196">9648 11432 1158,'0'-4'61,"0"0"12,2 0 9,5-1 6,-1 0 21,0 4 25,-1 0 23,1-2 29,-6 2 24,1 1-30,-1 0 2,0 0-5,0 0-6,0 0-5,-3 0-20,-1 0-22,-4 0-21,-4 0-26,0 0-21,-3 0-15,-3 5-12,-3 5-7,1 3 7,-4 9 8,-3 5 4,-3 8 9,-4 10 6,-5 3 1,1 9 3,-2 5 4,4 3 4,4 6 1,2 7 3,2-2-3,8 3 1,4 3-8,6 0-1,6-1-2,4-1-4,0 3-5,0-9-7,3-5-7,2-12-12,-2-10-8,4-12-6,-1-12 1,-6-8 1,2-8-9,-2-4-25,0-8-34,0-1-50,0-12-51,-6 3-70,-6-6-97,-2-5-86,-3 3-40,-9 5-4,0 2 17,-2 8 69,2 6 101,5 2 98,6 0 95,5 0 91,7 0 113,1 2 111,4 4 63,0 6 19,3 5-1,5 9-41,4 5-67,4 3-44,1-3-42,4 0-11,1-11-13,0-13-36,2-7-38,1-7-26,0-15-23,-3-8-5,-1-1-2,-7-6-2,-2 6 5,0 8-4,-7 13 19,-4 4 21,-3 19 17,4 12 11,-5 11 16,-2 6-10,0 6-120,-3-50-688,-6 20 0,-7-18 0,-5-19 0</inkml:trace>
  <inkml:trace contextRef="#ctx0" brushRef="#br0" timeOffset="126051.0218">7638 13422 1285,'-3'0'42,"2"3"39,-5 3 32,-4 5 20,-1 5 20,-6 7 10,-2 3 8,1 2 11,2 1 8,2-3-25,11-2-7,0-8-22,9 0-13,5-4-7,6-9-14,6 0-1,10-7-9,2-11-6,-2-5-5,-6-10-2,-1-6-1,-11-3 11,-2 6-7,-10 2 4,-3 1 0,-6 10-5,-6 5-3,-7 5-8,-5 6-3,-9 10-2,-1 8-5,1 14-28,-1 6-15,7 14-17,5 6-9,7 4-4,8-2 0,11-6 4,12-8 0,12-6 4,11-14 0,12-11 3,11-7-6,1-10-6,0-7-22,-3-9-8,-4-8-3,-11-9 2,-4 2 1,-8-2 0,-13 11 5,-4 8-4,-12 5 3,-2 11 14,-11 4 29,-8 10 13,-5 4 2,-5 11-1,-6-1 1,3 9-5,4-5-29,2 0-52,1-8-93,8-10-196,-1-22-369,5 10 0,-1-3 0,8-13 0</inkml:trace>
  <inkml:trace contextRef="#ctx0" brushRef="#br0" timeOffset="126241.7551">7907 13581 2635,'1'-1'45,"0"-2"11,3 3 18,-2 4 10,5 10 7,-1 10 4,7 2 2,-1 12 4,3 0-4,-1-4-86,4-3-124,15-18-541,-12 2 0,-1-13 0,7-2 0</inkml:trace>
  <inkml:trace contextRef="#ctx0" brushRef="#br0" timeOffset="126970.9682">8353 13630 2301,'0'-10'136,"0"0"21,0-5 7,-4 0 7,-5 4 5,-4 6-1,-6 2 1,-3 7 1,-1 8 3,5 11-84,2 7-50,8 9-21,5 2-9,6 1-4,9-4-2,8-9 2,4-6 8,9-10 0,4-8-2,1-13 6,2-4-1,-3-14 2,-7-8 5,-3-8-1,-8 4-4,-2 2 9,-8 6 7,-4 7-2,-5 9-8,0 8-6,0 6-1,0 8 0,0 4-3,0 7 0,0 5-1,3 3-13,4-2-14,8-6 1,5-10 9,10-5-4,1-4-7,1-4-10,-2-11-15,-7-5 0,-8-8-1,-4-5 6,-7-1-2,-4 5 3,0 4-9,0 10 1,-8 10 7,5 9 5,-3 7 16,2 9-1,2 5 1,4 0-11,4 2-47,5-8-79,3-5-155,4-10-107,19-10-240,-16-6 0,-3-11 0,-6-4 0,-14-7 2841,-8-9-2493,8-11 83,-8 5 62,0 5 21,6 9 14,-11 13 44,6 7 74,3 10 159,-1 5 43,7 0-186,0 0-662</inkml:trace>
  <inkml:trace contextRef="#ctx0" brushRef="#br0" timeOffset="127829.2659">8965 13546 1140,'0'12'145,"-3"1"22,-3 6 5,-1 2 8,-1 2 6,-1-1 2,3 3 1,4 7 2,2-7 3,0 1-97,0-4-51,2-5-13,-2-4 8,0-8-2,0-1-4,0-4-2,0 0-3,4-9-7,5-4-6,12-9-3,5-4 2,8 0-5,3-4-8,-3 6 2,-8 3 19,-6 5 29,-12 4 18,-6 4 10,-2-3 7,0 7 2,0 0-5,0 4-3,-2 0-8,1 7-8,1 7-19,3 4-30,7 9-15,13 3-2,11-4-2,6-5 1,17-2 5,1-9 0,0-6 2,-10-8-1,-8-6 0,-11-9 1,-13-4 0,-11-9-2,-2 1 0,-9 1 3,-7 4 3,-11 7 5,-6 13 7,-5 4 3,2 9 1,5 10-1,9 5 1,10 4-2,7 0 0,8 0 0,8-8 1,7-4-3,6-9-5,8-9 0,-4-7-1,-3-13-4,-3-10 3,-5-8-1,-8-16-2,-3-4-1,0-2-2,-6 3 4,0 12 6,-3 11-12,0 18 5,-3 17 2,-3 16 0,-5 21-1,1 16 4,-4 19-5,2 7-1,8 5-5,1-3-7,1-7 8,4-8-9,-1-16-49,-1-10-93,6-16-261,-4-11-386,-6-10 0,-12-10 0,-15-7 0</inkml:trace>
  <inkml:trace contextRef="#ctx0" brushRef="#br0" timeOffset="128375.8346">7405 14200 2419,'-10'0'69,"1"0"32,2 0 13,0 0-2,7 0 4,6 0 11,8 0 11,13 0 8,17 0 5,32 0-41,30 0-17,27 0-25,24 0-10,25 0 7,18 0-2,12 0-7,13 0-8,-4-7-7,-6 7-2,-25 0-7,-39-2-4,-35 2-7,-41 2-2,-38-4-2,-21 2 1,-12 0-2,-12 0 0,-4 2-5,-4 5-71,-7 2-135,-7-13-616,3 13 0,-3-7 0,-3-4 0</inkml:trace>
  <inkml:trace contextRef="#ctx0" brushRef="#br0" timeOffset="136553.3354">11316 12626 1885,'0'-5'77,"0"2"9,0-3 6,0 3 6,0 3 5,0 0 9,0 0 6,0 0 9,0 0 13,1 0-40,7 0-12,4 7 5,8 2 10,8 4 7,11 7 6,15-1 2,12 4 4,15 2-4,19 2-8,9 8-10,5 6-11,2 8-13,-8 9-14,-1 4-9,-12 3-7,-3 8-11,-5-5-10,-6-4-3,-10-1-2,-7-12-6,-8-7 4,-7-11-2,-10-10-1,-9-5-4,-3-7-2,-9-6-1,-6-4-7,-6-1-31,-2 0-45,-3 0-72,-4 0-123,-8-21-532,-11 16 0,-5-5 0,-14-1 0</inkml:trace>
  <inkml:trace contextRef="#ctx0" brushRef="#br0" timeOffset="136896.3095">12567 13458 2482,'0'0'59,"0"0"19,9 1 13,5 5 5,9 3 5,12 4-1,12 0 1,2 2 1,4-5 3,-5-5-57,-3-3-4,-8-4-19,-9-9-13,-8-4 0,-4-6 7,-12-3 24,0 3 13,-4 3-3,0 5-2,-4 10 6,0 9 2,-5 10 2,-6 14 1,-1 9-21,2 4-93,12-5-264,1-10-402,4-12 0,8-16 0</inkml:trace>
  <inkml:trace contextRef="#ctx0" brushRef="#br0" timeOffset="138491.8809">14460 13713 1616,'0'2'36,"0"8"16,0 1 18,0 2 19,0-1 17,0 1 30,0-7 19,4-5 2,-4-1 1,3-7-20,4-11-14,-7-8-11,3-4-19,-3-9-14,-6-2-10,-5 8-25,-6 2-14,-5 7-1,-10 3 0,-2 13-3,-3 2 2,-6 9 3,2 12 16,1 12 0,3 7-6,7 10-4,9 12-8,15-2-2,3-9 9,12-6 1,14-11 9,5-11-2,9-12-13,7-10-3,3-14 1,-4-11 0,2-15 2,-8-13 5,2-7-9,-5-4-4,-4 0-9,-6 3-1,-4 9 12,-12 11 7,-6 11-2,1 8-3,-6 12-1,-3 9 0,-4 9 0,-4 15 2,-6 13-2,1 15-2,1 11-15,2 10-9,9 4-5,3-5 3,8-6-1,10-12 4,2-12 6,10-17 6,12-13 2,2-12-1,4-13 5,-5-11 1,-3-8 5,-15-7 4,-6 3 3,-4 6 2,-8 7-19,-3 14-8,0 11 0,-3 13 2,-3 11-3,4 8 2,-1 9-1,1 5-3,7-3 0,3-9-7,8-5 16,7-11 4,9-9 2,3-6-2,1-14-1,1-5-1,-7-10 0,-8-5 1,-3-1-3,-9 5-4,-4 9-16,-5 8-7,-1 11 1,0 12 1,2 7 1,-2 8-1,3 5 0,3 0 1,6-3 2,6-4 7,8-10 14,1-8 6,4-8-4,3-6-1,-4-6 2,-3-10-4,-3-2 3,-9 1-5,-4 4-10,-7 8-8,-1 8-5,-3 10 0,4 11 1,2 3 1,4 6 1,3 1 2,4 2-2,1-3 2,1-11 15,1-2 6,1-5 3,-3-6-1,5-13 0,-3-1-2,1-5-1,-4-4-3,-1 2-1,-6 3-8,-3 4-9,-2 12-2,-2 5-1,2 9 1,1 7-1,-1 3 2,6 5 1,2-4-24,1-4-56,2-4-69,1-9-120,21-24-568,-28 8 0,-1-14 0,-6-16 0</inkml:trace>
  <inkml:trace contextRef="#ctx0" brushRef="#br0" timeOffset="138630.7599">15628 13315 2051,'-6'-15'103,"3"-2"-6,-5 1 2,5 1 1,3 9-15,0 12-127,0-6-456,0 17 0,0 3 0,0 10 0</inkml:trace>
  <inkml:trace contextRef="#ctx0" brushRef="#br0" timeOffset="139478.5262">15783 13581 2890,'0'2'39,"0"2"10,0 6 8,4 3 4,-4 5 4,0 3 1,0 5 1,0-4 2,0-4 1,7-3-26,0-7-3,7-4-9,7-8-8,4-5-3,2-13-4,-3 2-3,-5-9-2,3 1-8,-5 9-9,-2 7-9,0 6-2,1 8 1,2 9 1,1 3 2,5 2 1,6 0 7,-2-3 3,9-5 9,-1-6 8,2-6 4,0-7 1,-6-11 3,-5 2 3,-7-11 6,-10-2 10,-6 5 4,-3 2-5,-9 7 1,-5 12-3,-7 6 4,-3 8-4,-2 8-4,4 5-9,9 0-9,9 4-9,3-6-7,9-2 4,2-9 2,5-4 3,1-9 0,1-8 5,-2-2 3,-3-5 8,-6 0 10,-4-1 12,4 6-5,-7 3-11,3 8-6,-6 10 3,-1 14 0,-2 14-3,3 17 0,-5 20-3,-1 18-6,0 12-17,5 2 4,-7 4 15,1-8 2,-4-13-4,2-13 1,-9-21 6,-9-18 1,-4-23 1,-6-10 4,-1-16 13,4-13 14,3-13 9,14-4 2,10-9 1,7-4-5,13 1-12,7 4-2,10 2-6,8 7-29,10 0-62,5 7-96,6 2-102,21 1-722,-15 6 0,-4-4 0,-10-6 0</inkml:trace>
  <inkml:trace contextRef="#ctx0" brushRef="#br0" timeOffset="142879.6071">17360 13646 1676,'2'3'0,"-1"0"19,4 1 27,4 1 23,6 1 11,1-4 11,2 0 8,5-6 5,-3-3-5,-1-8 7,-5-10 6,3 0-1,-7-6-9,-2-1-8,-5 0 10,-1 6 4,-6 2-2,-2 5-4,-6 7 6,-7 7-5,-4 1-7,-6 10-15,2 8-15,-1 8-10,4 9-19,4 11-18,10 2-4,3 2-2,4-7 1,9-2 5,8-7 4,8-13 2,6-10-2,11-6 0,6-9-4,0-9 4,3-9-2,-8-4 1,-1 1 3,-9-1-3,-11 5-7,-10 11-11,-5 6-2,-1 5 3,-6 11 5,3 5 0,0 9 2,0 4 0,0 1-4,0-4 2,4-7 7,6-8 13,6-7-3,6-6 0,4-9-3,4-6-4,3-3-1,-2-5 0,-1-1-3,-6 7-12,-5 8-12,-1 11-5,-8-1 0,1 11-2,-4 2-2,4 6 6,7 3 3,9-1 3,11-6 3,5-6 12,7 0 7,-1-10 0,-5-8 3,-6-3 0,-3-8 2,-8-8-4,-11 1 0,-8 0 8,-5 3 2,-5 5-2,-7 7-3,-10 7 0,-4 7 0,-8 10 0,-6 9-4,7 8 2,6 6-8,15 7-14,8-6 1,9 2 4,12-8 9,9-12 1,4-8-1,8-12-1,2-8-4,-4-12-4,-1-12-1,-9-13-1,-5-9-2,-3-7-6,-9 0-6,-8 6-1,-1 14-9,-1 16-4,-10 19 8,-2 12 6,-5 18 9,-5 11 4,0 20 1,6 2 0,8 11 0,2-1-2,11-6 6,3-7 7,4-11 2,3-10 1,6-13-3,3-8-4,-1-10-4,2-12-2,-3-3-4,-5-7 5,-5-2 3,-6-1-6,-2 7-12,-6 11-9,0 5 6,-3 12 4,0 10 5,3 7 4,0 6 4,0 5-6,6-1 5,9-5 4,3-9 16,8-4 3,6-11-4,-2-8-1,-2-11 0,-4-9-4,-9-9 0,-3-8-1,-9-4-5,-4 3-5,-6 4-14,-9 12 3,-6 14-3,-7 8-3,2 13-6,6 6 1,11 7-4,8 1 6,15-1 6,14-2 5,11-6 8,1-9-1,11-5 4,-5-5 2,-10-9 2,-11-3 4,-8 0 5,-7 0-8,-4 2-15,-5 5-5,0 7-2,0 10 1,0 5-3,0 10 1,0 7 0,0 7 2,0 3-4,3-5 2,3-3 14,0-4 8,-2-12-2,1-10-2,-5-5 1,0-5-4,0-6-4,0-7-9,0 4-28,2-2-43,4-1-44,5 2-36,9 2-18,7 3 0,8 3 0,-3-1 6,0 2 20,-4-2 44,-6-1 58,-2-1 68,-10 0 62,0 4 44,-3-4 22,-4 7-1,-2 1-2,2-2-4,-3 4-15,0 4-35,3 5-27,2 13-26,0 7-20,-1 19-14,-2 8 0,-2 15 0,-5 5 2,-7-1 4,-1-7 0,0-9 2,3-14-1,4-17 11,5-14 0,2-6 3,-1-8-2,0-12 2,0-15 3,0-12-3,0-12-3,4-19 0,2-5-5,0-8-6,11 2-3,7 1 2,3 10 0,6 13-1,1 14-4,-4 17 0,-2 11-1,-2 10-3,-8 9 0,-8 8-2,-1 12 1,-6 9-3,-6 9 1,-4 0 1,-5 1 0,-6-8-1,1-5 6,1-7 4,3-11 5,5-4 2,8-1-1,3-7-5,8 0-1,8-7-5,6-3 7,11-7-1,8-4-6,-3-8-1,4 2-3,-6-1 0,-6-1 9,-9 8 11,-12 0 13,-6 6 7,-6 6-2,-12 4 2,-7 5 1,-6 8 1,-7 4-2,-3 12-8,11 6-6,10 6-11,12 2-9,12-2-3,12-6 1,7-5 3,9-10 0,1-8 3,2-9-1,-5-11 9,-2-9 1,-5-11 0,-7-6-2,-6-4 3,-5 5-3,-8 11-11,-1 7-7,-2 12-4,0 8 1,0 13 2,0 8-1,0 10 1,0 2-1,1 11-19,1-5-35,3-6-35,1-8-30,1-5-56,5-11-59,2-8-87,3-13-118,0-11-58,-2-5 71,4-3 114,-2-5 119,-4 10 111,0 2 77,-2 6 83,-4 2 59,0 10 89,-1 2 131,-1 10 63,6 8-68,0 6-98,2 8-84,-6 6-66,-1 0-38,-5-3-22,-6-7 0,-4-3 2,-4-9-8,3-6-3,1-6-4,6-7 0,8-12-5,9-7-6,8-1 1,6-8-9,9 8-2,4 6-10,-4 11-3,-4 5-4,-5 5 0,-4 14 2,-9-2 4,-3 9 1,-4 3-3,-5-4 6,-2-3 4,-1-7 10,-3-6 4,3-4 2,0-4-1,3-4 1,8-7-1,13-7 0,9-7-5,12-1-4,1 0 3,-3 9-2,-7 12-1,-12 11 12,-12 15 16,-7 10 1,-5 9 2,-6 7 4,-2 3 4,3-8-4,-2-6-41,1-9-47,6-9-104,3-10-188,-3-11-527,8-8 0,-1-15 0,2-20 0</inkml:trace>
  <inkml:trace contextRef="#ctx0" brushRef="#br0" timeOffset="143941.8652">21735 13552 486,'0'0'93,"3"0"27,0 2 34,0 2 26,-3-1 31,1 3 13,-1 3 8,2 2 4,-2-1 5,0-3-56,0 0 5,2-3-10,0-1-28,7-3-20,-1-8-22,3-5-8,0-8 2,-4-5 8,-1-5 8,-6-1-10,0 1-27,-10 5-14,-9 6-5,-6 7-7,-9 11-5,-7 7-2,3 10-7,-2 12-6,8 2-8,4 11-3,13-1-6,7 2-4,5-6 11,12-9 4,12-9 1,5-10 0,10-8-2,11-16-3,-5-11-2,3-11-3,-7-14 4,-2-12 1,-3-8-11,-4-5-3,-4 2-3,-2 5-7,-9 15 5,-8 12-8,-2 17-3,-7 15 4,-6 18 6,-8 14 3,-7 18 2,-3 14 0,3 12 1,6 7 4,6 3-6,9-9 2,5-4 4,7-13-7,9-10-49,3-14-63,9-14-81,9-7-199,-4-20-410,-1-7 0,1-11 0,0-6 0</inkml:trace>
  <inkml:trace contextRef="#ctx0" brushRef="#br0" timeOffset="145828.0333">22183 13376 1580,'0'4'112,"0"5"30,0-1 27,-1 9 15,5-5 17,4 4 9,7-2 5,10-6 3,8-5 2,8-1-80,0-6-28,-4-9-27,-5-1-24,-10-9-14,-11-5-10,-5 2-2,-3 0 6,-7 4-3,-6 6-1,-6 8 3,-10 4 4,-6 10 9,-5 10 6,3 12 5,5 10-8,12 9-6,9 2-8,9 1 1,12-8 3,13-6-3,7-13-6,9-7-11,8-10-12,-2-12-9,0-11-3,-7-12 0,-8-7-4,0-4 2,-9-1-6,-6 10-7,-9 8-8,-1 15-1,-8 11 10,0 9 7,0 10 2,0 6 1,3 3 6,4 4-2,2-12 6,4-5 7,5-11 9,0-6-2,4-12-8,2-5-12,2-10-4,-2-5-1,0-7-5,-1 4 0,-5 2-13,-2 6-14,-5 13-1,2 7 2,-3 9 6,4 10 12,0 2 4,4 6 2,-1-1 2,4-2 3,3-8 9,4-4 12,-2-5 3,1-7 0,-1-5-9,-4-7 0,-5-6-3,-8-5-1,-5 2-2,-4 3-7,0 5-8,-6 9 1,-10 4 0,0 8 3,-8 12 8,-5 10 1,6 6 5,8 9 0,9 3 0,4-1 4,10-5 10,13-5 3,12-10-2,8-11-4,11-4-8,1-13-11,-1-8-13,-4-12-9,-3-8-4,-5-16-3,-6-6-4,-7-4-1,-10 0 2,-6 8 11,-8 10 5,-3 16 9,-6 9 12,-9 14 7,-3 8 15,-5 16 8,-3 9 0,6 12-3,6 10-2,8 4-9,6-2 3,13-3-1,8-10-5,3-8-2,7-15-17,2-9-9,2-11-1,-5-12-4,-3-8 3,-5-6 0,-6-3-3,-5 3 9,-6 5-2,-4 9-1,-1 9 17,-1 9 9,-1 12 5,2 12 7,0 7-3,3 2 4,5 1-3,12-6-5,4-8 11,1-8 4,7-11-9,-3-4-6,-7-12-8,-1-8-5,-10-10-3,-4-8-3,-5-4-4,-5 2-11,-8 6-3,-8 9 0,-10 11-4,-5 11 1,-1 4 4,6 13-5,12 2-4,9 4-12,16 7-2,12-2-13,9-5-4,7-4-3,7-9 4,0-3 1,-3-8 0,-2-5 8,-5-5 8,-4-3 15,-4-4 13,-4-3 38,-6 5 19,-1 0 16,-11 7 4,-2 4-2,1 2-7,-2 5 0,0 6 1,0 11 0,0 13-6,0 17-19,0 17-14,0 15-13,-3 8-6,-5 6 0,-1-3 8,-3-4-1,0-15-2,0-15 3,6-24 6,2-14-2,-1-15 0,1-13 0,0-13 2,3-17 2,0-13-2,1-12 1,4-7 2,4-7-9,5-4-4,8 5-2,8 5-3,-3 7 0,2 11-8,-4 16-4,-6 7 0,-2 17-3,0 9-2,-3 6-2,1 5 1,-1 8-1,-2 6 6,-9 9-3,2 4 6,-4 4 2,-6 0-1,-5-5 7,-5-4 0,-9-7 6,-6-9 2,-2 2 2,3-10-11,5-2-15,3 0-23,1-2-32,6-4-40,3 0-76,14-3-241,-4-3-347,10 0 0,10-1 0</inkml:trace>
  <inkml:trace contextRef="#ctx0" brushRef="#br0" timeOffset="146419.8323">24517 13397 2955,'17'-4'92,"5"-2"11,3-1 3,4 3 2,-8 4 4,-5 11 3,-8-1 4,-2 9 5,-6 3 0,0 1-70,-3 3-10,0-9-5,-1-2 9,0-6 3,1-5-4,3-4 1,0-4-4,3-5-4,5-6 2,2-2-11,3-5-11,11 5-8,2 4-12,2 8-4,0 1-3,-2 13-2,-1 4-3,-7 3-2,-10 1 0,-3 5 4,-4-6 10,-1-5 10,-1-6 6,1-5 8,1 0 2,-1 0-1,3 0 2,8-5-1,5-5 0,7 1-8,4-3-5,8 0-8,-3 6-9,-4 5-10,-2 8 0,-9 12 3,-9 7 1,-3 3 3,-5 9 0,0-3 10,-4-8 1,4-5 0,2-5-3,-4-7-44,2-6-83,6-3-160,5-33-536,7 22 0,3-9 0,4-5 0</inkml:trace>
  <inkml:trace contextRef="#ctx0" brushRef="#br0" timeOffset="147285.207">25317 13580 2088,'0'7'122,"0"1"25,0 3 18,3 3 9,9 0 9,3-3 4,9-2 6,3-2 2,3-4 1,-3-6-85,-4-4-34,-2-2-20,0-8-20,-6-5-7,-7-3-8,-2 2 0,-3 0 3,-6 8-3,-11 5 6,-4 4 5,-6 5 11,-7 4 8,-3 6 5,6 8-2,8 3 2,5 9-9,10 4-6,7-1 6,6 1-2,7-6-5,4-4-10,5-14-7,6-2-6,2-6 0,1-5-2,-1-9-2,-1-9 3,-5-2-4,-5-1-8,-4 3-10,-10 5-13,-4 12-7,-3 2 5,0 12 2,-1 7 3,-1 6 4,2 1 0,0 9-3,-1-9 8,4-1 11,3-5 15,6-11 4,6-1-4,4-10 2,7-1-4,4-9-2,-3-3-2,5-3-1,-5-5-4,-3 4-11,-9 3-10,-7 10-2,-7 9-2,-2 7 1,-2 12-1,0 7 5,3 6-1,1 0 1,8 0 2,2-6 9,5-3 10,9-13 5,3-6 0,-1-4-2,0-11 6,0-5-3,-4-13 1,-8-11 0,2-6-1,-7-7-2,-4 7-5,0 6-14,-6 11-5,-6 18-4,0 11-2,-9 11 2,0 18 1,-3 7-2,0 7 3,0 9 1,2-3-25,3-7-49,7-5-83,3-15-225,0-11-412,0-11 0,3-11 0,3-9 0</inkml:trace>
  <inkml:trace contextRef="#ctx0" brushRef="#br0" timeOffset="147538.7481">26223 13646 2806,'0'-1'82,"9"-2"12,-3-1 6,8 4 6,8 0 0,4 7 4,4 0 2,-1-1 4,-2 1 10,-3-1-53,-8-4 1,-6-2-1,-6 0-11,-1-2-10,-3 2-8,-3 0-48,-7 0-74,3 0-158,-10-2-527,-5 6 0,-2-1 0,-7 0 0</inkml:trace>
  <inkml:trace contextRef="#ctx0" brushRef="#br0" timeOffset="149393.4861">21839 14029 2168,'-3'-15'90,"3"-2"22,-3-3 15,3-5 18,0 8 17,0 1 9,0 7 10,0 0 7,0 1 2,0 5-52,0 0-38,0 3-23,0 6-10,0 11-14,-4 8-10,2 15 2,-3 17 0,-2 16-5,1 9 2,0 16-2,-4 0 4,-2 2-3,2-6-1,1-9-5,2-12-6,3-17-9,2-13-6,0-16 9,-1-12-5,-2-10-29,-2-6-35,-6-9-33,-2-8-25,0-6-24,-9-7-14,2 0-3,-3 3-5,2 5-14,3 5 3,4 10 27,2 6 43,5 2 41,5 3 31,2 11 41,6 4 25,4 6 14,10 3 6,10-3 6,4-2 5,9-13 2,1-3-2,-1-10-6,-2-11-3,-4-3-8,-7-4-2,-7 2 2,-6 0 3,-9 5-12,-3 8-6,-3 3 1,0 10 5,-3 9-3,-5 7-5,-2 11-9,-7 6-51,0-1-87,4-3-203,-3-12-465,6-12 0,3-16 0,7-11 0</inkml:trace>
  <inkml:trace contextRef="#ctx0" brushRef="#br0" timeOffset="150319.7022">21175 15129 2376,'-3'-18'90,"-3"0"13,-5-6 13,-7 1 10,1 6 6,-10 4 6,-7 8 2,2 8 7,-8 5 2,4 12-63,6 6-15,8 6-11,9 13-16,8 5-1,14 7-1,15 5-1,11 0 3,3 2-8,8-7 0,-13-9-5,-12-7 0,-13-7 13,-13-16 11,-16-8-4,-7-3 1,-10-7 1,-1-7-1,-3-6-1,2-2-1,8-6 3,6-3-8,6 4-17,5 5-47,11 5-57,4 9-84,12-3-165,4-4-482,11 11 0,7 0 0,6-6 0</inkml:trace>
  <inkml:trace contextRef="#ctx0" brushRef="#br0" timeOffset="152157.8653">21336 15525 3184,'0'-2'79,"0"-1"5,-2 3-1,2-3 1,2 0-1,-2 3 7,6 0 2,12 3 4,5-3 3,7 0-59,8-7-15,-4-2-3,-6-9 6,-7-5 0,-13-2 8,-5 0-1,-6 0 2,-10 8 4,-6 1 1,-8 9 3,-5 3 1,-6 8 3,6 11-3,4 10-1,5 7-8,12 10-4,4 3-4,11-3-9,10-2-5,9-6 4,7-14-6,16-8-2,7-6-4,-1-12-6,0-8-6,0-7-2,-5-9-2,-7-2 4,-3-3 1,-13 8-5,-7 8-4,-8 5-4,-5 9 3,-4 2 7,0 6 10,0 2 2,0 3 2,0-1 0,0 2 4,0-2 4,0-3 7,0-2 5,0-6-1,0-4-3,0-3-3,0-4-1,0-4-2,-1 4-8,-4 0-5,-2 8-8,-6 3 1,-2 4-1,-1 8 2,-4 10 4,2 5 1,5 9-1,3 5 2,7 1 2,6 4 5,14-9 4,9-3-2,12-7-1,10-13-2,5-3-6,2-17-8,2-9-6,0-12-9,-3-10 4,-4-17-5,-3-4-1,-10-7 4,-13 4 10,-11 7 9,-9 9 6,-7 18 5,-11 9 7,-4 13 6,0 10 3,-6 17-2,3 11-1,8 15-2,6 7-9,7 13-11,0-2-13,0 3-29,4-10-38,-4-10-45,0-14-58,1-14-66,1-16-58,-1-15-57,2-11-1,0-9 37,0-4 58,0 0 81,-3 5 85,2 2 82,-2 10 69,0 6 68,0 8 55,1 3 60,10 2 6,2 4-33,11-1-46,12 6-49,2-7-44,4 3-32,-6 1-16,-7-2 2,-8-4 8,-8 2 19,-5 0 21,-5 0 2,-1 0-1,-9-4 1,-1 8 6,-9 1 1,-1 6 3,-3 5-2,3 12-2,9-1-25,6 1-24,6-2-2,8-1 2,9-8-1,4-9-5,6-6-1,-2-2-2,-3-14-3,-3-5-2,-5-11 0,-6-7-3,-8-2-6,-2 0-3,-5 7-3,-9 9-4,-6 9-1,-3 9-1,-7 6 2,3 11-1,6 7-1,7 4-3,9 8 2,8 3 1,11-5-1,11 2 5,8-11 2,11-10 3,1-4-3,4-12 0,-8-11 2,0-8 2,-7-8 4,-5-5 1,-8 2 10,-7 4-7,-9 12-11,-3 11-1,-3 6 5,0 12 3,-3 10 1,3 8 1,0 6-4,-1 4 0,1 0-7,4-7 2,6-3 11,8-8 1,12-10-5,3-5-4,4-10-3,0-8-1,0-10 1,-7-6-2,-6-4-1,-4-5 4,-8 6 0,-3 1 2,-6 9 6,-2 3-4,-1 12 1,-4 2 3,-3 6-2,0 11 2,-5 5-1,-3 10-4,2 6 0,5 8-6,-1 0-5,2-3 7,1-2 2,3-7 0,-5-4 2,-1-12 5,2-6 3,-6-3 3,-1-7-1,-3-4-2,0-1-18,1-7-57,8-1-111,15-5-808,-7 0 0,8 1 0</inkml:trace>
  <inkml:trace contextRef="#ctx0" brushRef="#br0" timeOffset="153553.7175">23786 15371 576,'0'-2'54,"4"2"32,-4 0 40,2-1 25,0 1 28,-2 0 20,0 0 16,0-3 15,0 2 7,0-3-24,-4 0-15,0 0-28,0 0-31,-1 2-16,-7 2-23,-3 0-15,3 0-11,-3 6-9,-3 2-3,3 7 2,4 7-3,2 6-4,4 8-5,3 0-10,9-3 9,6-3 3,12-7-5,5-9 0,9-12-2,-1-2-6,-2-12-2,-2-10-1,-14-7-2,-6-4 0,-10-6-10,-4 4-9,-3 3 2,-7 9-6,-4 9-5,-1 9-3,0 10-5,0 9-4,11 5 0,2 5 0,12 1-5,7 2 4,7-6-3,6-10 4,6-8 2,-1-3 2,-2-9 2,-1-6 4,-7-4 3,-1-6 4,-8-1 8,-2-1 11,-9 0 3,-2 11-4,-1 0-6,-2 11-3,-2 3 1,-6 14 0,-1 11 2,-4 16 0,-1 16-8,-1 28-15,3 11-2,1 12 5,-2 3 5,3-5 4,-4-15 1,6-19-3,-2-16 2,-2-22 1,3-16 3,-7-8 4,3-10 1,1-10 2,4-10 11,1-7 8,4-4 5,3-5 3,3-1-9,5 3-5,7 1-6,6 1-4,9 0-14,7 5-25,4 3-53,1 4-61,2 5-92,1 4-184,-11 0-408,-3 2 0,-4-3 0,0 0 0</inkml:trace>
  <inkml:trace contextRef="#ctx0" brushRef="#br0" timeOffset="154111.7157">25303 15852 1720,'2'-12'99,"1"0"30,0-7 30,-3 0 32,0 3 11,0 0 8,-6 0 6,-6 3 7,-4 8 3,-8-2-60,-4 4-36,0 6-29,0 6-26,4 7-31,5 8-9,4 7-10,6 2-4,7 3-4,4-5 8,7-8 6,9-7 4,5-6 2,3-8 0,6-2 4,-6-8 4,-2-4 6,-7-7 0,-7-3 2,-4-1-5,-3 4-13,-1 6-9,-1 10-5,-1 6-3,0 13-4,0 11-4,3 7-3,-2 5-5,4 2-27,1-6-70,6-7-97,24-18-660,-14-4 0,-2-8 0,4-9 0</inkml:trace>
  <inkml:trace contextRef="#ctx0" brushRef="#br0" timeOffset="154667.2612">25600 15768 2998,'0'-6'77,"3"4"3,0 1 1,4 2 3,1 8 2,1 13 2,-3 4 1,-2 5 2,-4 7 2,0-4-72,-7-2 2,0-9 3,-1-7 3,0-10 0,-2-2 0,10-12-3,-3-2-1,12-11-2,6-9 2,8-2 3,5 2-6,11 4-3,-1 6-3,1 10-5,-5 10-2,-3 6 1,-10 9 2,-8 5-3,-7 8-4,-4-2-1,-4 1 5,-1-4 0,0-5 9,-4-12 7,3 0 7,0-6-2,3-3-2,4-8 0,6-2 1,10-9-6,5-4-10,5-1-3,4 10-9,-5 6-8,0 7-4,-7 11 7,-3 10 2,-6 7 5,-7 5 1,-5 9 4,0-3 0,0-2-39,0-5-50,0-8-67,4-9-129,3-15-500,5 4 0,8-9 0</inkml:trace>
  <inkml:trace contextRef="#ctx0" brushRef="#br0" timeOffset="155181.5434">26326 15935 2689,'3'-6'87,"-3"2"5,1 2 16,-1 2 6,0 6 4,0 13 4,2 4 4,5 3 4,-1 5-2,8-4-78,4-7-4,4-9-6,-1-4-12,-1-7-5,1-7-4,-3-4-1,-4-9-3,0-6-2,-7-3 8,0 3 10,-4 4-1,0 6-8,-3 9-3,0 9 4,0 13 5,-3 14 4,-1 12 2,-5 18 0,-5 8-5,0 7-12,-6-3-2,1 0 8,-5-9 3,0-6-1,0-16-5,-3-10 3,1-11-3,-1-12 1,-3-8 0,0-8 4,9-8 9,2-4 7,5-2 6,9-2-2,2-1-2,6 0-10,5 2-1,12 0-12,11-2-22,11 0-36,10-2-50,8-2-84,7-4-128,-6-27-540,0 18 0,-7-1 0</inkml:trace>
  <inkml:trace contextRef="#ctx0" brushRef="#br0" timeOffset="156122.316">26877 15803 2662,'0'-6'125,"0"-1"0,0 2-3,0-1 9,-4 10 12,-6 10 9,0 13 10,-7 11 11,4 10-1,0 10-105,6-2-23,7-3 4,3-7 7,6-10-6,9-11-18,2-12-12,8-9-15,2-8-14,0-12-4,-3-10 1,-5-5 4,-3-4-5,-4 8-1,-5 1-15,-5 18 10,0 4 14,-4 11 11,1 14 7,1 4 6,3 7 2,-2 5 2,8-2 6,6-9-2,1-2 17,4-9-2,4-9-11,0-6-6,-3-10-6,-4-6-11,-3-13-12,-10-6-4,-4-14-12,-1 4-6,-7 0-7,-5 11-1,-2 15-5,0 11-2,-5 11 6,8 9 8,6 8 8,6 0 4,3 7 9,9-3 7,3-6 5,9-7 0,3-7 5,4-5 1,-3-6-6,-1-9 2,-4-2 1,-7-3 0,-8 0-9,-2 7-11,-6 8-5,-3 6 2,-3 13 0,3 9 3,-3 14 0,3 3 4,0 8 1,3-4-1,4-8 8,6-5 12,4-11 6,6-13 0,6-2 1,3-11-2,5-7-1,5-10-7,0-5-5,0-7-2,-2 0-3,-9 0 2,-10 8-13,-12 9-5,-6 9 2,-9 6 7,-9 14 9,0 6 13,-1 7 7,0 6 1,13 7 5,-1-1-5,10 0 13,3-5-8,8-11-49,6-4-86,14-10-150,-4-13-526,3 2 0,-10-15 0,1-13 0</inkml:trace>
  <inkml:trace contextRef="#ctx0" brushRef="#br0" timeOffset="156914.6832">28311 16113 642,'0'3'191,"0"4"25,2-4 14,-2 2 16,0-4 17,0 2 26,0-2 13,0 1 18,7 0 13,2 0-143,12 1-39,8-2-21,7 1-12,0 2-13,-1-4-17,-7 2-22,-14-2-14,2 0-26,-10-2-60,-1 2-84,14-4-643,-14 4 0,1-3 0,5 0 0</inkml:trace>
  <inkml:trace contextRef="#ctx0" brushRef="#br0" timeOffset="158095.4961">29062 16105 2515,'0'-16'126,"-2"-2"15,1-3 8,-5 0 1,0 12 2,-9 5 4,-5 8 3,-4 5 2,-1 10 2,2 4-85,4 7-41,6 4-15,9 1-5,8-8 15,16 0 1,12-9 1,13-6-1,6-10 2,8-3-2,-2-6-2,-6-6 3,-9-6 0,-10-4 1,-5 1-15,-18 6-5,-2 1-15,-4 7-1,-6 5-2,-7 9 1,-2 7 2,-1 5-3,2 5 0,5 4 1,6 2 4,6-4 6,11-6 12,9-5 1,0-4 3,10-7 0,-3-4-1,-5-7 1,-7-12-2,-2-2-10,-10-13-7,-6-6-9,0-3-8,-12 0 0,-5 9-5,-8 5-3,-7 11-1,-10 15 0,4 1 1,1 10-3,11 5-8,10 3-4,7 3 3,12-3-3,15-6-2,9 2 3,9-8 2,8-3 2,-2-3 1,0-1 7,-9 0 13,-6-1 8,-7-2-2,-9 4-3,-7 0 1,-4 6 2,0 0 5,-3 13 7,0 5 1,-3 10 4,0 1-1,-1 4 1,-1-4 8,3-5 7,0-8 13,1-7-1,2-6-8,5-6-6,4-2 0,8-8-4,12 0-1,9-11-2,3-5-7,1-1-4,-1 3-15,-6 6-5,-7 9-3,-8 2 1,-7 14 3,-7 6 1,-4 9 2,-3 5 5,2 5 4,-1 5 3,2-4 3,3-7 9,1-10 9,4-12-6,2 0-6,2-10-10,4-6-4,1-12-10,0-7-3,4-16 0,0-2 0,0-12-5,0-4-3,-5 4 11,-6 6 20,0 14 0,-11 10-1,-2 23 5,-2 10 6,-8 24 2,-1 13 3,2 12-4,-7 12 2,1 2-11,6-3-38,-2-1-58,1-14-57,4-8-98,24-21-569,-20-8 0,2-10 0,0-16 0</inkml:trace>
  <inkml:trace contextRef="#ctx0" brushRef="#br0" timeOffset="158793.086">30128 16154 2515,'0'-8'72,"9"0"8,3 2 3,11 2 3,9 4 2,14 4 2,7 2 0,2-2 2,-2-1 1,-4-2-66,-9-2 2,-12-6 8,-10 1 15,-10 0 10,-7-4 5,-1 1 0,-6-1 4,-10 6 2,-4 4 3,-7 0 10,-8 7-3,1 9-14,7 3-21,4 8-16,9-2-7,9 1 4,9-3 5,8-3-1,9-4-2,4-11-7,6-1-2,6-4-2,-7-9 4,-1-7 2,-6-4 0,-4-7-2,-5-5-9,-4 3-7,-7 7-16,-1 7-4,-4 7-1,-1 16 3,-1 10 0,-3 9 1,4 4 0,-1 8-1,4-9-1,7 1 11,4-11 16,1-10 4,11-3 3,6-5-4,-1-5-1,-1-9 3,-1-6-3,-5-5 1,-3-11-2,-3-1-5,-2 4-2,-5 3-14,-5 9-14,-3 9 1,0 8 2,-3 11-3,-3 9 1,3 9 2,-1 1 2,1 9-5,1-5-10,7-3-38,5-7-46,2-9-84,6-8-91,20-16-470,-23-6 0,-3-11 0,-5-15 0</inkml:trace>
  <inkml:trace contextRef="#ctx0" brushRef="#br0" timeOffset="158905.7072">30897 15828 2328,'0'-14'38,"-3"5"0,-3 4-8,3-2-61,9 4-449,-11 22 0,-1-3 0,6 7 0</inkml:trace>
  <inkml:trace contextRef="#ctx0" brushRef="#br0" timeOffset="159449.3221">31030 16166 2235,'0'4'59,"0"3"17,0 3 10,0 3 6,0 7 5,-1 0 4,-3 2 3,-1-3 1,2-4 7,2-4-31,-1-3-18,4-7-18,7-2-11,4-5-3,4-6-7,7-1-6,3-6-4,3-1-4,-3 5 0,0 5-2,-3 6 2,-4 12 3,-2 7 4,-4 2-2,2 8 2,-7 3 6,6-2 5,-5-9 6,0-1 1,3-12-5,0-4-3,0-4-1,4-6-3,3-3 1,1-8-2,5-7-3,-2-2-1,-3 3 4,-8 1-1,0 6-10,-9 14-4,-1 0 0,-7 12 2,-2 12 4,-4 9 0,6 7 2,-6 9-1,3-4-8,4-6-23,6-4-43,4-13-127,3-19-545,-3 0 0,3-14 0</inkml:trace>
  <inkml:trace contextRef="#ctx0" brushRef="#br0" timeOffset="159581.3975">31494 15955 1753,'-15'-17'4,"0"4"-2,-6 2-23,5-6-326,2 17 0,7 16 0,5 2 0</inkml:trace>
  <inkml:trace contextRef="#ctx0" brushRef="#br0" timeOffset="160108.768">31576 16216 2436,'1'4'68,"2"-1"12,-3 4 8,5 2 5,-5 4 2,0 1 3,0 4 1,3-1 0,-3-2-1,0-3-56,3-5-9,6-6-13,3 2-8,11-3-5,1-3-2,3 1-3,-5-1-7,-4 2-3,-2-1 4,-6 5 2,6 5-1,5 5 4,5 7 1,6 1 5,7 1 1,0-3 3,-6-8 11,-6-10 5,-7-1 1,-3-6 3,-10-4 3,-1-9 13,-3-3 3,-3-5 0,0 0 5,0 3-9,0 6-14,0 6 0,-6 8-1,-9 14 0,-8 12-2,-10 17-12,-8 9-5,-4 21-3,4 5-4,2-2 3,10-7 12,9-7-5,14-13-5,3-10-42,6-13-114,6-28-623,3 6 0,-3-13 0</inkml:trace>
  <inkml:trace contextRef="#ctx0" brushRef="#br0" timeOffset="161774.1327">27275 16795 1393,'3'1'76,"-3"3"25,3-1 23,-1 7 20,1-9 18,0 0 16,-2-1 19,1 0 15,0 0 15,-2 0-41,1 0-11,1 0-20,-2 0-21,1 0-14,-1 0-15,0 0-14,0 0-18,0 0-14,0 0-17,0 0-15,0 0-9,0 0-3,0 0 0,-3 0 2,-5 0 2,-4 0-2,-6 2 8,-6 4 2,-3 1 11,4 11 8,-2 9 4,-1 5 3,5 6-3,3 4-4,0 5-3,6 3 2,7 0-5,5-5-4,5-4-5,7-6-3,9-4-6,2-4-11,4-8-68,6-6-81,0-6-145,0-29-556,2 16 0,1-5 0</inkml:trace>
  <inkml:trace contextRef="#ctx0" brushRef="#br0" timeOffset="162828.4283">27487 17239 2221,'0'0'50,"0"0"14,0 1 14,0-1 10,3 1 11,0 6 12,5-3 5,10-1 4,2 0 2,8-1-37,-1-2-11,-1-2-12,-8-4-12,-5-1-10,-8-2-6,-5-3-4,-3 1 0,-9-3 6,-6 5 10,-3 0 6,-4 6 6,0 0 6,-2 6 3,6 5 10,4 11-1,2 5-7,8 5-7,4 6-3,9-2-7,9 3-1,12-12-4,8-1-6,11-11-4,8-3-11,-2-7-8,1-2-9,-8-8-13,-5-9-9,-5-9-7,-10-7-4,-5-2-3,-10-3 3,-5 7 3,-5 11 2,-6 3 8,-12 9 11,0 8 12,-4 11 2,0 8 1,6 4-2,10 9 2,2 4-4,18 0 0,1-2 4,10-7-1,12-5-3,4-9 3,4-9 1,0-2-3,-4-5-2,-1-6-4,-7-10 1,-5-1-4,-6-9-5,-8-5 4,-4 7 16,-6 3 2,-4 9-4,0 3 2,-4 8 3,-3 4 6,-4 6-5,-5 10-2,0 9 1,-4 2-6,6 9-14,5 5-5,4-6 4,2-2 1,3-7 0,3-9 4,5-7 4,2-5 5,7-5 3,9-7 1,5-1-2,2-9 3,-2 1 0,-1-3 1,-3 9-4,1 0-9,-2 6-1,-5 4-7,-3 14-3,-3 7 0,-9 5 1,-1 11-1,-12 6 1,-5-9 3,-7-6 10,-5-4 6,-5-13 4,-3-4 3,0-7 2,6-7 1,3 2-1,4-5 1,8 1-4,4-3-19,4 2-34,1 2-66,2 3-127,2-9-704,-2 8 0,0-4 0,0-6 0</inkml:trace>
  <inkml:trace contextRef="#ctx0" brushRef="#br1" timeOffset="268802.363">8335 15560 2623,'2'2'48,"1"0"25,1 3 37,5 3 21,9-2 16,8 1 11,-2 0 8,10 1 5,0-8 0,-3 2-32,-2-2-9,-3 0-37,-7 0-61,-3-2-73,-6-4-80,-1-3-109,15-19-530,-24 7 0,0 0 0</inkml:trace>
  <inkml:trace contextRef="#ctx0" brushRef="#br1" timeOffset="269354.7807">8218 14807 2072,'3'-3'71,"3"-4"7,3-3 13,3-2 14,-4-2 16,1 1 9,-1-3 12,-4 4 7,-4 3 5,3 1-55,-3-2-7,0 4-9,0 0-9,0-2-11,0 1-15,0 3-8,0 4-13,-3-1-4,3 1-6,0 0-8,0 0-13,0-3 0,3 3 19,9 0 11,7 0 1,14 0 3,10-4 1,5-2-4,-3 3 1,-2-4 4,-10 5-8,-9 2-42,-8 0-69,-10 2-97,-3-2-193,-12 8-273,-7 1 0,-3 5 0,-6 4 0</inkml:trace>
  <inkml:trace contextRef="#ctx0" brushRef="#br1" timeOffset="269746.3756">8453 14783 1982,'2'-8'127,"2"-6"28,-4 3 21,3-7 14,-3 10 11,0 0 0,0 5-5,0 1 4,0 4 2,-7 7-89,3 14-40,1 13-29,-3 14-18,3 19-12,3 12-10,0 9 2,3 7 4,2 4-6,1-5-2,3-6 4,3-16 3,-2-10 8,4-17-1,-8-13 2,-3-11 7,-2-6 16,1-11 10,-4-2 2,2-4-13,0-10-50,2 1-88,0-9-226,-2-1-430,1-1 0,-1-5 0</inkml:trace>
  <inkml:trace contextRef="#ctx0" brushRef="#br1" timeOffset="270587.3917">8814 15238 2053,'0'-2'127,"2"-4"15,4-2 4,5 0 1,3-2 4,1 1 1,3 4 3,0 2 0,-5 1 1,0 7-95,2 4-28,-5 6-13,-1 5-4,-2 7 1,-6 5-2,2 4 0,-3-5 1,0-1 0,-3-4 7,2-7 6,-2-12 10,-3 3 4,2-10-2,1-4 2,3-9 0,3-12-7,10-10 1,6-11 0,7-8-9,4-1-10,7 10-12,-7 8-8,-3 13 0,-4 11-3,-2 11-2,-4 10 8,-2 5-3,-3 12 1,4 3 1,-6 6 4,0-5-2,2-3 6,4-4 4,-6-11 3,9-6 1,2-5 1,5-9-2,1-10 0,1-7-1,-5-6 0,-3-5 4,-3 5 2,-9 4-4,-2 8-19,-4 8-4,-2 7 0,0 10 5,0 9 3,0 9 1,2 7 1,1 3-6,4 2-4,2-3 4,8-8 5,1-5-42,4-7-127,13-16-623,-14-4 0,-6-8 0,-7-17 0</inkml:trace>
  <inkml:trace contextRef="#ctx0" brushRef="#br1" timeOffset="270749.7734">9437 14766 2631,'0'-5'19,"0"-4"4,3 7-11,6-3-75,21-4-461,-14 18 0,0-2 0,1 7 0</inkml:trace>
  <inkml:trace contextRef="#ctx0" brushRef="#br1" timeOffset="271191.2263">9808 14830 3130,'0'-10'67,"0"1"-9,0 5 1,-2 0 2,6 21-4,-2 15 1,1 23 4,-3 12-1,3 18-19,-3 2-89,0-3-8,0-10 3,0-18 5,0-16 4,-3-17 5,0-17 1,-1-10-1,1-11 2,1-12 23,4-15 37,8-8 21,8-5 7,8-1-2,7 10-3,2 9-6,2 15-5,-8 12 1,-4 10-1,-4 15-1,-3 9-8,-4 7-18,-5 3 0,-6 7-18,3-6-13,-6-4-36,0-10-80,21-14-556,-18-4 0,-6-10 0</inkml:trace>
  <inkml:trace contextRef="#ctx0" brushRef="#br1" timeOffset="271331.7677">10126 14842 1562,'6'0'-43,"18"-11"-260,-13 16 0,6 5 0,-1 5 0</inkml:trace>
  <inkml:trace contextRef="#ctx0" brushRef="#br1" timeOffset="272000.6515">10631 15093 2467,'-8'-16'81,"-6"0"13,-2 1 5,-8 1 6,-6 11 4,-2 9 4,2 15 2,3 4 1,7 13 0,12 1-64,2 2-9,12-6-1,10-9-4,3-11 8,1-9 0,7-3-2,-1-11-2,-1-8 0,-5-6 2,-2-9 0,-8-1-1,-5 2-12,0 5-6,-5 6-15,0 17-2,0 3 1,0 13 5,1 4 1,4 6 3,1 5-7,6 1-1,4-7 9,10-5 6,-2-6 0,7-9-21,0-9-19,-1-7-19,1-13-26,-9-13-6,-6-13 4,-8-12 0,-1-6 1,-7 7 12,-3 2 17,-1 19 17,1 16 17,-7 14 15,-1 15 30,-3 19 14,1 17 17,3 13 5,7 12-1,3 15-13,0-1-16,7 1 3,4-7 0,5-5-1,0-9-5,1-16-17,-4-11-18,1-11-13,-5-13-43,3-3-51,1-4-185,1-39-534,-8 25 0,-3-5 0,-9-6 0</inkml:trace>
  <inkml:trace contextRef="#ctx0" brushRef="#br1" timeOffset="273781.5642">11909 15180 276,'0'-3'45,"6"2"8,-3-2 13,3-2 26,-3-1 42,0 0 40,-1 2 32,-2-7 26,0 5 18,1 3-11,-2-3-14,2 0 0,-4 3-12,-3 0-21,0 0-39,-11 2-36,-6 2-25,-1 8-18,-4 6-10,-2 8-7,3 10-5,3 6-2,5 2 2,15 5-1,2-3 0,12-3-2,12 0-1,8-11-8,6-5-6,7-7-14,1-7-56,-1-5-147,9-20-498,-17 4 0,-6-9 0,-8-4 0</inkml:trace>
  <inkml:trace contextRef="#ctx0" brushRef="#br1" timeOffset="274603.3282">12232 15281 3004,'0'-1'84,"0"-3"4,0 3 0,0-2-2,0 3 0,3 0 7,2-1 2,4-2 0,1-4 1,3-2-69,0-7-19,-4-5-9,-6-1 0,0-2-1,-6 1 1,-6 7-6,-7 1-2,-1 7 2,-6 2 0,-2 9 9,3 10 7,4 8 10,5 6 4,4 12 4,6 3 3,8 3-1,6-6 1,13-4 2,4-9 0,11-10-6,0-7-2,3-11-6,0-12-5,-8-6-8,-4-12-12,-6-6-3,-3-14-1,-6-3-4,-11 4 0,1-1 4,-4 13 0,-4 16-2,-6 11 3,-2 10 8,1 20 11,-5 5 6,2 19 3,10 3-2,6 3 3,10-2-3,8-2-3,9-13 5,4-12 1,10-13-5,-1-7-2,-7-15-19,-7-14-10,-9-13-7,-7-10-7,-10-9 1,0-3 3,-3 9 1,-3 7 3,-2 16 0,-1 11 1,-5 21 18,0 16 12,4 13 12,4 18 4,0 8 2,6 10-1,7-1-2,1-2-5,4-4 2,3-14 4,2-9 0,-3-14-1,1-10-8,-6-10-18,-6-3-20,-2-5-27,0-7-50,-2 2-83,3-6-184,1-18-330,3 26 0,6 0 0,5 2 0</inkml:trace>
  <inkml:trace contextRef="#ctx0" brushRef="#br1" timeOffset="275318.8138">13582 15252 2458,'0'-14'84,"0"2"29,0-7 11,-3-7 9,-3 6 5,-5 4 8,-9 0 7,-10 2 5,-4 9 9,-7 2-54,0 6-16,-2 9-23,6 11-9,7 7-8,12 9-1,10 3-7,10 2 0,11-4-3,15-12-7,8-6-7,5-12-6,5-6-3,-2-11-4,-5-10-1,-6-11-4,-8-10-3,-3-15-7,-9-5-1,-4-4-3,-4-2 1,-5 11 4,3 9-2,-6 16-7,-1 14 3,-3 14 1,-3 14 4,-3 14 1,6 11-3,2 4 5,4 14-3,5-7-3,5 1 0,4-10 8,6-7 1,5-10-3,3-14-5,-2-10-7,0-10-5,-5-14-9,-5-11 0,-7-3 4,-5-7 0,1 9-2,-8 6-10,4 16 5,0 10 4,4 15 11,-4 15 8,2 6 5,2 13 4,3 0-4,5 0-2,2-12-6,3-3-56,6-11-122,13-14-647,-16-6 0,-2-17 0,-9-13 0</inkml:trace>
  <inkml:trace contextRef="#ctx0" brushRef="#br1" timeOffset="275479.6567">13892 14838 2652,'-4'-4'44,"-2"-2"0,3 4 4,-4 0-14,7 4-83,7 0-505,-6 12 0,2-4 0,2 8 0</inkml:trace>
  <inkml:trace contextRef="#ctx0" brushRef="#br1" timeOffset="275939.2805">14005 15035 778,'10'11'159,"0"5"32,3 9 26,0 3 15,-6-2 8,2 4 2,-6-1 4,2 0 2,-1-3 5,0-6-103,7-8-45,0-8-31,5-5-24,-2-10-16,4-10-7,-4-7-1,3-2-5,-3-2-1,0-1-5,4 13-11,-3 0-3,8 6 0,7 4-2,3 1-3,1 3 0,4 0 1,-5-2 1,-9 0 0,-4 0 3,-9 1 9,-4-1 11,-6 4 9,-1-2 7,-5 5 13,-3 5 9,-1 3 4,-4 14 4,-1 3 5,4 13-3,6 5-6,4 4-9,4-3-10,6-6-28,4-7-63,5-8-158,8-21-539,-6-1 0,-4-14 0,-7-11 0</inkml:trace>
  <inkml:trace contextRef="#ctx0" brushRef="#br1" timeOffset="276082.7699">14567 14870 1942,'-2'-2'23,"2"-5"2,0 7 3,-1-3-4,7 3-114,9-6-300,-2 12 0,1-3 0,10 4 0</inkml:trace>
  <inkml:trace contextRef="#ctx0" brushRef="#br1" timeOffset="276359.755">14763 14897 2294,'0'0'88,"-3"3"19,-3 8 7,1 4 7,2 5 3,1 14 2,2 2 2,5 6 2,0 4-2,4-4-63,-4 2-22,0-10-17,-2-6-3,-3-8-5,-6-5 1,-1-9-2,-2-2-1,-1-6-1,-3-6-8,4 0-38,3-6-79,6-5-183,0-20-342,6 22 0,2 0 0</inkml:trace>
  <inkml:trace contextRef="#ctx0" brushRef="#br1" timeOffset="276584.1013">15017 15050 2530,'0'-5'110,"0"-2"8,0-2 2,-4 2 4,4 7 2,0 8 4,-3 7 0,0 5 1,0 12 0,-1 5-105,4-3-91,0-3-173,0-23-436,0 4 0,0-11 0,0-2 0</inkml:trace>
  <inkml:trace contextRef="#ctx0" brushRef="#br1" timeOffset="276730.3203">15026 14846 2132,'2'-11'59,"-1"0"-4,4 0 2,1 5-23,16-4-501,-13 10 0,5 7 0,-5-4 0</inkml:trace>
  <inkml:trace contextRef="#ctx0" brushRef="#br1" timeOffset="277733.606">15336 14971 2430,'-8'3'31,"-6"4"-2,-2 9 3,1 6 2,6 5 2,6 3 5,2 5 1,5-1 1,7-3 3,4-3-26,2-6-2,2-10 5,0-5-2,-3-4 3,-9-6-1,-4-6-3,1-7 3,-4-7-1,-1-12 2,1 2 3,1-9 2,-1 5 0,2 7 1,4 11-5,2 5-1,11 11-2,-1 0-3,6 11 0,-3 10-3,-4 5-6,-3 6-2,-7 11-2,-4-4-4,-1-3 2,-2-6 22,0-8 26,0-9 5,0-5 2,0-10 2,3-4 0,1-7-1,9-10 0,6-6-2,2-8-1,4 1-22,1 11-25,-1 9-2,-2 11-1,-3 11 5,-2 16 5,-12 8 2,-4 8 5,0 6 5,-4 2 1,1-3 4,2-7-2,-1-6 0,0-5 5,0-12-2,2-3-2,1-6-4,2-1-3,0-1-3,1 0-1,-3 1-4,-1-3 1,0 0-4,0 3-14,2-3-26,-1 2-19,5-5-15,-1-1-11,8-4-2,-1-3-2,2 1 1,-8-1 1,2 6 1,-4-3 5,0-1 21,0 0 18,-2-2 13,6 4 14,-4 0 1,-2 1 1,-4 2 0,3 3-3,-6 4 2,0-3 0,0 3-1,0 0 0,-1 0-1,1 0-2,2 0-3,-2 0 1,3 0 0,-2 0 0,0 0-1,2 0-1,-3 3-9,0-3-56,3 4-103,10-8-493,-14 8 0,-2-8 0,2 4 0</inkml:trace>
  <inkml:trace contextRef="#ctx0" brushRef="#br1" timeOffset="279460.8566">12800 16272 142,'3'-6'62,"0"-4"22,0 6 30,0-3 42,1 2 20,-1 4 25,1-2 23,-1 2 17,-1-3 18,0-3-24,1-3-18,-2-3-15,1 1-21,-2-2-30,3 4-7,-3 0-17,0 3-15,0 4-14,0 0-16,0 3-12,0 0-9,0 0-10,0 0-13,1 0-6,1 8-8,-2 7-6,7 13-5,0 9 1,1 14 0,2 8 4,-1 8 3,6-2 2,-3 2 5,1-5-5,-2-4-5,-4-10-1,3-10-4,-8-7-1,0-11 3,0-9-1,-4-4 0,0-7-8,0-7-50,-6-4-131,8-13-194,-10 4-266,-6-6 0,0 3 0,-8-2 0</inkml:trace>
  <inkml:trace contextRef="#ctx0" brushRef="#br1" timeOffset="279816.4735">12688 16652 1644,'0'4'103,"0"5"23,0 4 17,3 5 11,11 3 5,5-2 6,6 1 2,8-4 4,6-3 2,0-7-69,4-4-33,-5-4-23,-4-5-14,-3-8-10,-8-2-4,-10-12-4,-2-3 2,-8 0 17,-3 7 16,-6 1 3,-3 13 3,-2 5-1,-4 14-2,-1 17 1,2 14-3,0 10 1,7 6-2,2-1-36,3-8-124,23-16-643,-21-6 0,-3-17 0,-1-3 0</inkml:trace>
  <inkml:trace contextRef="#ctx0" brushRef="#br1" timeOffset="280945.5352">15925 14646 421,'4'-10'56,"2"0"6,1-5 25,4-3 20,-2 6 24,2 2 12,-4 5 13,2 0 24,-5 3 29,-1 1-19,-2-2 4,2 3 11,-3 0-14,0 0-13,0-3-15,0 3-8,0 0-11,0 0-19,0 3-28,-3 3-18,-2 4-15,-4 16-13,-1 19-5,-7 13 2,-4 27 1,-5 17 0,-1 15 1,-3 11-2,2-4 3,5-9 2,12-11 9,8-19 4,-1-20 0,4-15-6,4-18-2,-4-13 20,0-5 12,0-10 5,0-3-7,0-6-5,0-5-27,0-3-70,0-1-92,11-12-226,-5-22-494,9 18 0,2-7 0,8-2 0</inkml:trace>
  <inkml:trace contextRef="#ctx0" brushRef="#br1" timeOffset="281355.7267">16241 15058 2206,'0'-13'126,"-3"-3"21,3-2 8,-3-2 2,0 10 2,-6 9 2,-2 2 2,-1 11 1,0 9 3,5 3-97,4 7-27,0 7-20,3 1-5,6 2-4,1-2 1,-1-3-3,0-1 0,-4-8-2,-2-3-2,-8-3 0,-8-7 0,-7-4 0,-1-3-1,-2-4 2,1-3 0,8 0 1,1 0 0,9-4 0,4 0-4,0-1-11,6-2-64,5-2-152,0-17-503,2 23 0,-6-6 0</inkml:trace>
  <inkml:trace contextRef="#ctx0" brushRef="#br1" timeOffset="283606.636">11824 17878 1189,'2'0'19,"-2"0"5,1 0 24,1 0 25,-2 0 29,0 0 27,3 0 21,0 3 20,6-3 6,1 0-12,7-6 2,4-11-4,5-8-20,1-19-24,-3-13-27,-5-9-27,-4-6-21,-6 3-19,-5 8 13,-4 10 2,-4 16-1,-3 9-2,-10 16-4,-7 8 0,-3 14-2,1 15 0,3 11-1,9 11-2,7 14-18,7 5-6,4 1-2,6-4 2,7-7 1,6-11 1,7-11 0,1-12 3,3-7 0,2-13 6,-1-4 1,-4-6-4,1-11 1,-9-7-2,-3-6 1,-8-7-1,-4 0 2,-4 2 9,-4 7 4,0 9-7,0 9-3,0 6 3,0 12-2,0 7 0,0 9 1,2 4 0,4 5-3,6-4-7,15-5-3,6-7 4,12-7 1,4-6 0,2-11 3,-4-6-2,-9-12 1,-8-5-1,-14-11-2,-9 2-3,-10 2-2,-7 3-2,-8 12 0,-4 11-1,-2 5 0,-4 10 1,4 9-3,5 5 0,6 5 1,9 3 1,4-4 2,4-5 3,13-5 0,5-8 2,-1-4 0,6-6 3,-4-7-2,-6-4 2,-6-2 1,-5 0 0,-2 5-4,-4 5-8,0 5 3,0 5-3,0 7-2,0 6-1,3 6 2,3-3 0,8 5 1,6-3 0,7-9 3,11-6 5,5-8-1,1-6 0,0-9 1,-10-5 1,-8-3 1,-12-7-3,-8 3-1,-5 5-1,-8 3-2,-7 11 2,-7 6 0,-3 12 0,-6 6 0,5 10-2,5 4 0,8 1 0,9-2 2,6-3 1,12-10 1,8-9-1,2 1 0,4-11 0,0-4-2,-7-12 2,-5-2-1,-7-9 3,-4-11-3,-3 0 0,-6-6-1,-3 8-3,1 6 1,-4 10-1,-1 8 1,0 10-1,0 6 0,0 3-2,2 6 1,5 3-2,0 10 1,3 4 1,0 9 1,3 5-1,0 1 0,10-3 0,-2-8 1,6-2 0,1-11 0,-3-7 4,0-4-1,-3-3 0,3 0 1,-6-5 0,-1 2-2,-1-4 1,-4-1-4,-3-2-1,0 6-4,0-2-7,0 4-3,0 0 0,0 2-2,0 0 0,0 2 2,-3 2 2,3 0 1,-4 6 5,1-1 5,-1 4 9,0-3 7,1 9 3,0-1 3,0 7 1,3 8 1,0 2-1,0 3 4,5-3-2,3 1 3,6-7-3,5-4-1,4-11-3,3-5 0,2-6-3,-2-6-19,-5-4-49,-1-7-109,2-10-233,-13-8-314,-3-5 0,-1-1 0</inkml:trace>
  <inkml:trace contextRef="#ctx0" brushRef="#br1" timeOffset="283938.9726">13758 17248 2857,'0'-12'99,"0"0"12,-3-5 0,3 1-3,3 11 2,-3 10 2,0 17 0,0 10 3,3 20 0,-3 15-70,0 8-30,4 3-11,-8-2-9,1-13-94,3-12-243,-8-13-351,-5-18 0,1-13 0,-6-10 0</inkml:trace>
  <inkml:trace contextRef="#ctx0" brushRef="#br1" timeOffset="284323.3961">13632 17529 2248,'2'-12'71,"2"-2"4,8 0 3,11-3 1,8 9 0,13 2 1,3 4 0,-6 2-2,-9-1 0,-8 1-60,-12 1-1,-6 7 16,-4 7 12,-4 3 6,-1 10 4,-1 3 2,4 2 1,-1-5 2,1 3 5,7-9 3,8-6-7,5-8-17,8-2-12,2-12-8,-5-4-1,-7-12-1,-10-9-1,-8-6 1,-8-2-2,-15-3-4,-4 8-3,-3 7-3,-2 9-3,3 11-23,13 7-138,0-6-569,10 15 0,-1 0 0,7 0 0</inkml:trace>
  <inkml:trace contextRef="#ctx0" brushRef="#br1" timeOffset="285355.4424">14773 17425 1217,'-3'5'105,"-1"1"29,1 6 23,0 2 12,3-4 9,3 4 8,0-3 7,10-1 4,4-8 5,6-2-67,8-6-35,-1-8-25,-4-9-24,-4-4-8,-8-5-7,-6-4-4,-4 4 4,-7 2-1,-3 5-3,-9 9-1,-6 6-1,-5 7 1,-2 10 2,1 10 0,4 13 0,8 6-3,8 12-7,3 7-5,9-9 3,8-6 1,9-6 4,9-13-4,10-16 0,7-2-1,4-14-2,0-7-1,-3-11-1,-6-7 2,-12-11-4,-8 0 5,-12 4 17,-6 2 17,-5 9-2,-5 11-3,-6 11 0,1 6-1,1 12-1,-1 9-3,5 7 1,9 5-8,7 10-20,5 0-18,1 3 1,2-4 1,-6-3-6,-5-8-1,-7-5 1,-10-11 2,-9-7-1,-4-4 1,0-4-3,-5-1-2,6-5-18,11-2-33,4-4-85,12-3-195,4-23-398,14 21 0,6-1 0,10-3 0</inkml:trace>
  <inkml:trace contextRef="#ctx0" brushRef="#br1" timeOffset="285584.7095">15529 17136 2524,'-2'-16'123,"1"-1"7,-1-3 5,0 1-4,4 7 2,-5 15 0,3 10 0,-1 16 4,1 15 0,-2 22-96,2 13-33,0 5-28,0-2-51,0-10-63,11-17-226,-10-14-276,2-19 0,2-13 0</inkml:trace>
  <inkml:trace contextRef="#ctx0" brushRef="#br1" timeOffset="286852.4822">15494 17368 1961,'0'-6'37,"3"0"2,3 2 3,11 0 0,3 4 2,12 0 1,7 4-1,8-4 2,7-4 1,2 4-38,-5-3 2,-12-2 1,-12-3 4,-11 1 51,-12-1 13,-4 5 4,-17 2 6,0-3 2,-14 4 4,-2 4 12,-4 7 2,2 1-1,1 14-4,10 2-51,9 2-12,8 2-4,9-3 1,14-7-2,5-8-6,10-7-9,1-6-3,5-9 0,-7-6-1,-5-4 1,-10-5-1,-4-7-1,-4 7 3,-7 4 1,3 7-3,-3 5 0,0 7-1,0 8-2,0 6 1,0 6-2,6 3 0,4 7-2,11-5-5,3-3-2,9-11 2,1-6 0,0-7-2,-1-12-1,-6-8-5,-9-11-2,-5-11-1,-3-8 1,-7-7-2,-3 0-2,0 2 1,0 11 3,0 8-4,0 19 2,-7 13 4,1 11 2,-1 13 1,1 15 0,4 11-1,0 7-1,4 1 2,6 3-2,2-5 6,4-6-4,6-6 2,7-12 1,0-7-1,0-15 1,-3-7-1,-4-4 1,-6-14-2,-4-7-1,-7-3-1,-3-3 3,-11 3-3,1 1-1,-10 11-1,0 3-1,-4 10 0,5 5-1,4 1 1,9 3 0,10 7-1,13-4-14,13 2-49,7 1-52,9-3-24,3-4 4,1-2 1,-14-4 0,-1-2 3,-13-5 6,-11-9 13,-8-2 33,0-5 77,-4 3 71,1 3 37,0 0 6,0 5 2,-2 6 0,-1 6-1,-3 4-4,1 10-8,-2 11-16,2 10-23,3 7-16,3 14-15,4 0-8,5-1 0,5-6 1,6-4 0,5-13 1,4-11-5,0-7-2,-4-8-2,1-8-2,-5-9 2,-3-7-2,-3-3 1,-1-7-3,-3 3 0,-5 5-8,-1 12-2,-3 9-1,-1 6 3,-2 9 0,0 9 0,0 5 2,0 6-1,3-1-5,3-5-59,8-9-245,-3-11-404,2-3 0,1-14 0,-6-10 0</inkml:trace>
  <inkml:trace contextRef="#ctx0" brushRef="#br1" timeOffset="286980.7501">16817 17114 1136,'5'0'-82,"-4"3"-128,8 5 0,3 6 0,8 2 0</inkml:trace>
  <inkml:trace contextRef="#ctx0" brushRef="#br1" timeOffset="287233.2955">17090 17300 2500,'-11'3'71,"-4"7"12,0 1 5,-2 9 4,8 7 0,6 2 1,3 7 1,0 3 3,2-5-4,-2-1-62,0-7-21,-5-8-22,-8-7-26,-2-7-24,-9-4-73,1-8-132,1-20-299,6 11 0,6-4 0</inkml:trace>
  <inkml:trace contextRef="#ctx0" brushRef="#br1" timeOffset="287683.867">17290 17225 3159,'0'-15'112,"-5"-4"29,5 0 0,0-1-4,5 8 3,-5 8-1,0 13 4,0 11-1,0 22 0,0 11-66,0 17-47,0 13-31,0-2-1,0-5 0,0-17 4,0-13 3,0-21-6,0-16 1,7-17 2,2-9 0,3-11-2,6-5 5,3-11-2,-1-1 2,5 8-5,-1 6-4,2 7 1,-3 12-2,1 12-1,-7 10-1,0 12 4,-3 10-2,-8 3 5,-3 7-3,-3 0-60,-1-9-75,-1-10-226,-1-6-413,2-10 0,-1-14 0,2-1 0</inkml:trace>
  <inkml:trace contextRef="#ctx0" brushRef="#br1" timeOffset="288255.823">17660 17409 2407,'7'0'67,"6"0"15,5 4 9,1 4 16,-1 10 4,-2 7 6,-5 5-1,-8 0 3,0 2 0,-7-2-27,-2-9-32,-4-5-13,0-8-5,4-8-14,-1-5-1,4-8-6,9-7 0,7-8 0,8-6-2,9 6-5,4 4-3,6 11-3,-3 9-4,-7 6-4,-6 6-1,-3 9 0,-8 7-1,-4-1-1,-2 3 2,-6-2 2,0-7 2,-5-6 1,1-8 5,-2-3 3,5-4 0,0-12 0,10-2 1,4-11-2,6-4-1,10-1-2,5 9-1,1 11 3,0 9 0,-4 12 6,-3 13 0,-12 8 0,-2 7 1,-9 6 3,2-4 2,-5 2-1,0-10-2,-1-4-11,-1-8-22,4-10-72,-1-7-120,16-17-536,-10-4 0,4-9 0,-1-2 0</inkml:trace>
  <inkml:trace contextRef="#ctx0" brushRef="#br1" timeOffset="289093.7251">18411 17520 1262,'2'5'131,"1"2"25,1 9 17,2-2 20,6-1 7,4 5 3,3-4 3,5-8 3,0-2 2,0-7-91,-1-4-37,-6-11-23,-6-5-17,-5-9-16,-3-2 0,-3-2 7,-3 4 6,-6 9 0,-6 7 1,-4 13 9,-5 6 3,-3 7 5,3 4 3,7 11 4,4 4-7,9 7-5,8-3-9,9 5-2,5-9 1,8 0-9,7-10-4,3-9-6,0-6-1,1-11-3,-5-13-3,-3-8-2,-6 0 3,-4-6-1,-7 5-10,-5 3-8,-4 18 4,-1 5 6,-4 11-2,-1 5 0,3 4 1,0 3-3,0 2 3,3-4 3,10-5 7,4-1 8,6-8-6,6-4-3,3-6-2,3-8 0,0-8-1,-3-7-1,-2-10-4,-2 2-6,-7 5-2,1 11-6,-12 11 0,-1 10-2,-6 14 1,-3 9 0,3 5-2,3 1 7,1 3-4,11-5 5,4-4 2,2-9 5,5-10 0,-1-4 4,-1-8-3,0-13-1,-3-11 4,-5-7-6,-4-14 4,0-5-2,-7-2-1,-2 13 3,-2 9-14,-3 17-3,-1 18 12,-1 15 3,-3 14 2,1 12 0,1 5-1,0 7 1,-1-4-1,3-3-5,3-5-17,-3-12-61,0-7-92,2-11-161,14-22-453,-13 4 0,0-15 0</inkml:trace>
  <inkml:trace contextRef="#ctx0" brushRef="#br1" timeOffset="289286.2592">19402 17352 2653,'3'-4'87,"4"1"12,5 0 13,5 0 8,5 0 1,5 3 2,-3 0 0,-2 0-1,-3 0-1,-4 0-105,-4-2-118,5-3-227,-10 0-324,0-5 0,-6 3 0,-8-10 0</inkml:trace>
  <inkml:trace contextRef="#ctx0" brushRef="#br1" timeOffset="290400.5699">20121 17156 2140,'-6'-4'106,"-5"-2"14,-2 5 9,-5 4 5,-5 7 5,4 13 7,6 3 4,0 11 3,4 3 3,7 1-85,8 0-14,8-4-10,10-10-5,6-5-3,8-16-2,-2-6-8,-1-10-1,-9-13-1,-9-9-2,-11-3-1,-3-9-1,-10-1 0,-8 5 0,-2 6-1,-4 11-4,-3 13 0,4 12-2,3 12-1,11 7-3,6 9-1,10 3-3,14 2-2,11-7-2,7-5-2,9-7 1,0-10 1,-2-10 3,-8-10-2,-3-8 0,-11-3 2,-9-11 1,-3-4-3,-10-5 8,-2 2 27,-3 5 11,0 13-3,-5 5-2,-1 17 2,-6 17 2,6 20-1,-6 25-2,6 18 0,4 20-7,0 13-28,-6 6-10,2 0 5,0-7 0,-4-18-3,-1-17-1,-3-19 3,0-23 2,-9-17-1,2-7 2,0-16 0,1-11 2,8-9-4,3-7 1,6-10 1,6-4-1,9-6-3,14-3-2,8 2 0,9 2 0,5 8-1,-8 7-4,-10 11-45,-15 6-107,11-1-736,-38 12 0,-8 3 0,-8-4 0</inkml:trace>
  <inkml:trace contextRef="#ctx0" brushRef="#br1" timeOffset="291483.803">14342 18475 1988,'-7'1'19,"0"3"8,1 5 11,3 2 30,3 6 18,1-4 19,1 2 15,4-5 10,1 0 5,10-6-2,1-1-8,3-7-5,4-6-10,2-8-28,1-5-18,0-18-18,-2-5-15,-3-5-8,-4-8-3,-1-1-7,-12 7-2,-2 8 8,-1 7 1,-7 11-2,-2 11 2,-8 11 0,-5 5-1,-5 9 1,-2 13 2,-2 11 3,7 14 0,5 12-8,10 12-3,2 1 3,14 1-1,10-5-1,6-9 2,8-12-5,7-11-50,6-14-256,-10-21-401,-2-7 0,-10-11 0,-8-14 0</inkml:trace>
  <inkml:trace contextRef="#ctx0" brushRef="#br1" timeOffset="292237.1467">14813 18385 1429,'1'9'83,"6"0"15,10 5 2,8-5 5,9-5-1,2-4 3,-3-4 1,-5-7 0,-9-4 3,-10-4-52,-5-2-29,-8-3-14,-8 7-2,-4 5-1,-4 0 14,-6 8 7,1 2 9,-1 7 11,3 4 7,5 11 8,6 2 2,6 8 3,9 2 4,8 1 0,8-9-13,9-6-8,9-3-7,5-12-12,2-4-9,-4-11-9,-2-6-2,-6-10-5,-7-6-7,-3-13 0,-5-3 0,-2-4-3,-7 8 0,-2 8 4,-5 5-5,1 14-3,-2 14 3,0 7 4,-3 16 5,0 15 0,-6 16 3,-8 12 0,-3 16-2,-4 8-4,-3 9 5,5-3 2,5-3-1,9-10-2,8-18 1,7-17 2,6-12-1,10-16 0,2-10 2,8-6 0,-1-10-1,-6-9 0,-7-7-2,-5-8 3,-10-9-4,-5-3-4,-8 0 1,-5 6-2,-6 3 0,0 11-1,-4-1 1,1 7 0,6 4 0,10 6-5,1 4-17,5 1-69,12-1-138,19-9-463,-8 2 0,5 2 0,12-6 0</inkml:trace>
  <inkml:trace contextRef="#ctx0" brushRef="#br1" timeOffset="292457.7211">15461 18272 1257,'0'-7'203,"0"-2"30,0-2 18,0 1 9,-3 4 1,-5 3 2,0 11 1,-5 8-1,6 19 1,0 19-155,0 17-49,3 10-60,-1 3-72,4-9-53,1-5-50,24-38-488,-20-3 0,2-23 0,-6-14 0</inkml:trace>
  <inkml:trace contextRef="#ctx0" brushRef="#br1" timeOffset="292612.7115">15380 18476 2906,'5'-11'33,"8"1"1,4 0 1,6 1 1,11 3 1,-3 10-1,-1-4-33,-1 0-193,-11-17-396,-9 13 0,-7 2 0</inkml:trace>
  <inkml:trace contextRef="#ctx0" brushRef="#br1" timeOffset="294210.4261">16715 18495 1160,'3'0'98,"-2"0"38,4 2 32,1 1 22,-3 4 12,-1 5 8,2 3 4,-3 6 6,1-7 8,-1-1-50,-1-8-14,6-3-35,4-6-31,-1-6-18,0-9-13,3-7-7,-8-5-1,-2-6-7,-1-2 2,-2 0-20,-8 5-6,-5 8 0,-12 5-1,-8 9 1,-3 8 1,-6 11-2,5 9 0,5 10 2,5 7-9,1 13-2,14 3-5,6-3-2,5-1 4,11-13 2,10-6-1,8-14 2,2-7 4,7-10 0,0-10 0,-7-8 2,-4-4 0,-4-8 0,-4 4-6,-3 2-4,-7 9-6,-1 5-3,-5 11-6,-1 5-1,0 8 2,0 5-4,0 8 0,2 5 1,1-1-2,0-3 5,6-3 4,0-8 6,4-8 3,4-4-3,2-6 0,0-8 1,6-5-2,-1-3-1,4-6 1,-1 2-5,-4 5-4,-2 9-6,-3 6-2,-6 12 3,-6 6 0,-2 12-3,3 1 2,-3 3 1,4 2 0,0-13 5,3-4 1,3-4 7,6-8 1,-1-7-2,5-8 0,2-11 2,2-4-6,2-8 3,2-2-1,-2 5-1,-6 8-5,-3 13-6,-4 6 2,-5 10 1,3 9-2,-3 8 1,8-1 4,5 3-1,5-3 3,10-7-2,3-4 5,4-4 2,1-8-2,-4-4 0,-4-4 2,-6-8-1,-13-9 1,-5-1 0,-9-1-5,-3 5 1,-15 2 0,-6 8-2,-8 8 2,-7 8 2,-5 8-1,-1 11-1,9 7 1,8 1 0,15 8 4,6-3 1,10-7 1,13-4 2,1-8 0,6-8-2,4-8 1,-3-6-2,-4-11-2,-7-12-2,-3-12-4,-8-11-2,-5-7-2,-1 0 1,-3 8-4,0 15-5,0 13-4,-3 21 6,-1 16 2,-2 21 0,3 14 4,-5 9 2,8 12-1,8 1 0,-1-12 3,4-5 6,4-13 3,-2-11-6,-2-9-25,2-15-66,-3-3-138,24-14-600,-18-1 0,-3-7 0</inkml:trace>
  <inkml:trace contextRef="#ctx0" brushRef="#br1" timeOffset="294733.6486">18500 18534 2275,'2'-9'113,"5"-9"5,5-2 4,8-7 4,7 3 2,1-1 0,5 3 0,-2 5 0,-5 7-1,-2 4-97,-7 5-18,-3 6-1,-8 4 2,0 9-1,-3 10-2,1 3 4,3 7 1,4-3 2,6-6 4,5-5 5,7-9 1,1-8-2,3-6-4,-1-9 0,-2-4-2,-5-8-1,-6-5-1,-4-6 3,-11 4 11,-1 1-2,-1 10-3,-4 10 5,-2 12-2,-1 12-2,1 13 2,0 3-2,3 3-1,0 0-29,3-7-112,9-17-265,-5-3-319,7-16 0,6-5 0,-6-18 0</inkml:trace>
  <inkml:trace contextRef="#ctx0" brushRef="#br1" timeOffset="294840.9658">19072 18220 2665,'0'-5'16,"0"3"-16,8 4-146,2-4-361,5 19 0,6 9 0</inkml:trace>
  <inkml:trace contextRef="#ctx0" brushRef="#br1" timeOffset="295853.6712">19577 18455 1460,'0'0'226,"-2"-9"26,-7 3 15,-3-7 14,-11 7 10,-2-4 12,-4 9 7,5-2 2,4 9 5,10 5-175,2 5-47,16-1-28,10 2-24,7 0-13,4-6-8,6-4-10,-8-7-4,-3 0 0,-11-10-2,-6-2-2,-3 2 2,-4-5 3,0 3 8,0 5-1,0 6-3,-2 7-2,-4 17-3,3 15-2,-4 17-2,1 17 2,-5 5-3,-2 6-1,-1-11 0,-2-14 4,2-12 2,-2-16 3,3-21 1,-5-5-1,5-14 1,-1-11-3,5-6 1,5-4-4,7-7-3,7-3 1,7 1-5,11 0-5,12 0-6,13 2-5,9-1 0,11 1 1,3-3 2,-11 6 1,-13 0 8,-17 5 2,-19 6 12,-12 3 3,-5 8 4,-9 5 16,-3 5 0,1 10 2,-1 3-3,-1 9 4,10 7-8,0 7-4,6 2-12,4-5 3,5-3-5,-1-4-7,5-13 0,3-5-3,6-7 1,-5-10-2,1-4 3,-6-7-1,1-1 2,-10 3-2,1 4-1,-6 6-4,0 7-3,0 12 1,0 6 2,0 9-2,0 9-1,6 3 2,4-2 0,8-4 2,8-4 5,7-12 1,3-7 4,1-6 0,-4-6-2,-4-17 2,-5-5 0,-7-8-1,-6-12 0,-8-1 1,0 5-1,-3 6-2,-5 16-4,-4 13 2,-7 16-1,0 17 1,-5 14-2,9 8 0,3 13-3,5-3-3,2-5-30,4-8-89,-2-12-145,16-17-606,-13-11 0,0-7 0,5-19 0</inkml:trace>
  <inkml:trace contextRef="#ctx0" brushRef="#br1" timeOffset="296070.1319">20306 18530 3284,'4'-7'65,"-4"1"1,7-1 2,6 0 0,7 7 2,5 0 0,1 0 1,8 4-1,-6-4-2,1 3-60,-3 4-7,-6-1-23,-11-2-31,-3 3-75,-12-1-160,-6-12-395,-9 12 0,-8-6 0,-5 0 0</inkml:trace>
  <inkml:trace contextRef="#ctx0" brushRef="#br1" timeOffset="298972.6468">21420 18403 497,'-7'-3'54,"5"2"11,-2-1 22,-3 0 50,1 2 27,-1 0 20,1 0 11,-2 2 16,-1 4 24,2 6-22,1 3-2,4 3 0,2 2-13,4-6-42,7-5-21,5-5-16,1-4-10,6-11-11,0-8-24,1-6-14,-3-12-14,-5-6-11,-7-4-8,-7-4-9,-2 2-3,0 8 1,0 3 5,0 11-2,-2 9-1,-7 13 0,-4 10-1,-7 16 0,4 14 1,-2 11 0,4 13-2,1 8-8,7-3-3,1-4-4,3-10 2,2-11 0,2-14 7,-1-12 2,6-9 0,3-7 1,8-8 2,5-7 1,1-5 0,-1-7 1,-1 3-3,0 1-1,-3 7-8,-1 11-3,-3 4 0,-2 16 1,-1 13-1,2 7-2,3 6 2,5 0 1,7-1 3,7-5 0,6-15 3,5-7 3,2-9-2,-3-6 0,-6-15-1,-4-5 2,-9-8 0,-9-10 0,-4-4-1,-7 2-2,-5 3 24,-11 7 0,-5 11 0,-13 11 3,-4 7-3,-7 9 2,2 7-5,6 9 1,10 2-1,11 0 1,4 1-23,9 1 3,6-9 0,10-8-1,3-2 1,4-6 1,1-1 3,-2-8 0,-5 0 1,-9-2 0,-5 0-3,-2 3-11,-5 4-2,-3 6-1,0 10-1,1 6 0,2 4-2,-1 8-2,5-1 3,11-2 0,2-7 3,9-3 6,7-14 3,1 3 1,-4-13 0,2-6-2,-11-11 0,-5-9-1,-6-14 0,-3-7-2,-4-3-3,-1 4 4,-2 5-3,1 15-9,-2 9 0,-5 16 1,-4 16 0,1 14 4,-1 14-2,-1 15 0,8 6 1,3 6-3,0-3-3,2-6-19,4-8-77,6-13-240,-2-27-449,4 2 0,7-6 0,-4-10 0</inkml:trace>
  <inkml:trace contextRef="#ctx0" brushRef="#br1" timeOffset="299701.5436">22422 18376 2422,'-1'3'70,"-4"3"8,1 9 5,1 6 10,3-2 5,-2 3 7,4 0 5,4-7 3,3-7 2,4-4-46,7-2-22,1-8-8,3-4-4,-1-5-12,1-3-3,-5-6-11,-2 1-2,1 5-4,-9 0-5,2 12-1,-3 3-1,2 3 0,2 0 2,2 0 0,6 3 2,3-3 1,3 1 0,2-1 1,2 0 5,-2-4 0,-5 0 0,-9-4 7,-4-2 24,-7 1 17,-3 1 5,-7 1 1,-8 5 12,-7 4 9,0 8 5,-6 10 0,8 8 3,11 9-6,9 2-20,12 1-14,15-4-2,13-7-4,8-7-10,12-8-10,4-8-3,-5-10-2,-6-4-1,-9-12-8,-12-10-6,-12-12-2,-8-5-2,-10 1 2,-4 1-1,-6 6 6,-6 12-4,-2 9 2,-7 13 1,2 13 6,11 11-2,1 14 2,5 3 0,10 7-2,2 2-4,-2-8-3,-3-7-2,4-9 0,-7-4-6,0-10-2,-10-7-2,-7 0-17,-7 0-40,-6 0-64,1-4-216,-1-6-477,8 7 0,12-7 0,7 1 0</inkml:trace>
  <inkml:trace contextRef="#ctx0" brushRef="#br1" timeOffset="300438.9348">23986 18424 2116,'-4'-5'99,"-3"1"8,-2 2 4,-5 0 2,4 8 3,-3 11 2,7 4 5,3 3 2,6 8 3,3 2-81,7-11-14,0 0-3,2-7-3,1-6 1,-5-7 1,-5 2 2,-2-13 5,-4-6 1,0-10 6,0-7 4,0-10 3,0-2 3,2 2 3,5 2-3,3 10-3,4 4-6,5 8-6,0 11-7,1 2-9,1 12-8,-11 11-3,-1 11-7,-6 13-6,-3 22-1,-7 8-1,-6 9 1,-3 2-1,-2-1 3,3-9 1,3-13 1,8-8 0,8-18 3,11-12 1,2-13 0,5-7 2,4-12-1,-5-11 0,-6-6-1,-6-13-2,-7-5 0,-7-1-1,-4 3 0,-6 8-1,-2 6-1,-5 11-2,-2 12-1,5 1-2,3 7-61,10 2-240,3-4-418,3 6 0,0-1 0,8-4 0</inkml:trace>
  <inkml:trace contextRef="#ctx0" brushRef="#br1" timeOffset="301444.2442">25096 18540 2307,'0'-6'124,"-2"-3"10,2 1 4,-4 2-1,-3 5 1,-2 12 2,-1 16 0,-6 19 0,6 12 1,-3 15-102,-2 3-25,0-8-54,5-12-70,2-15-134,6-22-395,-5-10 0,-1-8 0,1-11 0,-5-7 2864,-2-6-2507,14-11 32,-4-9 47,4 4 39,9-3 22,2 17 7,2 7 46,11 3 67,8 9 134,2 0 87,3 2-49,-2 2-30,-10-2-37,-3-2-11,-2-1 23,-14-1 28,-2-3 12,0 1 8,-8 1 6,-2 5 1,-5 2 1,-2 4 0,-5 8-8,-5 10-31,1 3-46,8 6-29,0 9-11,4 0-8,7-6-6,3-2-3,3-8-2,7-10 0,6-7-5,2-3 2,9-6-3,7-5 0,-3-5-3,-4 3 1,-1 0 0,-7 5-1,-4 4 4,-7 8 0,2 7 5,-4 3 0,3 6 3,6 1 2,6-1 1,3-5 1,5-7 1,3-5 0,-2-5-2,-2-5-1,-1-8-3,-6-7 1,-6-5-1,-7-8-3,-5-6-4,-1 4 6,-5 9 1,-8 10 0,-5 10 7,-3 16 7,-3 13 4,2 11 5,10 8 2,4 6 3,6 1 4,6-4-7,4-10-1,2-4-28,5-13-59,5-8-133,-2-20-452</inkml:trace>
  <inkml:trace contextRef="#ctx0" brushRef="#br1" timeOffset="302479.838">26252 18210 1393,'7'-14'94,"2"-1"21,-1-1 33,5-3 34,-2 6 23,-3-1 14,6 5 9,-7 0 3,-4 5 4,0 3-50,-3 12-7,0 12-9,0 19-24,0 20-26,0 17-21,-5 11-16,-1 1-6,-3-13-5,2-9-3,5-16-15,-2-18-18,4-14-4,0-7-5,0-10-11,0-4-42,4-6-69,5-8-188,8-33-514,11 10 0,8-16 0,15-8 0</inkml:trace>
  <inkml:trace contextRef="#ctx0" brushRef="#br1" timeOffset="302807.9196">26786 18272 2410,'-15'0'104,"-10"0"12,-10 3 8,-6 0 4,3 0 6,-2 5 2,10 2 3,9-2-1,7-4 1,7 2-84,4 0-18,3 4-9,4-2-8,8 6-3,5 6-4,4 5-3,9 9-4,3 4 3,-5 7 0,-5 2-1,-6-1-4,-3-6 0,-4-3-1,-1-7 1,-3-8-1,3-11 2,0 1-12,1-9-115,14-4-612,-11-1 0,6-10 0,5-4 0</inkml:trace>
  <inkml:trace contextRef="#ctx0" brushRef="#br1" timeOffset="303321.4378">27085 18603 2870,'-5'0'78,"2"0"3,-2 0 11,2 0 7,5 0 2,7 0 3,4-6 2,4-6 0,5-4 1,4-8-63,-5-2-14,-6-8-2,-6 4-12,-6-4-2,-3 7-2,-9 2 2,-6 12 4,-8 7 8,-7 11 17,0 9 10,2 8 4,7 10 2,7 5 5,10 2-4,6-2 1,9-4 1,10-3-5,9-12-6,6-10-18,4-4-6,-2-13-6,-1-8 1,-6-4-6,-4-3 2,-5-7 0,-3 4-4,-7 3-2,-3 10-9,-3 7 0,-6 2-1,0 15 0,0 10-2,0 3 1,0 8-3,0 7-4,0-7-22,0 0-44,6-9-59,10-3-180,1-26-520,3 7 0,1-8 0</inkml:trace>
  <inkml:trace contextRef="#ctx0" brushRef="#br1" timeOffset="304093.7806">27599 18448 2338,'0'0'78,"0"2"13,0 8 10,0 2 13,0 7 9,0 7 7,0 5 5,0-1-1,0-5 2,0 1-46,0-7-28,0-9-7,4-6-8,8-2-13,5-8-14,10-7-12,11-3-18,2-10-4,1-2 1,-2 3-2,-8 5-5,-7 13-6,-6 5 2,-12 11 2,-4 6 3,2 5 9,0 6 15,5 3 6,9-9 2,5-2 2,8-4 2,5-11 1,1-3-3,0-7 0,-4-6 0,-5-8 0,-4-6-2,-12-8-1,0-1 3,-8 7 11,-8 2 8,-10 12 4,-6 10 6,-4 7 6,-9 8 10,3 13 3,9 7 0,12 3 5,3 8-4,12 0-12,6-6-5,15-5-5,3-10-3,15-6-8,-2-12-4,2-7-7,-8-11-9,-5-15-10,-8-10-3,-5-12 1,-5-8-5,-8-1 3,-4 5 1,-2 7 5,0 15-4,-4 12 2,-6 16 6,-3 14 10,-1 19-1,3 13 1,1 15 2,7 11-4,6 6-6,1-4-5,2-9 2,5-6-1,8-12 3,3-10-3,4-14-5,0-2-31,-1-9-63,-1-4-190,-11-46-554,-4 35 0,-12-8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531.16821" units="1/cm"/>
          <inkml:channelProperty channel="Y" name="resolution" value="2391.75171" units="1/cm"/>
          <inkml:channelProperty channel="F" name="resolution" value="0" units="1/dev"/>
        </inkml:channelProperties>
      </inkml:inkSource>
      <inkml:timestamp xml:id="ts0" timeString="2022-09-19T05:13:28.34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8104 1065 244,'3'-9'40,"0"-4"44,4 1 57,-2 0 42,-1 4 32,-2 3 33,-1 5 20,-1-1 8,0-2 5,0-3-5,0 5-25,0-2-36,0-3-53,0 0-36,0-4-22,0 4-20,0-4-4,0 3 3,0 1 3,0 2-3,0 0-5,0 1-13,0 3-8,0 1-2,0 15-8,0 9-15,0 22-16,0 20-8,0 22-10,-1 11-3,-1 10 3,1-3 6,-1-9 5,2-14-5,0-19 0,0-18 1,2-13 5,-2-15 37,-2-5 8,-1-14 6,-4-14-2,1-10 0,-5-19 2,-2-17 2,4-12 1,-1-5 4,3-7-4,1 0-32,3 3-2,3 0 3,3 1 2,6-1 3,3 11-2,1 1-2,9 11-4,3 6-12,2 13-2,5 2-5,1 17-9,-1 14-2,1 6-6,-6 12-5,-5 19-6,-7 3-1,-8 9 5,-7 11 9,-13-2 3,-12 3 3,-8-8 2,-10-1-5,-4-11 3,6-2 6,8-10 3,9-7 6,10-8-2,7-3-5,5-3-14,7-2 4,10 2-1,7 3 0,5 4 1,8 9-5,1 6 1,-3 10-1,-9 4-1,-4 7 3,-2 3 12,-3 2-4,-2-4 1,-1-3 0,2-10-2,0-2-6,-1-10-53,-1-3-101,3-4-176,2-20-525,-2 6 0,3-10 0</inkml:trace>
  <inkml:trace contextRef="#ctx0" brushRef="#br0" timeOffset="1244.3545">8610 1585 2234,'0'-5'153,"2"4"6,1-4-1,3 1 7,5 3 2,4 1 2,3 0 3,2-5 3,-1-3 3,-2-5-127,-6-6-24,-2-6-2,-3-4 0,-6-1 3,4-2 22,-4 3 21,-6 7 4,-2 6-3,-8 8-5,-4 5-2,-7 9 2,0 13-3,4 6-1,9 16-7,7 12-22,14 0-15,9-1-2,12-1 1,10-17 7,11-10 6,4-10-1,1-14 0,-2-10 2,-4-18 0,-7-12-2,-1-20-5,-8-10-4,-6-9-1,-2 5-5,-12 8 4,-1 15 13,-8 13-2,-3 12-8,0 13-4,-7 7 0,-3 14 0,-1 12-2,-5 13 1,3 8-2,10 12-11,3 4-16,8-5 0,14 0 10,8-7 5,11-10 2,13-8 0,2-12 0,1-9 2,-1-11 1,-6-6 3,-11-8 5,-12-7-4,-13-4 0,-7-1-2,-10 1-5,-7 5-6,-7 3-1,-8 11-5,-7 6 0,-2 5-1,6 5-3,8 6 2,10 1-7,7 2-8,6 1 11,7-1 5,5-2 6,0-5 7,7-3 1,0-4 2,-2-4 4,-4-6 1,-2-4 7,-5 2 6,-2-3-7,-5 5-6,2 5-14,-2 1-5,3 6-2,1 5-1,4 6-2,4 8 0,3 2-2,6 1 3,1-2 0,5-5 8,3-9 12,-2-6 3,2-10 1,-2-11-2,-4-8 0,0-11-5,-9-11 0,-6-6-4,-4 1-1,-7 2 2,0 11 1,0 11-11,0 9-11,-3 15 3,-5 10 2,-4 10 3,2 14 1,2 7-1,3 12 3,5 6-6,8 4-9,6-3 6,2-5 14,2-11 3,8-11 3,-1-15 3,1-12 2,2-14 3,-2-10-4,-2-6 5,-7-8 6,-4 5 7,-5 0-6,-5 13-21,0 8-9,3 10-4,-3 12 1,3 9-2,4 9 3,-1 5-2,-2 3-5,2-1-24,-1-6-107,5-7-188,-4-44-583,-1 20 0,0-11 0</inkml:trace>
  <inkml:trace contextRef="#ctx0" brushRef="#br0" timeOffset="1426.1182">10210 1215 3190,'-11'-10'54,"-2"0"5,-1-5 2,0 3-1,8 4-52,4 2-187,1-22-471,-6 23 0,-10-2 0,-9-1 0</inkml:trace>
  <inkml:trace contextRef="#ctx0" brushRef="#br0" timeOffset="1595.2377">9707 1186 2780,'0'0'70,"-3"0"5,3 4-8,0-4 19,19 2 2,16-2-53,19 0-208,11 3-432,4-3 0,-6-3 0,-1 3 0</inkml:trace>
  <inkml:trace contextRef="#ctx0" brushRef="#br0" timeOffset="2550.4106">10446 1330 3149,'-5'-1'27,"2"1"0,-6 0 0,2 1 1,-3 6-1,8 7 4,0 5 1,0 6 4,6 5 3,4 2-23,3-1-3,4-5 5,6-5 9,6-9 4,-4-9 2,1-6 1,-5-11-1,-8-7-3,-5-5-1,-8-5 0,-6-3-1,-10 1-7,-3 8-9,-3 3-6,-2 11-3,3 8-5,8 1-4,1 4-4,12 1-10,10 0 9,12-3 6,13 3 3,8-2 3,7-1 2,-1-1-1,-11 1 4,-8 0-1,-6 0 4,-10 1 7,1 2-11,-2 6-6,-4 8 1,-1 5-4,-4 8 2,-1 2-1,-1-3-1,-1-3 8,-1-7 13,4-8 3,-2-9 3,1-6-1,10-13 5,7-11-3,6-4-1,4-6 0,4 0 2,-2 11-6,-6 7-14,-2 8-5,-5 10 4,0 12 1,-2 8-3,4 2 2,0 8 0,3 6 3,1-6-2,4-3 3,3-5 6,0-12 7,2-8-4,-4-8 3,-5-14-4,-5-5 2,-4-12 1,-8-5-1,-2-1 9,-4 5 9,0 9-7,0 10-24,0 7 1,-4 9-4,-1 10 5,1 11-4,4 12 3,-3 4-1,6 13-8,3 0-15,1-6-4,2-6 15,-4-10-4,-2-5-9,0-11-1,-9-4 1,-8-9-3,1-4 1,-4-3-3,-4-2-28,9 1-89,12-3-257,-2 3-304,2 3 0,9-5 0,5-4 0</inkml:trace>
  <inkml:trace contextRef="#ctx0" brushRef="#br0" timeOffset="3093.2493">11514 1057 3563,'0'-3'33,"0"-1"-4,0 3 2,0 1-1,0 8 3,0 15 2,0 14 1,0 12 1,2 10 0,-2 2-34,2 0 4,-1-9 3,4-11 7,-4-11 15,4-20 3,7-8 2,6-10 3,3-11-2,3-11 0,3-5 0,-9 1-20,-6 7-11,-2 8-3,-2 11-15,1 12-3,1 15-3,3 5-5,5 6 2,4 1-4,2-1 4,7-6 28,2-13 17,-2-6-2,-1-5 5,-1-6 7,-8-13 7,-5-3 11,-4-6 8,-5-2 20,-5 2-1,-2 6-20,0 7-15,4 10-1,-4 10-6,0 10-6,-4 9-7,4 7-13,0 8-12,0 2-60,0-9-109,15-8-225,-4-13-431,0-11 0,4-11 0,-3-15 0</inkml:trace>
  <inkml:trace contextRef="#ctx0" brushRef="#br0" timeOffset="3245.1936">11952 1141 2765,'-6'-11'90,"-1"-2"1,0 1-1,-1-1-2,8 7 1,0 6-50,9-2-276,-7 8-366,2-1 0,-1-5 0</inkml:trace>
  <inkml:trace contextRef="#ctx0" brushRef="#br0" timeOffset="3774.1089">12195 1240 3450,'2'0'2,"-2"1"-8,0 3 2,4 8 0,-2 11 2,0 12-1,0 17 1,-1 14 1,-1 9 2,-1-1-4,-1 3 5,0-9 7,2-9-1,-2-12 0,2-11 3,0-13 13,-4-6 33,2-14 2,-3-4 0,-3-15 0,-1-10 1,7-16 3,-4-16 6,6-17 11,-2-5 6,4-5 12,4 3-23,4 5 19,2 13 6,8 12-7,2 13 7,2 10-8,5 7-8,1 7-10,3 9-12,3 10-25,-1 17-16,-2 10-27,-15 15-7,-10 5 10,-8 8-5,-15-9 8,-9-8 4,-7-10-11,-2-9-28,-3-15-69,-2-4-86,19-13-740,-10-4 0,4-4 0</inkml:trace>
  <inkml:trace contextRef="#ctx0" brushRef="#br0" timeOffset="6152.1647">13193 1415 718,'2'10'7,"-1"2"6,3 6 3,1 1 6,1 1 18,2-2 46,2-1 31,4-6 8,5-8 6,1 1 0,4-10-1,0-2 1,-2-6 2,-5-6-3,-2-9-14,-3-12-42,-1-8-19,-1-7 18,-4-5 10,-1-7 12,-1 6 17,-4 9 5,2 10 2,-2 12-8,-3 11 1,-2 14-3,-4 12-11,-4 13-27,2 12-15,0 13-15,4 16-21,5 5-13,5 0-7,6-2 6,3-2-4,8-8 3,7-10 6,4-9 10,-2-17 3,7-8 4,-4-9 3,-2-13 2,-7-6 3,-4-9-1,-10-7 2,-2-10-6,-5 1-6,-4 3-7,-2 6-12,-2 11-1,2 9-3,-8 9-3,-3 6-19,4 6-99,5 3-204,0-5-335,13 7 0,6 0 0,9-5 0</inkml:trace>
  <inkml:trace contextRef="#ctx0" brushRef="#br0" timeOffset="7249.448">13924 1299 2635,'0'0'11,"0"0"-1,0 3 4,3 0 9,3 1 15,5 1 14,5-4 8,4-1 9,2-5 2,-3-6-7,-4-8 4,-2-1 3,-9-7 1,0 3-6,-4 1-13,-4 8-17,-6 7-7,-4 1-8,-7 14-2,-6 9-4,2 11-4,2 12-1,8 10-4,7 8-4,2-3 1,16-3 9,9-9 3,10-13 0,14-16 2,10-10 2,10-11 2,-4-15 1,-3-10-1,-10-10 1,-8-13-1,-12-9-5,-10-1-4,-5 3 2,-8 10 2,0 15-8,-3 15-2,-3 15-2,0 15 2,0 17-1,-2 14 0,2 19 0,3 7 0,0 6-3,3-6-6,2-2 2,-2-14-33,0-11-66,7-19-224,-7-16-345,-1-6 0,-2-14 0,-6-7 0,-9 46 3013,4-52-2601,-4-4 80,2 3 58,4 3 36,9-37 4,-2 54 14,8 3 38,10 6 70,7 1 224,15 1 14,6 1-76,7-3-82,-5-1-58,-5 1-33,-14-2-2,-5 1-5,-14-1-6,-5 5-8,-3-5 0,0 10 4,-7 2-1,3 10 4,-4 7 1,-3 7-2,2 4-2,7 2-5,0-3 4,8-10 12,14-6 0,5-11-3,8-5 0,3-11-2,2-8-2,-3-4 2,-9-6 0,-6-5 3,-8 7-5,-3 5-16,-8 7-3,-1 11 1,0 7-4,0 10 3,2 5-2,4 6-3,3 3 2,8-5 1,6-8 4,3-4 11,2-6 3,-2-6 1,-2-9 4,-8-8-1,-11-8 7,0-8 4,-12-12-2,-5-4-4,-6 4-5,3 3-5,-5 9-3,5 15-5,2 12-6,2 6-10,2 6-30,6 8-90,18-5-540</inkml:trace>
  <inkml:trace contextRef="#ctx0" brushRef="#br0" timeOffset="7651.3783">15219 1333 1423,'3'0'42,"-3"3"12,1 1 32,2 3 47,5-1 30,1 1 17,9 0 8,1-2 4,8-2 1,3-3-35,1-5-1,-1-2-7,-6-9-25,-4-4-38,-10-5-24,-6 2-9,-2 0-6,-7 7-2,-6 3-3,-9 7-1,-7 12-1,-7 8-3,-2 11-7,5 5-8,7 11-5,10 7-5,8-6-2,6-2 1,14-2 6,7-7 0,9-11-1,10-7-18,7-8-78,6-15-203,-10-25-419,-1 8 0,-7-8 0</inkml:trace>
  <inkml:trace contextRef="#ctx0" brushRef="#br0" timeOffset="8391.597">15661 1312 759,'1'2'100,"4"3"47,-2 3 39,9 2 18,7-4 10,9 0 7,4-2 3,1-4 7,-3-4 8,-12-8-59,-5-1-26,-10-9-35,0-1-31,-3-5-7,-3 6-14,0 3-1,-4 5-4,-9 8-6,-4 6-8,-5 5-4,-2 6-8,0 13-10,3 6-3,9 5-6,6 7 6,6 0-2,11-6 3,9 2 5,12-11 3,9-5 0,10-12 3,1-4-1,-1-15-2,-11-8-4,-8-11-2,-5-3-1,-7-7-2,-3 6-6,-9-1-6,0 13-14,-4 9-5,-1 7 0,0 11-1,0 9-2,2 9 0,2 2 0,2 8-2,2 0 0,1-5 3,1-5 11,4-2 5,-2-6 0,6-11 3,-1 0 2,0-16 1,0-2-2,6-11 4,-3-5 0,2-9 0,-4 2-4,3 8-1,0 5-4,2 10-2,1 8 0,-4 14-3,-6 3 3,-3 12-2,-5 2-1,-5 4 0,3 0 4,-2-10 3,0-4 1,-2-4 4,4-7 2,7-4-1,-4-2-22,6-6-109,0-22-671,-3 4 0,-5-8 0,-3-17 0</inkml:trace>
  <inkml:trace contextRef="#ctx0" brushRef="#br0" timeOffset="11387.9929">18539 1264 606,'0'-1'62,"2"-2"3,-2 0-1,1 2-4,-1 1-7,0 0-1,0 0 3,0 0 4,0 1 6,0 6-43,0 1-7,0 0-1,0 6 4,0-6 9,0 2 21,0-3 79,2-1 34,4-4 4,6 0 1,1-7 4,5-9 1,-1-6 1,-1-7 5,-3-11 3,-7-1-5,-1 3-71,-3 0-29,-4 6 4,-2 3-8,-3 3-9,-10 8-6,-12 9-2,-5 2-8,-7 2-8,-1 11-8,0 8-10,1 8-7,7 10-11,2 7-2,10 5-1,8 2 2,8 1-1,6-3 1,9-4 5,9-6 4,-3-9 7,14-9 0,1-5 4,0-8 2,-2-5 4,-5-4 1,-8-4 4,-7-2 7,-3-4 8,-5 0-1,-5 1-6,-9 1-3,-8 7-4,-8 10-3,-5 10-7,2 17-2,2 11-7,14 14-7,9 4-12,8 1-3,15-10 7,6-7 3,9-14 6,7-11 6,8-13 5,0-7 1,0-11 5,-3-11-2,-2-11 0,-8-8 1,-8-7-4,-3-7-1,-4 10-3,-8 4-4,-2 11-9,-4 15-11,1 8-2,3 7-3,-1 10 2,3 5-1,2 11-2,0-1 1,0 6-2,-2-1 2,5-3 6,-8-7 17,-2-4 2,5-10 0,2-10-1,4-12 1,7-7 3,4-11-3,-1-2-2,-1-4-2,-2 9-4,-5 7-14,-4 5-8,2 14 2,-8 7-3,1 12 3,0 9-4,0 9 4,1 6 1,4-3 5,9 1 6,2-10 10,6-4 8,4-12 1,6-9 2,-2-2-5,-1-14 5,-5-9-1,-4-8-2,-8-10-3,-3-5 3,-10 2-8,-4 12-5,-3 4-9,0 13 1,-10 10 3,-8 11-2,-5 4-3,-6 11-1,2 7-6,3 6-10,8 5 9,10 0 0,4-9 17,5 0 4,12-10 3,0-10 0,9-5 6,10-11 3,2-12 7,-2-10 8,-4-9-5,-4-15 2,-10-8-9,-7-2-1,-5-1-6,-3 9-3,-1 9-4,0 12-12,0 13-10,-1 14 5,-6 9 1,-2 13-5,-2 11-2,3 15-6,3 7 4,1 10 1,11-1-1,1 0 10,5-9 10,4-6-3,9-9 6,-2-13 7,2-12 2,-2-11 1,0-10 3,-1-6 0,-6-11 2,-3-4 2,-5 2-2,-6 2-9,-2 11-24,-1 9 1,0 7-2,0 16-2,0 9-2,0 8 0,7 5-3,6 7 2,9-7 2,8-1 7,10-7 16,-1-11-8,0-6-5,-8-15-7,-8-8-9,-3-14-6,-16-9-2,-4-9-5,-9-10-5,-6 10-3,-2 1 1,-5 15 3,-4 12 6,1 11 7,3 10 5,5 11 7,10 4 2,7 5 9,13 4 5,13-1 5,8-5 3,12-6 2,5-9 4,-3-7 1,-6-11 4,-5-8 3,-9-3 0,-8-2-3,-9-1-6,-5 3-3,-3 6-4,-6 6-2,-3 6-4,-3 4-4,0 7-7,-1 5-2,3 11-1,4 8 1,10 10 2,6 7 6,2 3 1,0-6 2,2-5-2,-6-12 1,-4-8 0,-7-11-13,-4-5-11,-5-7-16,2-1-52,4-10-184,2-11-386,1 6 0,6-4 0,8-2 0</inkml:trace>
  <inkml:trace contextRef="#ctx0" brushRef="#br0" timeOffset="11903.0667">20337 1486 2531,'7'-12'132,"0"-7"33,3 0 29,-3-2 17,-4 8 4,-3 9-5,4 1-10,-4 2 2,0 9 3,3 17-81,0 22-43,-3 19-32,0 24-27,2 13-20,-2-3 0,0-6 5,1-16 10,1-18-1,-2-17-1,2-18 5,-2-11-9,-2-14 1,-1-14-1,-2-7 0,2-13-3,-4-13-1,4-15-3,3-9-2,0-9 0,6-3-10,4 7 5,3 5-5,4 14-2,7 14 4,-4 15-2,1 9-3,-1 9-1,-2 6 1,-2 8-2,0 12 2,-9 7-4,-4 9 1,1 6 0,-11 1-7,-4 0 0,-4-7-3,-4-8 5,-7-6-5,4-2-30,5-8-37,9-3-43,4-1-127,13-4-150,6-27-285,6 25 0,9-4 0,8-2 0</inkml:trace>
  <inkml:trace contextRef="#ctx0" brushRef="#br0" timeOffset="12353.3077">20797 1679 1100,'16'-9'226,"1"-7"32,1-7 13,6-6 10,-16-4 7,-2 1 5,-2 3 6,-2 0 5,-2 6 8,0 4-165,-2 7-63,-2 2-30,-7 7-13,-7 6-10,-6 15-5,0 6-5,3 14-5,10 10-5,6 3-1,10-4 6,7-2 6,8-11 6,4-11 1,6-9 5,5-8 1,-1-12 1,-2-10 1,-2-7-2,-6-10-6,-5-9-2,-3-3-6,-6 6-5,-6 7-6,2 10-17,-6 9-6,0 11-3,0 10 3,0 12-2,0 9 6,0 4-6,4 11-1,6-9-20,0-4-46,10-5-47,3-9-113,3-14-173,-4-4-273,2-10 0,-8-8 0</inkml:trace>
  <inkml:trace contextRef="#ctx0" brushRef="#br0" timeOffset="12904.7298">21312 1490 1845,'0'-5'167,"4"-1"3,1 1-1,4 1 2,0 8 3,9 10 1,5 10 1,-3 11 2,-3 3 3,-5 4-151,-6-6-17,-8-7 0,2-5 13,-6-7 6,-1-11-1,7-2 1,0-8 1,0-10 0,7-9-1,3-10 2,8-9 4,0-3 1,6 10-12,0 0-6,0 15-2,2 8-1,-2 7-5,-5 9-1,0 7 0,-3 7-2,-8-1-8,-4 5-5,0-5-7,-4 1 1,0-6 9,0-4 4,0-5 8,0-3 2,2-7 1,3-1 2,5-8 5,8-8 2,3-5 8,7 3-2,-4 6-8,0 12-5,-5 5-5,1 18 0,-1 16-5,-4 12 5,-3 2 0,-4 8-1,-4-8 3,-1-10-6,0-7-45,3-9-84,8-12-244,-4-4-370,10 1 0,1-17 0,12-7 0</inkml:trace>
  <inkml:trace contextRef="#ctx0" brushRef="#br0" timeOffset="13058.2148">22212 1670 2791,'-2'10'28,"-1"8"17,-4 15 8,-7 6 2,-1 7-4,-9-8-655,2 4 0,0-7 0,4-13 0</inkml:trace>
  <inkml:trace contextRef="#ctx0" brushRef="#br0" timeOffset="15997.4557">23765 896 780,'2'0'21,"-2"8"14,1 3 14,1 1 12,2 2 27,-2 5 40,2-3 53,2-6 35,2-1 10,4-9-1,3-3-9,5-7-8,0-11-6,-3 0-6,-2-9-13,-4-2-32,-5-1-45,-5 3-30,-2 7-11,-10 3-8,-8 9-3,-10 7-6,-7 11-6,-6 13-8,-1 11-13,5 15-8,9 14-9,9 5-5,8-2 3,11-2 2,10-8 5,4-11 4,14-14 4,3-8 3,5-10 2,1-9 4,-4-8 5,-8-7 2,-9-5 1,-8-6 2,-7-2-6,-7 0-4,-11 7-4,-8 5-4,-8 10-2,-7 10-5,-1 14-5,4 12-2,7 8-5,10 13-3,7 2-2,10 1 2,7-6 1,9-8 5,12-12 5,7-10 5,10-12 2,6-7 1,-4-10 6,-1-10 3,-9-4 4,-7-9 0,-6-5 1,-5 5-2,-8 5-5,-4 5-15,0 12-8,-3 6-1,0 10-1,0 6-3,0 11-2,3 7 0,0 3-5,3 3-1,9-2-1,5-10 12,8-11 7,1-4-2,2-8-3,-3-11 1,-2-5 1,-2-11 1,-7-4 0,0-4 2,-2-2 0,-2 6-1,-2 8-10,-4 7-3,3 7 1,-3 11-2,1 8-1,1 9 0,1 6 0,-2 6-2,-2 8 0,1-1 2,-4-5 9,-3-5 14,5-12 7,-5-9-1,6-7 0,9-8 0,3-11-1,9-6 3,0-10 1,3-1-1,-7-2-5,-5 9-17,-1 7-14,-5 12 2,0 10 1,0 10-2,2 6 2,0 11-2,3-3-1,-4 7 0,1-5 4,0-7 6,5-2-4,-1-11-2,5-2-5,1-8-3,3-5-6,-1-11-1,-2-5 2,3-10-2,-6-8 2,0-2 4,-3 1 10,-8 5 13,-3 12 22,-3 7 22,-1 4 10,-3 8 3,0 2-1,0 4-2,0 0-6,0 2-3,0 2-4,0 7-9,-3 12-17,3 7-20,0 16-6,0 8-1,0 1 1,0-7 3,0-7 7,0-12 5,0-10 8,0-10 3,0-4-6,0-9-1,0-4-2,3-6-1,5-6 0,4-8-5,8 2-4,5 1-4,4 2-8,-1 11-2,8 8 2,-6 6 0,2 11-1,-9 9 0,-7 10 1,-10 9-1,-3 1 0,-9 1-8,-6-9 6,-5-5 8,1-10 7,-4-6 10,5-11 3,8 0-4,4-6-2,6-6 0,13-8 4,13-7 4,7-4-5,6-6-7,2 3-6,-6 5-3,-8 5 7,-11 6 14,-10 4 5,-6 5 0,0 3-3,-3 6-9,-3 0 2,6 0 1,-3 10 0,0 6-2,0 7-12,0 4-9,6 3-4,6-2 4,7-2-4,7-6 3,6-6-4,4-9 0,0-5-2,-4-4-2,-6-4 2,-4-6 3,-7-2 2,-5-2 7,-5 1 8,-2 7-6,-3 4 3,0 5 0,0 1-1,0 7 0,0 3 0,9 3 0,6 3 1,8 3-6,8-6 2,5-6 12,0-3 1,-1-4 2,-5-4 2,-6-6 5,-7-3 2,0-7 3,-10-8 14,-1 4 11,-2 0 7,-4 3 1,0 9-14,0 6 2,0 9-4,-4 15-5,1 13 0,3 15-8,-3 19-10,3 15-12,0 6-6,0 6 1,0-4 11,-3-7-6,-3-14-11,-7-13 9,-3-20 2,-11-19 4,-3-7-5,0-10 1,-1-10 3,5-7 1,8-1 0,9-3 0,6-9 11,13-1-7,12-1-7,9-2-6,14-3-8,17-6-11,7-4-5,6-2-3,-4 2 6,-8 1 5,-9 10 8,-20 6 7,-13 8 3,-11 9-9,-7 6-1,-6 6 9,-9 10 3,-3 5 1,0 10-5,-5 7-5,4 8-1,8-6-12,5 1 3,7 0 19,9-11 11,7-3 3,5-8 4,5-7 1,3-6 5,-6-13 3,-3-7-3,-8-13 9,-9-5-6,-4-2-9,-3 2-13,-10 8 2,-13 11-4,-7 9-34,-11 6-88,8 5-314,-5 11-338,5-4 0,15 0 0</inkml:trace>
  <inkml:trace contextRef="#ctx0" brushRef="#br0" timeOffset="17734.4662">27343 1564 932,'0'-1'5,"0"-3"0,0 4-1,0-3 0,0 6 1,0 2 6,0 1 10,0-1 12,0 5 9,0-1 1,0-1 18,0-1 37,0 0 41,0 2 46,3-4 18,3-4 5,6-2 10,0-5 2,3-7 0,3-4-3,-5-8-14,3-7-33,-4 0-36,-2-3-41,-2-2-1,-5 6 1,-2 4-11,-5 1-15,-7 6-9,-13 3-6,-6 7 0,-12 3-7,-2 8-2,2 12-13,5 7-19,11 8-15,8 9-8,12 6 2,8 0 3,5 1 0,11-9 5,0-8 11,6-4 5,5-12 8,-1-7 8,1-7 5,1-6 3,-4-9 3,-5-2 1,0-11 3,-5-2 0,-8 3-7,-2 7-6,-1 7-14,-5 6-13,0 6-1,1 10-5,1 8-1,-1 6-5,2 11-3,4 2-5,-2-1-4,2-7 2,1-5 15,4-14 11,5-2 1,2-10 1,8-4-1,3-10 0,4-3-2,-3-9 4,-1-1-1,-6 3-4,-2 7-9,-6 9-8,-4 8-6,-3 9-2,-3 6 2,-3 13-1,0-2-2,-3 4 2,0-2-2,6-3 5,3-8 9,12-7 5,4-4 6,9-5 1,5-8-11,-1-3-6,5-3 0,-6-4-6,-7 1-2,-2 5-10,-11 10-5,-8 5 0,-2 14-1,-1 12 2,5 4 7,10 8 6,11-3 5,8-5 5,7-12 7,6-10 11,0-9 2,-9-10 2,-4-10 3,-7-2 1,-7-15 2,-8 0 0,-10-11-4,-3 2-5,-5 6-11,0 6-12,-3 7-2,-3 17 0,-12 9-4,-2 14-2,-7 12-5,-3 12-1,11 4 1,6 5 4,7 0 9,6-6 12,0-13 6,6-6 7,2-11 5,10-7 2,3-9 4,9-11 3,0-6 1,2-13 3,-5-7 2,-1-14-2,-4-6-5,-4-7-3,-3 3 7,-7 7 6,-2 18-20,-6 13 4,-11 30 2,-9 29-5,-4 21-3,-6 20-2,3 17 0,14 11-7,10-3-13,12-8-5,9-12 22,5-11-22,0-13-48,1-15-95,8-24-680,-20 0 0,-6-16 0,-6-16 0</inkml:trace>
  <inkml:trace contextRef="#ctx0" brushRef="#br0" timeOffset="19217.1818">18587 2451 1510,'0'-1'81,"0"1"26,0 0 14,0-1 21,0 1 20,0-2 11,2 0 9,-1-3 5,5-1 2,5-2-68,5-3-11,3 5-28,6 3-13,-4 1-23,1 9-20,-2 12-11,-3 11-10,-7 12-2,-5 13 0,-4 3 3,-5 3-3,-5-3 3,0-6-1,-3-11 7,0-11 22,5-12 26,0-8 4,4-9-1,3-7 2,0-11-6,6-17-1,12-9 0,6-13-3,11-1-6,6 2-22,-4 8-28,2 11-4,-6 16-3,-6 11-2,0 18 0,-2 10 5,-7 11-3,-1 1 7,-9 8-1,-5-6-1,-3-5 4,3-13 7,-6-4 8,3-7 0,3-4 1,-3-7-3,8-6-3,0-13-1,14-12 1,5-5-3,6-1-2,5 8-6,-1 9-6,-4 16-1,-5 11-2,-6 22 4,-5 7 3,-6 16 2,-1 5 1,-7 8 5,1-8 1,-1-5-13,0-13-89,5-7-175,1-20-457,6 1 0,0-13 0,11-6 0</inkml:trace>
  <inkml:trace contextRef="#ctx0" brushRef="#br0" timeOffset="19802.8647">19873 2624 2782,'-2'-18'98,"-6"0"1,-9 1 2,-9-4 2,-4 14 0,-5 7-1,-2 7 1,5 8 0,8 6 2,10 3-87,4 3-11,7 0 8,9-5 1,11-6 2,10-13 3,6-3 3,9-3 0,-2-15 0,-1-2 0,-11-9 4,-6-1 2,-6-2 4,-8 6-6,-4 9-18,-2 10-4,0 7-1,-2 11-1,6 9 2,3 10-1,4 5-2,6 6-3,3-6-7,6-5 3,2-12 18,2-8 1,0-10 3,0-8 1,-4-12-4,-4-7 1,-4-8 2,-3-17-2,-7-2 1,-1-1 2,-3 0 1,-6 10-4,0 13-15,2 12-5,-2 13 0,0 14-1,0 17-1,0 13-1,0 13-1,1 14-4,2 6-1,0 1-3,2-12-3,-1-5-72,-2-18-200,-1-22-462,-11-9 0,-4-9 0,-2-11 0</inkml:trace>
  <inkml:trace contextRef="#ctx0" brushRef="#br0" timeOffset="19953.7118">20181 2647 2705,'4'-6'64,"7"-5"2,9-4 0,10 6 0,14-2-11,3 0-79,0 0-184,-3-12-350,-5 10 0,-14 5 0</inkml:trace>
  <inkml:trace contextRef="#ctx0" brushRef="#br0" timeOffset="20459.1607">20600 2564 712,'6'18'151,"5"5"30,2 1 18,9 1 16,1-6 6,5-8 3,4-9 5,-2-2 5,-6-6 6,-4-7-88,-9-11-38,-7-4-20,-4-8-11,-9 2-5,-6 4-4,0 10-1,-11 7-5,-4 10-2,0 10-6,3 9-10,3 12-4,15 7-8,4 6-4,12 2-6,10-6 2,13-5 1,5-9 2,12-7 1,-4-10 0,2-6 0,-1-14-8,-8-6-2,-1-4-1,-8-14-4,-4 0-3,-9 1-2,-4 9-2,-4 5-13,-5 16-2,2 8-1,-3 13 2,0 10 0,0 5 0,0 9 0,0 2-2,0 1-4,0-5-52,6-7-75,7-13-208,4-20-342,4 4 0,2-4 0,6-15 0</inkml:trace>
  <inkml:trace contextRef="#ctx0" brushRef="#br0" timeOffset="21328.994">21322 2629 3082,'3'-4'20,"-3"4"3,5 0 5,-5 5 2,6 8 2,-2 8 2,2 1 1,-3 6 1,1-2 1,-4-6-14,2-1 8,-2-8 6,0-6-6,2-2-3,7-7-1,8-15-2,9-2-6,6-7-1,5 4-2,-2-2-8,-6 16-11,-3 4-9,-5 10 0,-5 6 1,-3 7 1,-1 2 2,1 0 4,1-1 1,5-1 6,8-2 6,5-9 2,2-5 0,4-2 6,0-13-1,-8-4-2,-5-9 0,-10-4 2,-9-1 6,-4-2-2,-11 7 0,-11 9-1,-4 10 1,-7 11-3,-3 10 1,4 10 0,11 5 0,10 3 0,6 0 0,12-7-1,7-6 3,8-8 2,6-4 0,7-9-1,-3-6 1,-4-9 3,-6-5-2,-7-11 3,0-1-8,-10-1 2,-4 5-10,-1 10-12,-2 9-2,0 11 0,0 11 0,0 11-1,0 10 0,4-3-1,6 8 5,7-7-1,4-5 9,12-6 16,2-10-1,-5-8-1,6-10 0,-1-11-3,-3-13 0,-4-6 0,-2-14-4,-8-6 1,-8-1-5,-4 2 6,-6 17-13,-3 8 4,-6 22 1,-4 20 0,-4 17-2,-1 20 3,4 13 5,11 9-4,6 0 5,11-2-14,4-12 18,4-6-19,3-14-86,8-13-206,-3-40-510,-3 14 0,-6-10 0,-7-23 0</inkml:trace>
  <inkml:trace contextRef="#ctx0" brushRef="#br0" timeOffset="22267.5923">23801 2511 2120,'0'-20'133,"0"-7"23,0-7 22,2-4 13,-2 7 8,0 7 4,0 8 1,0 6-4,0 3-7,0 5-114,0 6-19,-5 13-23,-7 17-23,-6 30-11,-6 17-7,-3 19-3,5 8 0,6-8 3,10-15 6,6-13-2,0-21-14,0-16-40,3-18-122,0-17-112,-3-17-79,4-11-16,-4-12 6,-4-5 34,-2-5 67,2 1 94,-2 6 73,3 5 82,2 7 155,1 12 121,1 1 84,5 6 17,11 5-4,9 3-32,12-1-66,15 4-90,2-5-59,-5 6-42,-6-3-33,-13-1-12,-11 3-9,-10 1-4,-4 0-1,-2 4-2,-3 7 2,0 5 1,1 14 1,-2 11 0,-3 3 1,2 4 2,-1-5 5,-1-5 1,1-7-39,2-11-187,-1-32-470,-1 12 0,2-10 0,-1-9 0</inkml:trace>
  <inkml:trace contextRef="#ctx0" brushRef="#br0" timeOffset="22429.2579">24132 2511 3489,'0'-13'72,"2"3"-6,-1-4-10,1 1-3,2 9-50,1 4-137,22-3-587,-21 10 0,2 2 0</inkml:trace>
  <inkml:trace contextRef="#ctx0" brushRef="#br0" timeOffset="22939.3147">24342 2547 2485,'0'0'89,"0"0"0,0 2 2,-2 6 0,0 8 0,2 6 3,-1 7 2,4 4 2,5 5 0,2 0-107,-2-4-74,4-6-99,-8-12-13,-1-3 6,-4-10 22,-1-3 41,-2-6 55,4-1 27,-3-9 18,7-2 24,5-8 76,5-9 98,10-4 12,12-1-3,6-2-14,0 1-36,-4 9-38,-12 9-7,-11 5-10,-9 6-9,-6 7 2,-3 3 0,-9 6 0,1 9-5,-1 11-8,0 10-8,6 10-14,4 6-22,6 2-7,0-1 4,1-2-1,-4-10-5,2-7-6,0-9 5,-6-9-4,-7-10-17,0-4-67,3-4-202,-6-26-413,6 15 0,7-5 0,3-7 0</inkml:trace>
  <inkml:trace contextRef="#ctx0" brushRef="#br0" timeOffset="23713.6989">24820 2637 3000,'3'-3'66,"-3"3"-2,0 0 3,0 7 2,0 12 1,0 7 4,0 6 1,0 7 1,3-1 2,1-6-65,3-6 4,9-8 2,5-9-7,2-4-8,3-15-6,2-1-4,-5-13-3,-2-6 2,-1-9-2,-4 1 1,-7 0 3,-1 12-3,-5 6 0,-2 14 5,-1 8 8,3 13 2,-3 5 2,9 11-1,1 3 1,6 1 0,7-6 1,9-5 4,5-8 9,2-8 2,3-5-3,-2-10 1,-5-5-2,-5-8-3,-7-6 1,-5-12-4,-9 0-5,-2 3-4,-7 8-7,-4 5 0,-2 16 2,-5 6 0,1 12-1,-4 10 3,5 5 0,5 4 5,7 5 4,9-3 4,12-5 9,6-5 0,11-7 5,5-9-2,1-5 0,-2-11-2,-3-7-6,-4-7-11,-6-9-5,-8-9-4,-5-2-7,-13-2-10,-3 9-6,-6 10-5,-8 10 1,-7 10-4,-1 13 5,-4 15 9,5 10 4,9 14 1,6 9 6,3 5 7,0-4 1,2-9 1,-2-8-4,-9-9 5,-6-12-27,-9-15-133,-14-16-594,-6 2 0,-2-12 0,7-8 0</inkml:trace>
  <inkml:trace contextRef="#ctx0" brushRef="#br1" timeOffset="38732.7311">3321 3779 1307,'3'-5'138,"0"4"9,1-2 7,0-1 1,-4 3 4,0 2-1,2-1 6,1-1 14,1 1 12,-1 0-98,3 0-13,0 0 8,0 0-1,3 0 7,-2 0 0,1 0 4,-2 0-4,1 0-11,-4 0-6,-1 0-8,-2 0-16,0 0-15,0 0-2,0 0-8,0 0-4,0 0-8,0 0-3,0 0-8,0 0-11,0 1-11,0 2 3,0 1-1,0 4-2,0 7-1,0 4 4,0 7 4,0 3 1,0 9 6,0 0 5,0 7 6,0 5-1,0 7-1,0 5-1,-3 7-1,-3 4-1,0-5 3,0-9-2,0-9 0,3-15 6,0-13 19,0-7 38,3-9 35,0-6 18,-1 0 4,-1 0-6,-1-2 1,0-6 0,-2 2-4,1-2-30,1 0-86,-3-2-168,2-7-756,4 3 0,-3-7 0,6-9 0</inkml:trace>
  <inkml:trace contextRef="#ctx0" brushRef="#br1" timeOffset="40248.5675">3469 3792 575,'1'-4'98,"2"-4"30,2 1 20,-2-1 45,-2 4 56,3 3 38,-4-2 26,0 3 22,0 0 15,0-4-56,0 4-26,0 0-23,0-2-20,0 1-44,0 1-55,0 0-46,0-3-40,0 3-21,6 6-16,4 7-5,4 11-8,10 8-5,8 19-3,9 7 2,9 7 1,4 4 6,-5 3 15,-4 6 0,-5-3-1,-9-8 2,-3-5-1,-9-10-2,-3-13-3,-6-13 8,-5-7 9,-2-10 11,-2-3-1,-1-6-7,0 0-34,0-3-48,2-4-148,15-19-576,-10 6 0,-3-10 0,2-5 0</inkml:trace>
  <inkml:trace contextRef="#ctx0" brushRef="#br1" timeOffset="40621.9203">4077 3818 2860,'0'-14'106,"0"-2"21,0-2 16,0-1 0,0 9-10,0 10-13,0-4 0,0 10 4,-1 8 2,-4 17-63,1 12-34,2 22-21,0 18-17,-2 8 2,4 12 11,-2-3 20,2-3 0,2-16 0,2-17-2,-2-12-4,0-17-1,2-9 0,-2-13 6,1-1-23,-3-8-71,4-4-131,10-12-595,-8 0 0,4-11 0,4 2 0</inkml:trace>
  <inkml:trace contextRef="#ctx0" brushRef="#br1" timeOffset="41390.3078">4404 4226 3075,'0'-5'107,"0"-1"9,0-3-2,0 5-6,0-3 2,-1 10-1,-5 4 1,-4 3-3,6 8 3,-5 9-93,4 5-16,4 1-7,1 2 2,0-1 5,1-13-2,4 0 9,4-10 6,9-7 2,6-8-6,4-9 0,1-6 0,-12-6 0,-5-8-3,-5-3-2,-10 1 14,-4-2 0,-1 9-12,2 9-4,-3 8 7,-3 10-2,2 9-1,2 4-4,4 8 7,4 3 5,8 3-10,11-7-9,9-5 12,11-7 7,2-5 0,0-11 6,-5-8 2,-9-5 4,-9-6-2,-7-7-1,-7-6 3,-2 2 16,-4 5 13,-1 7-7,-3 7-9,-8 14-1,-7 6 1,-1 14-9,-1 8-1,11 5-4,6 8-6,14 3-18,12-7-22,9 0-24,1-3-13,6-5-12,-4-5-5,-8-3 2,-12-3-8,-6-2-5,-4 0 2,-2 0 2,0 5 6,0 1 27,-2 4 19,1-1 13,-2 4-4,1-4-13,1-4-16,-2-7-38,3-2-43,0-6-156,3-13-391,-2 8 0,5-5 0,9-7 0</inkml:trace>
  <inkml:trace contextRef="#ctx0" brushRef="#br1" timeOffset="41998.1165">5002 4190 3470,'0'-6'118,"0"-2"15,0-1-5,0 2-12,0 4 3,2 3 1,3 6 2,4 5 2,0 10 0,3 8-92,-5 10-30,-2 0-21,-2-6-8,-3 2 13,0-11 4,0-12 6,0-3 2,0-5 0,0-9-4,0-7 2,4-8-2,7-9 12,2-5 1,10 3 2,4 0-9,3 9-12,2 11-7,-5 5-2,-3 9 1,-2 10 3,-9 6 1,-4 10-6,-5-1 9,-4 3-3,0-5-2,0-9 13,0-3 13,0-7 6,-2-6 4,2-5-3,-1-12 0,4-13 3,8-9-1,8-2 0,11-4-1,5 7-13,-2 10-15,0 9-10,-7 12-1,-7 9-1,-8 16 4,-2 4 0,-9 10 4,0-1 3,0 3-13,0-6-54,0-5-59,10-6-110,10-14-179,-2 0-257,12-8 0,2-6 0,4-6 0</inkml:trace>
  <inkml:trace contextRef="#ctx0" brushRef="#br1" timeOffset="42583.6076">5859 4241 1686,'3'-11'186,"1"-1"49,-2-1 33,-2-6 13,-16 6-1,-1 5 0,-10 6 1,-9 2 0,2 6 1,6 9-133,9 3-52,12 5-44,3 5-30,13-1-7,6-5 0,11-12 3,2-4 2,2-5 1,-4-6-2,-5-4 0,-10-8-4,-1-2-6,-7-3-5,-3 4-1,0 4-17,0 5-9,0 8-2,2 1-3,-2 5-1,4 4-7,4 7 10,1 2 6,9 4 1,3-6-5,5-5 6,7-8 3,-3-3 1,-3-13 1,0-6 4,-6-7 3,-6-11-1,-7-8 1,-1-8 6,-7-2 16,0 2 37,-7 6 11,1 8-8,0 17 0,-9 15-1,4 18 2,0 15-4,3 17-4,5 9-6,0 16-15,6 6-31,7-3-4,1 0 8,1-9 2,9-14-13,0-10-75,6-16-217,-4-67-575,-1 36 0,-1-14 0,-4-15 0</inkml:trace>
  <inkml:trace contextRef="#ctx0" brushRef="#br1" timeOffset="43402.8756">7332 3946 2046,'0'-5'88,"0"-5"41,0 0 33,0 1 17,-2 3 3,-4 4 1,-11 4 1,1 0 1,-7 8 1,5 0-62,3 11-26,10 3-42,5 5-30,10 4-16,11 6-1,6 5-2,3 3 1,0 3-2,-10-1-1,-3-7 5,-13-5 8,-11-7 5,-17-8 5,-12-9 4,-12-7 0,-6-5 7,3-2 8,4-7 5,16-3 4,12 2-3,8-6-33,11-5-36,15-1-61,11 1-99,19-6-238,2 2-306,6 4 0,-6 1 0</inkml:trace>
  <inkml:trace contextRef="#ctx0" brushRef="#br1" timeOffset="43793.9423">7601 4150 3403,'0'0'21,"0"0"-2,3 0 4,0 0 4,4 0 6,4 3 7,6-3 3,6 0 3,0-3 2,3-6-25,-8-2 7,0-7 5,-9-3-4,-3-1 6,-6 2 14,-3-1-5,-9 11-1,-6 4-5,-6 4 1,-3 7 4,-2 10 4,5 12 2,6 5 0,12 13-7,3 3-18,12-4-5,10-3-10,13-10-37,7-11-50,14-10-127,-1-19-213,-8-4-315,-6-7 0,-10-9 0,-5-9 0</inkml:trace>
  <inkml:trace contextRef="#ctx0" brushRef="#br1" timeOffset="44529.0278">7990 4105 2069,'0'0'68,"0"5"22,0 3 12,3 8 8,7-1 7,5 5 4,9-3 5,8-8 5,-2-2 0,3-7-32,-5-10-30,-5-3-20,-11-6-13,-3-7-3,-6-3 13,-5-6 13,-5 8 6,-4 6-2,-6 11-1,-6 4 2,-3 10 6,-1 7 11,5 11 4,13 4-1,2 7-14,12 2-15,12 1-7,17-4 0,10-7 1,16-5-11,8-7-28,3-9-25,-4-4-12,-5-14-7,-9-2-7,-10-6-3,-10-9-1,-11-4 5,-15 4 14,-4 2 6,-21 9 19,-11 11 16,-5 9 12,-3 9 15,-2 11 5,8 9-2,13 3 0,12 4-5,7-4-14,13-3 6,10-7-4,7-9-10,6-9-12,0-4-18,-3-13-2,-3-10-7,-11-8-9,-6-9 0,-2-14-5,-4-6-5,-7-3 16,-2-4 26,-3 12 24,-4 10-1,0 14-1,-5 19 8,-1 16 3,0 18 3,1 11 4,6 18-2,3 4-8,11 10-19,7 4-16,8-3 9,2-5-2,6-8-11,-6-10-24,-7-10-47,-2-10-99,26-20-671,-33-1 0,3-10 0,-7-14 0</inkml:trace>
  <inkml:trace contextRef="#ctx0" brushRef="#br1" timeOffset="45441.5629">10000 4167 899,'0'0'5,"2"4"10,-1-1 21,2 3 29,-3 5 73,3-4 77,-1 1 55,1-4 2,1-4 3,3-4-4,-3-12-1,2-7-7,-5-3-17,-1-3-13,-4 5-65,-7 0-70,-5 5-53,-8 9-4,-7 3-2,-3 10 0,-2 12 1,5 13 2,3 8-3,4 7-14,12 9-8,6-4-7,2-6 1,4-7 9,10-8 13,2-11 6,6-10 4,5-9 2,5-9-3,1-12 3,-2-11 0,-3-13 2,-3-7-3,-1-16-6,-5 0-11,-3 2-4,-5 4-1,-3 18 2,0 11-12,-1 15-15,-3 14 1,0 10 1,0 10-1,-7 16 0,3 15-2,-2 9 0,2 11-8,1 6-3,3 2 9,-2-2 11,4-8 0,-2-8-11,0-13-21,1-13-32,5-13-74,11-12-178,-1-34-500,7 10 0,4-12 0,0-6 0</inkml:trace>
  <inkml:trace contextRef="#ctx0" brushRef="#br1" timeOffset="47302.901">10311 4163 1954,'4'4'53,"5"3"21,2 1 11,8 0 8,5-6 14,-2-2 22,0-4 15,-2-5 11,-5-7 7,-7-7-18,-3-5-25,-4-4-14,-1 1 9,-6 4-6,-4 9-13,-7 5-17,-9 10-14,-7 6-9,2 8-1,0 13-6,5 7 2,12 14-6,2-2-14,10 4-1,13-4 4,9-5 0,11-13 1,11-9 1,7-9-7,-1-9-3,-6-7-5,-9-6-4,-9-7-6,-10-8 0,-6-3-2,-6-3 2,0 7-3,-2 9-15,-2 7-8,4 7 1,2 12 3,-2 3 3,6 4 0,6 6-1,0 8-1,4-1-10,-1-6-11,2-1 1,-1-7 7,-4-9-4,4-3-2,-3-7 2,0-5-1,0-8-1,0-3 0,0-8 3,-3-2 11,4 5 6,-3 4-1,5 7 4,-2 9 0,5 4-2,-1 1 2,7 6 0,-4 4 1,4 0 2,3-1 1,1 0 4,6-3 1,-3-3 3,-4-6 0,2-3 2,-6-5 2,-7-4 2,-8-5 6,-6 2 13,-3 4 8,-7 4-3,-8 9 2,-4 0-2,-8 12 4,-3 11 0,-3 7 2,8 3-3,8 10-5,10-1-14,5 0-6,7-2 8,16-7 1,5-10-2,7-6-3,10-10-8,-1-4-13,-4-13-12,1-9-18,-7-7-4,-8-12-3,-4-7-3,-9-5-1,-10 6 5,0 5 10,-5 12 7,1 11 4,-8 10 7,-1 13 17,-4 9 3,0 14 4,1 8 0,7 8 2,4 9-3,5-2-15,5-1-1,5-6 2,4-8-17,7-10-20,6-10-12,0-11-7,-3-7 2,0-9-2,-10-7 1,-6 0 11,-1-8 13,-6 6 17,-4 2 15,0 10 15,2 5 15,-5 10 8,1 8 1,1 9-1,-1 3 3,5 4-7,9 1-10,3-6-13,8-6 9,8-4 6,-1-13 1,-5 3-2,-1-12 0,-8-10-3,-8-3-5,-5-9 2,-6-8-5,-6 0-3,-11 3-10,-2 9 1,-10 9-4,-1 8-8,3 12-4,8 4 4,11 9-8,8 3-23,17 6-40,14-2-55,9-2-22,6-7 2,2-6 5,-5-4 10,-7-8 23,-6-4 32,-5-6 40,-7-3 50,-2-5 58,1-1 83,-5 6 61,-5-2 8,1 6-8,-3 4-19,-1 5-21,-2 8-31,1 12-32,0 16-27,0 19-15,0 16-28,0 18-28,0 8-14,0 1-9,-4-7 4,3-12-2,-1-19 3,-1-17 10,2-16 0,1-16-2,-3-7 2,1-15-3,1-9-3,-1-14 17,2-14 7,2-14 4,4-10-4,1-6-11,10-1 3,1 5 0,3 9-2,-3 13 5,-4 18-2,-4 10-5,-1 11-6,3 13-2,5 1-2,2 13-1,2 11-5,-3 9-1,-5 2-1,-11 7-9,-2-5 7,-9-3 8,-6-8 12,-3-8 1,-7-4-20,-2-5-41,-2-6-59,7-2-86,14-13-579,0-4 0,5-4 0,12-4 0</inkml:trace>
  <inkml:trace contextRef="#ctx0" brushRef="#br1" timeOffset="47892.4398">12315 4095 3484,'3'-7'104,"-1"-1"-4,2 1-3,2 1 1,6 8-2,-3 11-1,8 10 4,-5 3 0,-5 10-1,-3 3-88,-11 0-18,-3-8 6,-6-5 6,6-14 1,-8-5 7,9-9-1,6-11-3,5-7 2,5-9 2,10-7 0,5-9 0,-1 4-7,7 4-1,-1 9-6,0 11-10,-6 9-1,1 8-1,-1 12-4,-1 7 1,-6 3-2,-5 5 3,-5 1 2,-4-1-14,-3-5 9,-3-9 12,2-3 8,-3-6 5,6-9 1,-1-7-1,8-8 2,8-3-2,9-9 2,4 5 6,6 1-6,2 7-11,-5 11-8,-3 11-2,-5 7-3,-8 12 1,-5 7 1,-3 3 3,-6 3 3,-3-8-5,3-1-24,0-7-41,0-6-40,0-10-138,3-6-495,0-1 0,0-5 0,4-8 0</inkml:trace>
  <inkml:trace contextRef="#ctx0" brushRef="#br1" timeOffset="48744.5009">12931 4150 1533,'3'3'117,"3"1"22,2 4 28,5 1 11,4-4 4,7 2 3,1-3 6,4-3 2,1-2 4,-4-9-80,-8-3-5,-4-7-13,-7-6-11,-4 0 5,-6 0 3,-4 3 0,-9 12-13,-5 2 1,-9 9 0,-6 11-13,3 5-12,7 7-12,7 6-11,13 1-15,6 6-3,13-2 2,8-6 6,9-4-6,8-5-4,-1-11 1,-2-4-3,-3-10 3,-2-9-5,-4-7 1,-6-8-6,1-5-3,-8 2 0,-6 7-15,-2 10-8,-4 7-3,-1 15 1,0 10 0,2 7 1,0 7 4,0 1-3,3 0-2,4-4 5,4-8 23,7-10 5,4-6 1,1-6-1,1-10-2,-3-5-1,-1-5-2,1-6 1,-4-7 2,4 1-6,-5 7-8,2 4-10,-3 12-6,-1 9-2,-8 12 3,1 7 0,-5 7 2,-1 2 3,3 4 1,3 0 3,4-6 10,7-1 12,3-5 7,5-10 0,2-3-9,0-8-6,-1-10-3,-4-10-3,-4-7-3,-6-10-1,-4-10 2,-7-2 8,1 6 12,-5 8 4,0 13-13,2 13 2,-4 16 5,2 11 7,-6 14 2,3 11 2,-1 2-6,1 8-9,3-6-13,3 2-6,5-10-16,0-3-58,1-13-133,11-15-602,-14 0 0,-2-15 0</inkml:trace>
  <inkml:trace contextRef="#ctx0" brushRef="#br1" timeOffset="48922.0652">13968 4112 2968,'0'0'63,"1"-2"6,2 2 0,1-4 3,11 4-3,2 0-17,9 0-86,10-4-201,-3 4-383,0 0 0,2-6 0,-2 1 0</inkml:trace>
  <inkml:trace contextRef="#ctx0" brushRef="#br1" timeOffset="49502.276">14578 4126 2898,'0'0'81,"0"0"12,3-1 7,4 1 0,-4 0-1,11 0 1,2 0 0,13 0 1,4 0 0,11 0-66,13 0-13,9 0-13,12 1-5,4-1 0,0 0 0,-5 0 1,-14-1 3,-18-3-1,-18-2-4,-14 3-29,-9-7-29,-10-1-5,-9 0-20,-3 0-30,-3 2-19,-3-1-4,3 5-1,5-3-3,2 6 9,4-3 38,6 3 58,-2 0 34,5 2 50,1 0 52,1 0 31,-1 0 6,0 0-1,3 0 2,1 0-2,9 0-9,3 5-28,5 9-27,3 8-26,-1 13-22,-8 3-8,-6 6 0,-13-2 3,-7-4-28,-15-10-135,-5-57-644,-8 33 0,-4-14 0,1-7 0</inkml:trace>
  <inkml:trace contextRef="#ctx0" brushRef="#br1" timeOffset="61273.4564">3625 6590 130,'2'0'-26,"-2"0"0,0 0 0</inkml:trace>
  <inkml:trace contextRef="#ctx0" brushRef="#br1" timeOffset="62316.3443">3617 6553 182,'0'-2'33,"0"-4"12,0 4 15,0-5 7,0 5 6,0-1 5,0 3 5,1-2 6,-1 4 4,0-4-16,0 2-1,2 0 6,-2 0 1,0 0 10,0-1 10,0 1-2,0-3 1,0-2 2,0 1 11,2 0 7,0-3-1,-2 2-8,0-3-8,3 1-11,-3-1 5,0-2 16,3 2 4,-3-1-2,3-1-13,-3 4-12,0 0-18,3 2-22,-3 2-8,3 5-5,3 6-20,3 7-19,2 11-8,-4 12-4,-4 8-1,0 5 2,-3-2 10,0-3 11,-1-12 1,2-8 5,-1-9 15,0-5 38,-1-10 11,-3 1 4,-2-8 1,-1-8 3,-3-7-4,-1-12 1,5-11-1,3-11-6,3-6-19,0-2-37,6 4-16,3-1-7,6 9-4,3 7-15,7 11 9,6 7-3,-8 10-1,8 8-5,-4 15 3,-3 11-5,-7 13 8,-1 6 0,-8 10 0,-6 2 13,-2-4-10,-2-5 3,-4-9 4,0-10 13,-4-7 5,0-8 7,0-6 1,0-4 3,6-6-2,0-14-1,8-9 1,10-8 0,2-14-8,10 6-11,4 4-4,0 7-11,-4 15-9,-2 15-3,-1 20 6,-6 17 0,-1 12 0,-3 18 3,-7 4 5,0-3 5,-4-5-1,2-8 7,-1-11 1,0-12-19,1-9-46,-3-5-87,12-12-584,-4 0 0,5-8 0,7-6 0</inkml:trace>
  <inkml:trace contextRef="#ctx0" brushRef="#br1" timeOffset="62918.9565">4540 6585 2636,'-4'-18'109,"0"-2"13,-2 1 8,-2-7-2,-2 16-2,-10 7 3,-7-1-2,-3 9 0,-6 6-1,5 10-90,3 4-20,11 5-16,7 5-6,7-4 1,0-11 7,9-2 1,6-7 7,6-7 2,6-1 3,3-8 2,3-6 3,-9-5 3,-1 2 2,-3-10 5,-7 3 5,-4 3 0,-4 5-23,-2 9-13,0-2-1,0 12 3,3 2-1,0 11-3,3 3 0,7 3-1,2 2-9,9-9 0,5-6 20,6-8 14,1-4-2,-3-12 1,-1-4 0,-8-7 6,-8-6-3,-7-7-1,-4 7 1,-4 1-17,-1 9-25,0 11-1,0 12 3,2 12-2,-2 9 0,0 11-4,0 4 1,3 4-1,5-5-5,2-5 1,5-13-55,9-7-203,0-25-436,-6 2 0,-5-9 0</inkml:trace>
  <inkml:trace contextRef="#ctx0" brushRef="#br1" timeOffset="63059.2254">4759 6355 2397,'-3'-5'-3,"3"-5"-43,0 5-106,-1-18-287,2 23 0,-1 4 0,0 5 0</inkml:trace>
  <inkml:trace contextRef="#ctx0" brushRef="#br1" timeOffset="63562.8893">5018 6486 1896,'10'0'47,"11"4"11,3 2 0,2 6 5,-9 11 4,-8 5 3,-12 7 6,-13 5 4,-10-1 3,-8-4-31,3-4 17,2-10 24,13-7 13,11-8-8,5-2 3,15-3-2,8-2-6,11-9-2,7 1-1,6-9-3,-4 2-27,-5-7-31,-8-4-7,-5-1 4,1 0-4,-9-1 1,-7 0 13,1 7 15,-8 5 18,-2 1 14,-4 5-2,-6 6-6,-11 3-5,-2 6-5,-3 6-6,-1 13-1,8 3-14,9 7-13,6 5-19,12-3-12,10-6 3,7-3 3,15-5-8,4-9-33,0-6-45,-6-6-117,8-10-620,-23-6 0,-8-3 0,-6-10 0</inkml:trace>
  <inkml:trace contextRef="#ctx0" brushRef="#br1" timeOffset="64142.4642">6045 6512 3238,'0'-11'91,"0"-1"9,0 0-7,3-2-9,-3 10-5,0 4 3,3 8 0,3 17 2,-2 14 1,5 16-69,-1 22-21,-1 6-8,-4 2 1,-3-4 10,3-10 5,-6-19 0,3-14 8,0-19 3,3-12 1,-3-14-1,0-8 0,-3-16 1,-4-13 8,0-12 3,-3-13-1,-1-4 2,6-7-7,5 0-4,3 3-4,10 12-1,11 13-2,3 14 0,5 10-8,7 18-9,-6 10-4,-6 9-6,-10 14-2,-10 18-1,-7 2 2,-7 11 4,-7-4 2,-5-4 3,-3-12 2,-3-4-19,1-9-46,3-5-89,11-10-163,3-10-382,10 4 0,11 0 0,7-4 0</inkml:trace>
  <inkml:trace contextRef="#ctx0" brushRef="#br1" timeOffset="65291.9784">6455 6738 1973,'12'-9'123,"6"-4"45,4-7 9,5-3 3,-2-10 2,-2-2 1,-7-3 1,1-1 4,-8-6 7,-4 2-96,-2 4 6,-2 12-24,-1 4-22,0 13-20,0 8 1,-6 4 1,-6 13 3,-3 13-5,0 8-3,1 7-11,8 2-18,8 0-17,16-2 17,6-5 20,10-7 0,6-10-1,5-7 1,-3-9 2,0-9-3,-4-7-1,-1-12-13,-9-5-3,-5-10-7,-12 0-11,-7 3-1,-10 5-11,-10 15-3,-14 9-3,-3 12 1,-2 9-2,5 11 10,8-3 2,12 7 1,7-3 9,3-6 0,8-3 20,6-8 4,5-6 2,3-2 3,6-8 3,-2-7 2,-4-7-6,-7-2 4,-5-3 2,1-1-14,-5 14-25,0 5-8,1 7-3,3 11-5,-3 3 3,2 10 1,-1 3 2,-4 4-3,4-9 0,-4 1 15,-1-11 24,2-3 11,2-5 5,4-8 2,1-5-4,3-9-1,3-9 0,-4-4-1,4-4-6,-5 1-9,6 9-10,4 5-14,1 14-10,2 6-3,-2 5 2,-4 9-1,-6 2-1,-4-2 3,-4 4 5,-2-7 12,-1-4 13,0-3 7,5-4 5,8-5 1,2-8 0,2-7-3,6 2 0,-6-6-6,-6 4-15,-3 9-16,-5 4-15,-3 14 2,-3 8 0,0 8 3,4 8 3,2 3 3,4-5 3,7 3 10,3-13 18,4-3 13,2-12 10,1-7-3,-2-6 4,-5-12-1,-3-7-4,-7-11-4,-1-10 0,-9-12-7,0 0-3,3 8-9,-6 12-24,3 12-6,0 23-3,-2 23 4,-2 17 0,1 12 6,-1 9-2,4 6 1,0-4-10,0-6-26,3-9-52,4-9-157,0-29-490,-2-1 0,0-6 0,-6-11 0</inkml:trace>
  <inkml:trace contextRef="#ctx0" brushRef="#br1" timeOffset="65462.3501">7631 6477 2517,'0'-3'36,"0"2"19,9-5 13,2 6 8,6 0 2,3 7 0,3 2 4,-4-3-2,1 1-67,16-5-629,-27 0 0,1-8 0,-9-5 0</inkml:trace>
  <inkml:trace contextRef="#ctx0" brushRef="#br1" timeOffset="66598.8997">8394 6463 1887,'-4'-6'153,"-1"-4"22,1-3 11,0-6 7,3 2 4,4 2 2,5-9 1,8 5 1,-4 1-2,6-2-118,0 8-41,-1 6-23,-2 11-9,1 11-10,-2 10 0,2 10-1,0 12-2,-5 4 1,-3 1 1,-3-6 3,-5-2 6,-3-13 5,-3-13 2,-7-9 7,2-6 7,-2-14 5,0-4 4,9-11-2,6-11 2,10-9-1,6-4-4,8 4-4,4 4-5,0 12-8,-1 9-12,-5 13-8,-4 10-3,-4 11 1,-7 3 0,1 8 2,-5 4 1,-2 1 0,-2-4 2,-1-2 2,0-4 4,0-11 6,0 1 4,0-10 4,0 0-2,4-4-2,5-12-1,6-11 1,6-6-4,5-7-3,2 2-2,-4 12-8,0 10-7,-10 12-4,2 8 1,-12 17 4,2 7 1,-4 4-1,-2 3 3,0 1-4,0-4-30,0-6-77,2-9-147,17-11-457,-9-1 0,4-6 0,8-7 0</inkml:trace>
  <inkml:trace contextRef="#ctx0" brushRef="#br1" timeOffset="67149.0184">9208 6443 2849,'2'-4'92,"-2"1"-1,0 2 7,0 5 4,0 2 6,0 12 4,0 2 2,4 3 2,0 2 4,10-3-78,-1-12-11,10 1 3,-3-8-8,3-6-5,-4-8-4,-3-7-4,-6-11-4,-1-10 0,-8-3-3,-1 1-2,0 6-4,4 12-6,-4 16-3,1 7 3,3 11 2,1 8-1,1 5 4,3 5-1,6 2 1,8-7 0,4 1 4,4-9 11,3-5-5,-3-10-6,-3-2-4,-9-16-2,-4-2-2,-5-19 2,-5-13-3,-4-7 1,1-1 6,-5 0 5,3 15 10,0 10-10,-3 19 4,-2 18 3,-2 14 1,4 22-3,0 12 3,3 10 2,0 6-5,2 6-18,2-11-24,5-7-52,0-14-166,-3-30-497,-1-1 0,-2-13 0,-3-15 0</inkml:trace>
  <inkml:trace contextRef="#ctx0" brushRef="#br1" timeOffset="67289.2589">9612 6335 1969,'0'-10'85,"0"3"4,6 1 2,12-1 0,9 3-15,11 5-195,13-20-337,-1 20 0,1-1 0,0 5 0</inkml:trace>
  <inkml:trace contextRef="#ctx0" brushRef="#br1" timeOffset="68001.2234">10152 6316 1990,'-7'-8'139,"-8"2"5,-13 3 5,-6 0 9,-5 6 8,-2 12 4,2 7 5,7 1 1,13 7 4,10-4-121,3-2-13,15-4-1,10-2-4,5-12-8,8-3-5,1-4-5,-1-10-2,-5-4-1,-6-5-2,-8-7-1,-5 4-1,-3-3-10,-2 14-10,-3 6-2,1 11-3,2 4 4,3 11-2,1 7 2,6 3-1,4-3 1,6 0 0,5-9 3,2-4 12,5-11 1,-6-4-1,-2-11-5,-1-8-1,-9-9-1,-2-14 1,-4-3-2,-3-8 0,-3 5 3,-4 7 3,0 12-6,-1 10-10,0 12 1,0 11 4,0 7-3,0 18 0,0 5 3,4 11 2,4 6 0,8-6-2,1-3 7,6-6 14,4-11 4,-3-7 0,1-12 1,-3-4 1,1-9-1,-4-7-5,-6-5-1,1 1-3,-8-3-5,-2 2-16,-2 14-4,-2 8-3,0 6 3,4 11-3,-1 7 0,8 0 4,-7 9 1,9-7 1,-4-5-21,5-3-96,13-13-622,-11-3 0,2-12 0,-5-5 0</inkml:trace>
  <inkml:trace contextRef="#ctx0" brushRef="#br1" timeOffset="68169.4544">10810 6312 2507,'0'0'35,"0"0"0,0 0-1,0 0-42,1-7-136,0-19-347,2 18 0,-2-4 0,-1-2 0</inkml:trace>
  <inkml:trace contextRef="#ctx0" brushRef="#br1" timeOffset="68366.1778">10348 6225 2960,'-5'0'102,"-1"-3"2,3 3-6,-1 0 9,25 0-14,7 0-80,22 0-182,4-17-492,15 14 0,-4 2 0,-3-1 0</inkml:trace>
  <inkml:trace contextRef="#ctx0" brushRef="#br1" timeOffset="68963.1831">11156 6302 2830,'-4'0'38,"-4"4"-1,2 2 4,-4 4 6,7 8 5,2 5 1,1 8 3,1 3 3,5-3 0,1-5-31,-4-5 7,6-7 5,-1-9 0,-1-2-4,1-9-5,-3-4-1,-1-4 1,0-5 0,-2-7 1,7 1-4,0-3-10,1 5-7,10 2-5,4 9-1,2 7-1,5 1-2,5 8-6,-4 7-2,-2 2-3,-10 7-6,-5-2 2,-12 5 5,-3-2 1,-11-3 6,-1-7 10,0 0 26,6-7 10,0-3-3,11-5 4,5-3 5,11-5 0,7-2-5,6-3-6,-1 5-7,-3 4-9,-9 12-26,-7 15-2,-7 9 2,-4 5 1,-3 10 2,-1-3 2,-5-5 4,1-6-12,-2-9-71,4-10-262,-8-6-386,2-5 0,-1-12 0,4-8 0</inkml:trace>
  <inkml:trace contextRef="#ctx0" brushRef="#br1" timeOffset="71906.0998">1964 8635 400,'2'-3'28,"-2"3"5,2 0 7,0-2 9,0 2 10,-2 0 10,4 0 4,-2-4 2,5 3 1,-7-2-18,3-1-1,-2 2 4,2 1-3,-3 1 0,0-4-7,2 1-4,0 1 6,-2-2 8,0 1 13,4 0 8,-3 0 11,2 1 16,2 0 25,-5 0 24,3 0 22,-3 2 12,0 0 2,0-1-5,0 1-15,0 0-16,0 0-22,0 0-24,0 0-30,0 5-29,0 8-26,-1 3-16,-4 10-11,1 7-4,2 1 2,-2 0 2,2-2 7,2-1 1,6-7 4,0-3 2,6-7 1,3-4 0,7-3-3,7-5-25,1-2-61,3-3-146,-3-19-446,-11 6 0,-4-3 0,-11-11 0</inkml:trace>
  <inkml:trace contextRef="#ctx0" brushRef="#br1" timeOffset="72119.0324">1938 8435 2667,'0'-7'54,"2"-3"-1,2-3-1,5-2-3,4 6-7,3 5-37,2 0-97,-3 2-114,-6-2-318,3 8 0,-6 2 0,-3 3 0</inkml:trace>
  <inkml:trace contextRef="#ctx0" brushRef="#br1" timeOffset="72665.3505">2254 8655 2034,'0'-1'124,"0"1"21,0 0 13,0-3 5,0 2 3,0 0-2,0-2-6,2 3-3,4 0-2,1 0-101,2 5-24,-3 7-23,-2 5-11,-4 9-6,0 3-2,-2 3 4,-4 0 6,0-6 7,4-10 17,-2-1 40,1-10 14,0-3 5,3-4 6,-1-6 5,-2-7 0,10-8-4,2-8 2,9 0-4,6 0-12,5 0-38,-5 10-24,-3 11-5,-2 4-9,-4 12-2,0 11 2,-4 8 3,2 5-2,-6 5 1,-1 0-1,2-5 4,-1-5 6,-5-9 5,0-3 1,0-8-6,-2-3-49,0-2-78,4-3-119,10-14-188,-5 5-278,3-8 0,6-3 0,1 0 0</inkml:trace>
  <inkml:trace contextRef="#ctx0" brushRef="#br1" timeOffset="72871.4432">2628 8749 2711,'3'0'137,"-3"-3"11,4 2 5,-1 1-5,3-1 3,-1-2 0,4 0 0,7 0 1,4 0-7,-2-3-144,6 5-87,-3-2-111,2-9-191,-13-2-287,1 7 0,-8 2 0,0-2 0</inkml:trace>
  <inkml:trace contextRef="#ctx0" brushRef="#br1" timeOffset="73468.6734">3193 8780 2124,'2'-7'124,"-1"1"23,-1-7 34,2 0 15,-5-6 16,-3 3 6,-6-3 1,-3 5 6,-6 2-4,-3 6-101,-3 2-26,0 7-25,-1 8-35,4 10-18,5 4-19,7 9-1,7 4-6,4-5 1,2-4 7,7-5 8,7-9 9,1-8 7,7-5 5,3-9 5,-2-10 6,-3-7-2,-2-6 5,-7-16-6,-2-1-2,-7-10-10,0-2-4,-3-1 4,0 13 16,-2 5 2,4 13-12,-2 13-16,-2 12 3,1 4 1,-2 16 0,3 11 3,-2 16-3,5 9-7,3 6-18,6 1-6,0-6 9,3-4 14,-3-8-5,3-9-13,-4-7-43,-2-5-43,-3-10-49,6-7-119,6-6-185,-3-7-295,6-4 0,2-2 0,1-2 0</inkml:trace>
  <inkml:trace contextRef="#ctx0" brushRef="#br1" timeOffset="74033.3982">3504 8786 1877,'2'1'133,"0"-1"12,1 2 9,2-2 4,4 2 1,4-4 5,4-1 3,-4-6 4,4-1 11,-12-7-100,-1-3-7,-2-4 3,-2 1-1,-2 1 3,-2 5-2,1 5-6,-8 6-2,-3 2-8,-7 12-9,-2 3-3,4 13-18,4 7-15,6 5-6,7 3-3,7-4 7,9-3 7,10-7 2,9-5 4,8-12 1,2-4 0,5-6 7,-9-8-2,-3-12 2,-11-4-6,-4-14-6,-12-10-4,-2-4 0,-7-2 1,2 8 2,-4 7 5,2 10 3,2 6 4,-2 12-19,0 7-10,0 5 4,0 2 0,0 15-4,0 9 2,0 14-3,0 10-11,0 8-10,0 4-13,0-2-6,0-6-16,1-10-40,-1-10-67,5-9-76,13-19-582,-14-1 0,0-11 0,2-10 0</inkml:trace>
  <inkml:trace contextRef="#ctx0" brushRef="#br1" timeOffset="74214.1949">3794 8744 2820,'0'-3'112,"0"0"-2,0 0-4,0 0 10,8 1 7,10 2-12,6-4-50,10 3-54,4-8-126,4-5-570,-17 1 0,-5 1 0,-3-2 0</inkml:trace>
  <inkml:trace contextRef="#ctx0" brushRef="#br1" timeOffset="74755.9469">4059 8638 852,'4'3'110,"-2"0"33,6-1 30,2 6 15,2-2 7,3-3 4,5 1 4,1-4 8,-1 0 7,1 0-67,-8-4-14,2-4-15,-7-1-7,-5-2 8,-3-8 8,0 5 6,-3-1-3,-7 1-8,-3 6-8,-11 6-10,-3 4-15,0 10-18,3 10-20,9 4-20,4 4-15,7 6-4,11-1 7,7-6 4,5-1 3,9-6 0,9-11 3,1-5 2,-2-3-1,-2-10-3,-5-3-1,-5-11-4,-7-1-5,-4-8-5,-8 1-2,1 0-3,-3 7-8,-3 5-26,3 11-2,-3 6 3,1 6-1,2 7-1,4 13 3,0-1 2,2 5-3,5-1-1,-4-3-18,1-3 2,4-7-34,-5-7-74,8-9-131,-3-10-476,0-1 0,0-10 0,-1-3 0</inkml:trace>
  <inkml:trace contextRef="#ctx0" brushRef="#br1" timeOffset="75470.3785">4577 8622 3037,'0'0'82,"1"-6"-12,1 5 1,1-3 2,3 8 4,5 7 0,3 7 0,-1 3 2,-6 8 0,-1 2-78,-4-6 1,-2-2 17,0-7 11,0-6 7,0-7 0,0-3 0,0-7 7,2-8-3,8-5 1,3-5-5,4-4-3,7 0-11,3 7-11,3 11-12,0 5-3,-1 6-4,-5 8-7,-3 6 0,-8 3-1,-4 2 2,-6 7 0,-1-7 5,-4-3 6,2-2 9,0-8 19,0 0 5,0-6-1,0-6 1,8-10-1,7-4-1,6-5-2,11-5-7,7-1-3,3 11-13,-4 10-25,-5 7-5,-8 11 1,-7 11 1,-9 9 2,-6 3 3,-1 2 1,2-5 5,0-6-2,3-5 9,5-10 2,4-4-1,-2-6 4,7-6-4,-7-8-2,-1-9-1,-2-5 5,-5-2 3,-3 1 9,0 9-15,0 9-5,-3 9 6,0 6 7,2 14 5,-2 5 7,3 8 0,1 5 2,0-5-1,4-1-5,1-2-8,9-5-34,3-10-112,15-7-646,-13-3 0,-2-9 0</inkml:trace>
  <inkml:trace contextRef="#ctx0" brushRef="#br1" timeOffset="75646.8771">5336 8446 2356,'-5'-8'54,"2"-2"0,-2-2-2,1 1-6,4 2-40,0 7-78,9-6-142,-3 7-242,5 5 0,5 3 0,7 5 0</inkml:trace>
  <inkml:trace contextRef="#ctx0" brushRef="#br1" timeOffset="76049.3586">5504 8618 3109,'11'0'41,"6"4"1,4 4 0,3 3-3,-2 3 3,-8 8 1,-6 3 1,-6-1 2,-4-1 4,-6-5-22,0-2 3,0-10 6,-8-2 6,4-4 22,0-4 22,8-8 10,2-4 4,8-4-4,4-6-7,6-3-16,4 4-7,6 5-8,2 9-15,-5 7-18,1 8-24,-4 7-12,-3 8-5,-4 8 7,-3 2 4,-6 0-13,0-1-42,-1-6-72,4-7-52,3-9-164,10-8-387,-4 2 0,6-6 0,7-6 0</inkml:trace>
  <inkml:trace contextRef="#ctx0" brushRef="#br1" timeOffset="76657.3464">6147 8641 2346,'-6'-15'110,"-11"0"6,-7-5 4,-9 2 4,3 10-2,-4 4 5,2 13 7,6 8 3,11 4 1,5 3-99,9 5 1,2-1-1,9-6 1,9-1 2,3-12 3,5-4 0,2-5-4,-5-5-2,-3-6 1,-5-8-2,-10-3-7,-2-4 5,-3 4-5,-1 3-24,0 8 2,0 8-3,0 4 3,1 8 8,3 5-3,3 0 7,5 7 1,3 1-5,9-3 7,6-5 22,2-10 0,1 2-1,-3-8-1,-6-6-10,-7-6-2,-1-7-4,-8-12-4,-4-9-5,-2-9 3,-1-6 5,-1 0 11,0 12 8,0 12-19,0 11-9,0 16 2,-1 11 3,-2 16 0,-2 8 2,2 17-8,1 11-9,1 1-12,2 3-10,3-9 10,2-4-4,2-11-56,-3-8-68,3-8-71,4-12-223,-8-12-358,-1-3 0,0-13 0,0-12 0</inkml:trace>
  <inkml:trace contextRef="#ctx0" brushRef="#br1" timeOffset="77169.2043">6391 8599 3047,'0'-5'95,"0"4"8,0-1 0,0-2 7,6 2 3,9 2-6,12 0-38,8 0-72,4 0-63,3-2-202,-11-8-100,-8 4-24,-8 2-2,-10 2 0,-5-4 38,0 12 46,0-6 85,3 4 118,4 1 106,-1 8 154,3 0 121,0 0 34,8 0 17,-1-5-3,7-6-31,-4-2-39,2-2-37,-1-6-34,-5-8-33,-6-3-18,-5-7-22,-2-3 8,0 5 1,-7 0-12,-4 7-9,-11 7-4,-5 8-3,-5 14-3,0 10 1,1 11-19,11 0-9,9 11-22,6-5-11,10 0 14,7-5 4,15-4-1,7-8-28,12-2-58,-1-14-38,-6-2-51,-7-6-173,-22-40-520,-12 28 0,-19 1 0,-16-9 0</inkml:trace>
  <inkml:trace contextRef="#ctx0" brushRef="#br1" timeOffset="80743.3605">7846 8622 137,'0'0'76,"2"-4"36,-2 4 26,0-2 19,1 2 6,-1 0 2,0 0 10,0 2 10,0 5 6,0 0-39,0 5-28,0 1-32,2-1-19,-2-1-9,0-4 15,3-1 22,3-5-3,0-1-8,3-5 3,-1-7 11,-2-5 1,-4-8-2,0-6 2,-5-3-5,-2 2-14,-3 0-22,-6 7-8,-9 5 0,-4 5-10,-9 11-13,-6 4-8,-1 12-1,2 7-9,6 12-6,11 0-6,6 3-3,15-3 1,3-5 5,15-6 4,9-6 2,11-9 2,8-3 2,-2-6 1,-2-5 3,-7-4 2,-5-6 13,-9-12 9,-6 3 8,-9 3 7,0-2 3,-3 9-1,0 6-11,0 4-10,0 6 1,0 4-2,0 12-10,0 10-8,0 11-14,0 18-10,0 9-6,0 12 1,3 5 8,1 2 7,-2-1-4,-1-6-1,1-9-2,-2-6-2,-9-16 1,-3-10 5,-9-11 1,-7-9 5,-6-10 10,-1-3 11,1-4 17,2-14 9,7-7 15,1-6 9,10-8 1,8-9-8,6 1-6,6-2-3,10 6-15,9-5-10,5 8-35,14 2-69,0 7-109,4 0-250,-8 1-396,-7 3 0,-3 0 0,-3 2 0</inkml:trace>
  <inkml:trace contextRef="#ctx0" brushRef="#br1" timeOffset="81303.1945">8239 8538 1486,'1'0'41,"2"-3"0,2 3 2,0-3 6,-4 3 33,2-2 25,-1-2 28,-1-4 15,-1-2 15,0-4-29,-1 0 8,-5-3 3,-4 1 5,-7 7-4,-6 0-32,-5 6-25,0 9-22,1 8-17,-1 17-15,6 3-8,7 10-8,8 3-4,4-8-2,6-7 2,9-6 5,5-13 7,7-7-4,6-8 2,1-6 1,-2-11 1,-2-5 0,-9-6 2,-3-3 1,-6 0-2,-3 5-4,-2 9-18,-2 9-1,-1 6 1,-1 14-2,0 7-1,0 9 0,4 6 0,-1 7-3,3-8-4,3 0-2,0-9 12,4-6-31,2-7-84,2-9-153,-2-23-431,-2 5 0,0-9 0,-3-2 0</inkml:trace>
  <inkml:trace contextRef="#ctx0" brushRef="#br1" timeOffset="81878.3801">8448 8477 2000,'3'-6'144,"-1"5"-3,0-2-2,5 3 5,-1 0-1,3 6 2,6 10 0,-1 13 1,-3 4 4,-3 9-131,-4 0-10,-5 0 2,-4-7 7,1-6 2,-3-13 9,2-6 3,2-6 6,0-6 6,3-10-2,3-4 0,9-14-3,10-4 0,9-5-3,7 5-9,2 7-9,-4 11-6,-4 9-10,-6 8-7,-7 13 0,-3 6-2,-6 7 1,-6 3-1,-2 4 1,-4-3 6,-2-10 6,0-4 10,-1-9 6,1-5 4,2-8 0,2-6 2,5-11 0,6-6 1,8-9-1,6 2-6,9 0-9,3 9-7,2 11-6,-5 10-4,-4 10-4,-9 12-2,-10 9 2,-5 7 2,-5-1 0,-1 3 1,-1-6 2,1-6-13,1-9-44,-1-4-91,9-6-194,-3-38-328,8 29 0,6-9 0,4-6 0</inkml:trace>
  <inkml:trace contextRef="#ctx0" brushRef="#br1" timeOffset="82420.2281">9288 8622 1949,'0'0'49,"-2"3"11,2-2 8,0 8 13,2-6 16,6 3 7,2-4 7,7-2 4,-1-2 9,1-7-35,-7-1-4,0-9-7,-6-4-6,-4-6-9,0 3-11,-7 2-3,-4 4-3,-5 7-2,-7 9-1,-4 6 0,-4 13 4,4 9 3,3 3 1,11 7 1,7 3 0,12-2-2,11-6 2,13-3-1,10-6-4,11-10-7,-1-4-6,-2-6-4,-7-10-6,-8-12-8,-9-9-10,-5-8-4,-5-14-3,-3-2-1,-5 0-3,-3 10 1,1 9-10,-4 17-3,0 9 4,-4 16 6,1 16 5,-2 15 2,3 8 1,0 12 0,0 2 0,4-4-4,0-2-22,0-6-75,6-16-210,-1-23-395,-2-1 0,-2-8 0,-3-11 0</inkml:trace>
  <inkml:trace contextRef="#ctx0" brushRef="#br1" timeOffset="82829.2396">9597 8609 1599,'0'-5'117,"6"-3"3,7 1 3,10-2 1,12-2 2,11 5 0,-1 4 0,0-4 1,-12 2-8,-11 4-105,-9 0 2,-11 3 7,-2 8 9,-5 4 6,-4 5 1,3 6 6,2 3 5,1 2 4,3-2 18,9-3 6,7-6-6,4-4-8,9-4-5,8-8-8,-8-6-1,3-9-4,-12-8-6,-8-4-3,-7-9-10,-10-5-7,-11 0-7,-7 4-7,-5 4-6,-8 10-2,-2 14-3,5 0-4,6 10-19,6 0-101,15 1-224,7 6-272,14 2 0,11-1 0,14 0 0</inkml:trace>
  <inkml:trace contextRef="#ctx0" brushRef="#br1" timeOffset="83369.9862">10232 8573 2565,'0'-12'133,"-1"-3"20,1 1 2,0 0-4,1 11 0,-1 0 1,1 19 4,7 10 0,-2 14 0,4 17-96,5 18-38,-4 5-18,-2 1-3,-3-5 4,-3-7-1,0-15-2,-3-15 2,-3-16 0,-1-15 1,-4-9-1,2-16 3,-3-11 2,-3-11 3,6-10 0,3-13 5,0-7-2,3-4 2,3 4 5,3 0-2,7 11 3,2 6 0,9 14-3,0 12-1,-1 9-4,1 9-8,0 8 1,-8 15-4,0 13-2,-8 9-1,-6 10-5,-3 5-2,-6-4 6,-9-10 1,3-11 4,-6-7 5,0-8 4,1-11-6,6 1-18,0-5-22,6-3-58,5-4-154,20-16-545,-8 4 0,11-9 0,10-6 0</inkml:trace>
  <inkml:trace contextRef="#ctx0" brushRef="#br1" timeOffset="84646.9099">10680 8408 2936,'0'-8'104,"0"-2"-10,1 1 4,1 8 5,1 14 4,2 16 4,0 6 3,2 16 1,-5 2 0,2 2-91,-3-6-9,-1-6 9,0-10 1,0-9 0,0-9 3,1-9-3,5-8-2,1-9-2,3-9-2,4-11-2,3-4-10,2-6-1,-1 11-4,-2 5-7,4 14-7,-3 8-3,4 10 2,-1 9 2,-1 6 2,-1 2 6,5 7 8,-6-8 3,3-5 4,1-4 4,1-11 4,-1-3 2,1 0-2,-3-9-1,-3-9 0,-2-3-4,-4-9-1,-4 5-11,-2 2-16,-2 10-2,-2 11-4,-1 14 1,1 8 2,1 8 2,4 4 2,5 4 0,3-9 2,6-3 13,0-10 16,7-8 1,-4-4 0,-1-10 1,1-6-2,-9-10-2,0-3 0,-6-11-3,-4 0-3,-3 0-1,0 7-4,0 5-22,0 16 2,0 7 0,0 7 1,0 15 0,0 11-1,0 11 1,3 10 4,8 4-2,-1 9-1,1 3 19,-1-1-5,-4 4-3,-5-10-3,-5-7 1,-12-10 2,-7-10-1,-4-13 0,-8-12 2,0-5 3,5-6 2,8-10 5,1-2 3,11-8 2,3-4-1,7-3-4,7 0 0,9-1-2,8-4-6,11 0-7,12-7-8,5-3-8,7-6-5,-2-5-2,-3-1 2,-13-5 1,-11 7 1,-14 3 2,-10 11 6,-4 8 8,-2 7 8,-3 9 3,-3 12 3,-5 2 1,-6 7-3,-3 21 1,1 4 0,3 10 0,7 10-3,6 2-3,1-3 1,5-5 4,2-2 2,6-8 3,2-11 4,7-9 3,5-10 2,5-6 1,-1-7-1,2-13 0,0-6 3,-9-3-1,-5 1 6,-7 4 9,-5 4-13,-5 14-1,-2 9 2,-3 12 0,3 9 3,2 10 4,2 0-2,6 7-2,6-7-6,1-2-14,1-10-13,7-9-63,-2-3-143,6-20-636,-20-1 0,1-13 0,-6-12 0</inkml:trace>
  <inkml:trace contextRef="#ctx0" brushRef="#br1" timeOffset="84856.7104">11791 8493 3068,'0'-4'80,"8"0"4,7-1 2,8-2-1,1 5 2,7 0-1,-2 2 0,-7 0-1,-7-2-6,0 2-199,4-6-257,-14 2-288,-5 1 0,-11-5 0,-12-6 0</inkml:trace>
  <inkml:trace contextRef="#ctx0" brushRef="#br1" timeOffset="86094.6092">12806 8810 730,'-3'-4'140,"3"3"52,-3-8 33,0-1 39,-2-3 28,1-3 17,1 0 15,0 0 13,1-1 7,1 0-82,4-1-57,7 5-49,4 2-35,1 0-40,3 8-29,-1 0-21,-3 6-12,-1 8-14,1 10-7,-4 8 1,0 10-1,-2 9-4,-5-5 0,-2 4 4,-2-10 3,-7-8 6,1-7 5,4-6 3,-8-10 5,-1-5 5,5-8 1,4-3 1,0-12 2,6-8-5,6-5-6,12-4-2,5 3-7,4 4-6,1 8-6,2 10-8,-4 9-6,-8 1 0,-4 13 0,-4 5 2,-4 6 5,-7 2-2,0 9 2,-2-6 4,-2-3 2,0-4 11,0-5 9,0-8 5,0-5 0,2-10-2,4-12 1,4-7-2,13-7-3,-1-9 1,10 7-7,-4 6-9,4 12-11,-8 10-4,-1 10 0,-4 14 5,-3 8-2,-4 5 2,2 7 2,-2 2-3,1-2 0,-2-10-40,0-5-55,0-5-108,5-8-164,-3-19-320,2 6 0,3-6 0</inkml:trace>
  <inkml:trace contextRef="#ctx0" brushRef="#br1" timeOffset="86644.3891">13616 8711 2813,'0'-3'127,"0"1"9,0 2 14,-6 0 7,-2 5 3,1 9 1,-2 2 2,5 3 5,4 4 3,0-6-113,7-2-4,3-5-5,2-5-12,6-5-4,3-5-4,0-6-1,-2-10-2,2 1-3,-5-8-2,-7 9-10,-3 3-16,0 8-1,-2 8-4,2 8 0,3 4 5,1 7 1,4 1 2,3 6 0,7-5 1,5-4 8,0-10 12,-1-4 1,-2-8 0,-5-7-1,-5-11-6,2-9-1,-9-13-1,2-8-2,-5-4-1,-2-5-1,-4 9-4,0 11 6,0 13-4,-2 9-1,0 17 4,-8 15 3,0 15-2,0 12 4,1 12-2,4 10-2,5-1-7,0-3-32,1-9-57,-1-9-77,4-14-177,-4-21-486,1-4 0,1-8 0,-4-11 0</inkml:trace>
  <inkml:trace contextRef="#ctx0" brushRef="#br1" timeOffset="86798.4347">13998 8626 2868,'1'-4'103,"4"-6"3,2 6 1,11-2 2,11 4-4,16 2-59,9 0-124,17-6-171,-8-4-374,-4 6 0,-9-3 0,-14 4 0</inkml:trace>
  <inkml:trace contextRef="#ctx0" brushRef="#br1" timeOffset="87545.6528">14558 8546 1417,'0'0'183,"0"-5"14,-7 5 4,-13-3 7,-4 3 9,-12 8 13,-2 7 9,0 1 3,5 11 3,15 1-148,5 1-28,10-1-8,10-5 0,4-3-4,13-11-8,1-4-10,3-5-8,2-5-2,-3-10 0,-6-5 0,-9-9-6,-2-4-4,-5 1 2,-2 7-6,-3 7-7,3 12-3,-2 6 1,1 10 1,5 10 1,6 3 1,-3 7 2,8-3 0,2 4-2,3-10 4,2-8 8,5-7 1,-1-4 1,-4-7-1,1-10-5,0-3-3,-6-13 0,-1-11-5,-3-6 0,-7-4-3,-3 1 3,-3 5 5,-3 12 2,0 10-8,-4 13 6,-2 9 3,-2 12 0,2 13 4,3 9 0,0 13 4,3 8-5,6 0-4,3-1-3,2-7 8,4-7-3,4-12 2,-1-13-1,2-7 0,5-8-2,-4-10-1,3-5 3,0-7-2,-8-4-2,-3 3-2,-4 8-10,0 9-6,-2 4 5,0 10 0,5 8-1,0 7 3,1 1-8,-2 7 5,2-6-6,0-4-24,-2-6-58,-2-9-120,12-8-232,-15-4-340,1-8 0,-4-11 0,0-9 0</inkml:trace>
  <inkml:trace contextRef="#ctx0" brushRef="#br1" timeOffset="87699.6897">15216 8490 2551,'-2'-10'130,"-1"-3"11,2 0 1,-1 0 0,0 4-4,1 6-17,1 2-51,-2 1-193,-12-34-539,-3 26 0,-16-1 0,-20 1 0</inkml:trace>
  <inkml:trace contextRef="#ctx0" brushRef="#br1" timeOffset="87846.2753">14684 8441 2334,'0'1'78,"0"-1"10,5 4 4,7-4 0,14 5-52,20-5-220,2-9-328,5 9 0,3 0 0,-1 0 0</inkml:trace>
  <inkml:trace contextRef="#ctx0" brushRef="#br1" timeOffset="88478.6934">15479 8569 2449,'0'0'90,"0"0"3,0 1 3,-7 2 2,-4 7 5,-6 3 5,-1 7 4,-3 5 1,9 3 3,6 2-73,4-3-13,12 0 4,3-7 1,8-6 1,-1-8-2,3-3-3,-7-8-2,-4-9 0,-5-3-1,-4-8 1,-3-4 5,0-8-5,0 0 3,0 7 4,0 5-4,6 5-3,4 9-1,4 7-3,5 4 0,5 7-8,-2 5-4,-6 4-1,-2 1-8,-4 5-7,-8-3-5,2 0 2,-4-8 10,0-3 5,0-4 3,0-4 6,4-8 5,8-4 2,3-1 3,9-9-1,6-7 7,2 3-3,1 5-6,-2 10-5,-2 6 5,-6 13 3,-6 9 2,-9 12-2,-3 5 0,-4 5 4,-2 3-1,-1-9 4,2-5-14,0-5-50,0-10-129,0-22-714,-4 8 0,-3-12 0,-3-19 0</inkml:trace>
  <inkml:trace contextRef="#ctx0" brushRef="#br1" timeOffset="90129.8867">16779 8305 154,'0'-1'5,"0"-2"0,4 1-1,-4-1 0,0 3 4,0 0 5,0 0 4,0 0 14,0 0 30,0 0 3,0-3 14,0-1 29,0 0 23,0-1 22,3-4 16,-3 5 20,0 0 17,3-5 1,-3 2-17,0 6 14,0-4 9,0 2-3,0-3-5,0 3-14,-3 3-19,-4-1-23,-6 5-20,-7 6-13,-3 11-5,-3 15-13,0 12-19,7 16-20,4 6-14,6 4-6,3 6 0,4-4 0,4-10 2,2-8 0,10-7 0,2-15-5,6-7-5,3-5 1,-4-9-3,-2-6 3,-6-8-2,-1-1-11,-3 0-60,3-4-201,-2-19-538,2 4 0,2-5 0,2-6 0</inkml:trace>
  <inkml:trace contextRef="#ctx0" brushRef="#br1" timeOffset="90611.3491">17072 8769 2853,'0'-4'78,"0"0"-3,0 0-3,0 1 2,0 3 2,0 0 1,1 0 6,6 0 7,3 0 4,3-1-72,7-3-3,4-7 3,-3-5 7,3-13 1,-5-7-4,0-3 7,-4 1 6,-8 0 7,-2 11 8,-4 6-13,-1 11-4,0 3 3,-6 14-3,-1 9 2,-4 10 5,-2 9-4,-3 8-7,9 2-15,6 2-8,1-5 13,8-3 5,4-10 0,8-10 4,3-12-7,7-4-50,-2-6-121,22-13-693,-26-7 0,-8-10 0,2-16 0</inkml:trace>
  <inkml:trace contextRef="#ctx0" brushRef="#br1" timeOffset="90782.9788">17260 8305 3331,'0'-6'66,"0"-4"-3,0 1 2,4 0-18,5 9-100,8 0-213,-6 6-384,4 1 0,-6-1 0,-4 9 0</inkml:trace>
  <inkml:trace contextRef="#ctx0" brushRef="#br1" timeOffset="91419.2481">17754 8655 1853,'0'-4'143,"0"-3"28,0-7 21,-3-7 11,-10 1 9,-8-2 8,-6 4 4,-9 7 3,-2 5 1,5 6-105,3 9-37,9 11-26,12 2-19,5 4-4,10 6-4,11-4-4,6-8-1,5-3-1,6-11 3,-5-3 0,-4-6 5,-7-5 1,-6-7-3,-6-4-1,-2-5 2,-4 0 3,0 1 1,0 1-4,0 10-11,-4 4 0,-2 8-3,3 12-3,-7 12-2,-1 9-2,4 21-8,5 11-7,-2 12-7,1 10-3,-1 0 1,4-4-4,-3-11-1,3-14-4,-7-18 2,-5-14 1,-7-17 4,-7-3 0,-1-9 5,-8-7 10,6-11 13,2-3 10,6-8 9,12 3 4,-1-6 0,7 3-5,9-1-4,7-2-9,8-2-40,12-1-72,11-1-144,17-16-628,-13 10 0,-5-4 0,-10-2 0</inkml:trace>
  <inkml:trace contextRef="#ctx0" brushRef="#br1" timeOffset="91778.671">17776 8120 3581,'0'-15'103,"2"0"-4,2-2 4,9 7 5,7 6-2,6 12-1,6 11 0,2 19-4,-4 15 3,0 24-85,0 16-14,-7 21 6,-4 8-4,-8 5-4,-11 4-1,-11-3 1,-3-14 0,-9-20 8,-2-23-2,-3-24 1,3-17 3,1-17-21,1-7-51,5-14-102,18-12-715,-14-6 0,14-4 0,0-12 0</inkml:trace>
  <inkml:trace contextRef="#ctx0" brushRef="#br1" timeOffset="92508.4125">18559 8583 2396,'3'-14'138,"3"-1"18,0-1 1,3 0 0,4 2-2,0 8-1,7 4-1,1 6 0,-1 7-1,0 12-113,-7 9-28,-6 10-15,-3 6 0,-8 0 0,-6-7 6,-2-7 4,-3-11 9,2-7 4,2-12 5,4-4 6,4-8 8,3-5 5,3-12 3,7-6-1,7-10-4,7-4-5,9 8-9,9 4-5,1 9-4,-2 12-11,-3 9-6,-6 6-9,-12 10-8,-5 6-1,-9 1-2,-3 3 2,-4-4 8,-2 0 1,-2-3 9,-2-8 11,1-2 6,0-4 12,4-4 6,2-7 0,5-9 2,11 0 0,6-5-8,6-3-1,7 5-8,3 9-9,-3 6-6,-3 12-12,-6 10-1,-12 4 3,-4 6-3,-7 2 5,-3 0 2,0-8-1,0-1-10,0-8-24,0-3-30,0-4-95,4-4-204,-1-18-392,1 9 0,5-7 0</inkml:trace>
  <inkml:trace contextRef="#ctx0" brushRef="#br1" timeOffset="93276.6616">19390 8530 2768,'0'-8'140,"0"-2"12,0 4-9,0-1-2,0 4 1,0 15 4,-1 10 0,1 9 4,-1 4 2,1 10-108,1-6-26,2-8-9,4-7 20,0-10 4,6-8 4,4-4-3,0-6 0,3-8 0,-3-11-4,0-2-2,0-13-1,-8 5 1,1-2-7,-6 9-2,0 6-14,2 11-3,-6 9 1,9 6 0,6 7 1,1 13-1,8 3-2,5 3 1,6-3-4,-2-5 4,4-7 9,-6-10 4,-2-4 1,-3-6-2,-4-12-2,-3-8 0,-4-13 0,0-9-2,-6-10-3,-3-6-7,-3 3 6,-1 3 0,-1 10-13,-1 19-1,-9 15 0,0 19 2,-1 17 3,-2 14-1,1 12 4,7 8 3,-1 2-5,10-4-10,-1-4-37,1-7-78,1-14-125,6-16-582,-6-10 0,-4-9 0,-2-7 0</inkml:trace>
  <inkml:trace contextRef="#ctx0" brushRef="#br1" timeOffset="93426.7104">19895 8577 1781,'0'-8'168,"0"0"15,0-4 5,2 4 3,7 5 1,3 0 1,5 3-3,4 3-52,2-6-134,6-4-649,-11 1 0,0 0 0,-5-6 0</inkml:trace>
  <inkml:trace contextRef="#ctx0" brushRef="#br1" timeOffset="93858.2141">20174 8142 2312,'0'-3'114,"0"2"-3,1-2-3,1 0 1,1 6 2,0 4 0,0 5 1,1 1 1,-4 9 1,3-3-105,-6-2-6,3-4 8,0-5 23,3-7 9,-3-1 6,0 0 4,0-6 3,3-6 3,4-1 1,2 1-1,1-3-1,1 6-7,1 2-21,1 5-11,-2 8-7,5 2-3,-1 12-6,2 4-3,-4 4-3,-3-1-1,-3-6-3,-4-6-2,-3-7-37,0-1-130,-5-14-561,-3 8 0,1 2 0,0-6 0</inkml:trace>
  <inkml:trace contextRef="#ctx0" brushRef="#br1" timeOffset="94254.9976">20476 8839 1899,'0'2'103,"3"2"19,-3-2 9,0 1 3,0 1-5,0-2-3,0-2 1,0 4 2,0 1 2,0 1-65,0 0-33,0 3-17,0-2-10,0 0 2,0 2 4,0-4 4,-3-1 0,3 3 0,0-7 0,0 1-2,0 3-23,0-4-162,0-19-443,0 17 0,-6-8 0</inkml:trace>
  <inkml:trace contextRef="#ctx0" brushRef="#br1" timeOffset="103048.4155">20658 8328 903,'0'0'49,"0"0"3,0 0 2,0 0 1,0 0 1,0 0 4,0 0 19,0 0 27,0 0 23,0 0-20,0 0-1,0 0 2,0 1 4,-3-1 9,3 0 10,-3 3 5,-2-3-14,-1 0-25,1 3-19,0 0-17,-1-2-5,3-1 0,3 2-5,0-1-6,0-1-9,0 0-3,0 0-2,0 0 2,0 0 6,8 0 14,7 4 7,11-4 2,13 0 4,16 1 1,17-2-1,16-3-2,10 3-3,6-8-4,8-1-8,-5-4-14,-6 0-10,-8 0-4,-13 1-6,-15 0-2,-6 5-2,-6 1-2,-5 0 0,1 0-1,1 2-3,-3 1 0,-2 0-2,-9 2-1,-9-2 0,-9 4 0,-9 0 3,-5-1 2,-2 1 2,-2 0-1,0 0 2,0 0 1,0-1 1,0 1-6,-2-3-9,-6 1-20,-5-4-15,-7-1-28,-12 1-22,-3-1-16,-3 1-9,-1 2-7,4-2 1,8-4 5,7 5 12,7 1 23,8-2 26,3 6 35,1-3 26,2 2 20,-1-2 10,3 2 6,8-1 1,4 2 4,13 2 2,13 6-3,10 7-14,0 9-7,-5 15-7,-10 8-2,-14 0 3,-13-4 4,-9 3-1,-9-7 1,-8-4 1,-1-6-3,-5-3 3,-3-7 2,5-3 0,1 0 3,2-6-4,8-6 0,0 0-1,4-1-3,3-3-3,3 0 2,0 0 0,0 0-2,0 0 2,0 0 2,0 0 5,0 0-2,0 0 1,0 0 5,0 0-2,0 0 2,0 0-3,0 0-1,0 0-3,0 0-3,0 0-2,0 0-7,0 0-4,0 0-6,0 0 2,0 0-5,0 0 4,0 0-1,0 0 2,0 0-2,0 0 0,0 0 2,0 0-1,0 0 1,0 0-8,0 0-5,-4 0-24,-2 0-65,-8 2-143,16-5-576,-15 6 0,-1 1 0,6-4 0</inkml:trace>
  <inkml:trace contextRef="#ctx0" brushRef="#br1" timeOffset="110439.09">23588 8399 802,'3'3'80,"1"3"35,1 1 27,2 0 29,-2 0 28,1-4 22,3 0 11,3 0 6,1-9 11,5-2-34,-5-8-19,-1-3-24,-5-9-13,-4-7-18,-5-5-16,-6 5-13,-2-1-2,-3 6 0,-10 8-13,-1 3-14,-1 7-16,-4 9-11,-2 12-17,1 12-11,-2 16-14,5 14-10,5 10-8,8 2-11,8-2-1,2-12 4,11-8 2,6-17 10,2-13 5,6-7 2,8-10 7,-1-11-1,-5-6 3,-2-12 5,-1-7 7,-10-6 6,-1 5 8,-2 4-3,-3 15-10,-4 7-5,1 11-3,-1 12-1,3 12-1,2 5-1,1 11-1,3 1-9,4-4-9,1-7-4,2-5 7,8-15 5,5-2 1,4-12 1,3-5-2,5-15 1,1-9 1,-6-9-1,2 0 1,-7 1-4,-5 8-1,-8 12-9,-1 13-1,-8 9-2,-3 5-1,-2 11-2,2 4 1,-3 1 0,0 0-1,0-4 3,0-1 7,-1-5 9,-2-4 1,1-4 4,-1-5 0,0-4 2,2-8-2,-2 1 1,0-5-5,0 3-1,-2 2-8,-7 12-5,-7 4 0,-9 9-2,-3 12 1,-5 11-5,-2 6 1,10 13-1,4 1 0,11 0-3,3-5 2,11-5 4,12-9 4,9-5 3,8-11 1,15-7 4,4-10 0,3-7 2,0-14 3,-9-5 2,-1-6 5,-7-7 0,-4-6-5,-5 4-3,-8 7 0,-4 3-4,-4 10-2,-4 5-4,-1 12 2,2-1-3,-3 7-4,0 0-3,-1 5-2,0 3 2,-2-4 2,-4 8 0,3-2 3,-1-2 6,0-3 3,-2 1 6,0-6 0,0 0 2,0-4 2,0-3-2,0-4 0,0 2-2,0-5-1,0 8-5,-7 2-6,-6 1-5,-4 6 1,-7 7-2,-3 9 1,0 13-1,3 11-1,7 6 1,5 4-1,8 0 0,6-2 5,9-10 5,9-8 3,7-9 3,10-9-2,7-10-6,2-3-56,-3-6-90,7-16-239,-10-17-406,-3 7 0,-3-12 0,-1-1 0</inkml:trace>
  <inkml:trace contextRef="#ctx0" brushRef="#br1" timeOffset="111282.3834">24814 8294 2220,'0'2'42,"0"2"6,0 0 12,2 0 22,8-2 14,4 0 7,3 1 1,3-6 5,3-1 1,-3-14-35,-2-1-3,-5-5-5,-4-5-9,-4 4-11,-3 3-3,-6 5-5,-3 7 0,-10 5-3,-7 5 2,-8 8 1,-2 12 1,-1 13 0,7 5 0,13 5-10,6 2-7,9-4 2,9-9 3,9-5 4,9-11-2,10-7-4,7-5 0,4-12-1,0-10-2,-3-12 1,-7-8-3,-6-8-2,-8-2-3,-8 5-4,-8 5 4,-8 15 8,0 4-8,-2 13 0,-7 3-1,-1 10-5,-3 10-1,1 5-5,4 7-4,6 5-1,4-1-4,9-2-7,-1-1 8,-1-7-2,0 1 0,0-4 1,-5-3 1,-2-10 5,-2 2 7,0-9 2,0 3-7,5-3-6,5 0 0,10-6 0,10-5-1,9-8 2,4-13 1,-2-6 2,-6-8-3,-10 1 0,-11 1 21,-7 11 25,-4 8 2,-3 11-8,0 6 1,-3 4-1,-4 8-2,1 8-4,0 10-4,0 9-1,3 8-16,3 4-19,0-2-3,1-3 10,1-7-1,-2-4 2,0-9 2,0-8 2,0-4-6,0-3-37,0-3-58,0 0-160,12-19-548,-6 8 0,10-4 0</inkml:trace>
  <inkml:trace contextRef="#ctx0" brushRef="#br1" timeOffset="112328.0529">25714 8220 1966,'0'-8'149,"0"1"17,0 1-1,0-4 1,-3 6 1,-3 8 2,-4 7 1,-1 11 1,2 3 0,-1 12-111,10-1-32,-2-5-14,4-5 5,5-7 6,5-4 0,6-10 2,5-5-2,3-8 2,-1-6-2,-4-11 2,-9-9-1,-9-11 1,-3-1 2,-7 2-1,-8 7-1,-2 13-3,-7 9-1,-2 13 0,5 8-3,2 12-4,11 3 0,5 11-2,14-3-7,11 0-1,7-9 2,4-8 0,3-7 2,-1-3 4,-5-9 3,-5-5 3,-3-4-1,-7-4-2,-2-5-2,-7 8-4,0 1-16,-3 10 1,3 6-4,-3 4-1,2 11-1,2 5-3,2 6-1,-1-1-1,5 2 2,1-5 4,5-6 14,1-9 3,5-4-1,3-7 1,0-12 2,2-2 2,-2-9 1,3-6-1,-9 1-1,-5 5-9,-10 9-9,3 10-4,-6 6 2,-7 12-2,3 4-3,3 9-1,3-2-1,4 1 2,6-2 2,5-7 9,0-9 12,6-3 2,-3-6 1,-1-8 2,-2-7 3,-5-3 5,-8-11 6,0 5 12,-4 0 14,-1 3 3,-3 9-14,0 7 2,0 10 0,-3 17-2,3 16-4,-4 18-3,-2 16-3,4 21-12,0 6-16,-7 1-5,2-1 9,-5-6-2,1-14-2,-3-13 1,1-15 5,-5-18 5,3-13-1,-7-13-1,2-9 7,0-7 13,0-7 11,10-6 0,4-6-1,1 2-1,10-5-9,4-1-6,11 2-6,10-6-12,11-1-43,13-1-88,3 0-136,32-9-670,-27 11 0,-8-4 0</inkml:trace>
  <inkml:trace contextRef="#ctx0" brushRef="#br1" timeOffset="113448.5094">27191 8067 1925,'0'-13'114,"0"1"21,3-2 19,0-4 12,-3 8 4,0 4-3,0 1-2,0 5 1,3 1 0,0 10-86,0 16-29,4 12-21,1 23-20,-2 14-9,-1 12-3,-4-4 5,-1-7 2,-1-13 0,1-17 2,0-12 3,-2-13 11,1-9 32,-1-7 4,-2-9-1,-1-10-1,-1-13 0,0-19-2,3-13 5,0-16-2,3-7 0,3-3-10,6 4-29,2 8 0,-1 11 3,7 10 4,-5 12-1,-2 9 1,-2 8-5,4 14-1,1 3-7,4 6 2,7 14-3,-3 15-1,-3 8-7,-1 9-5,-10 6-1,-4-4 2,-6-4 4,-9-16 6,-6-3 6,-4-7 1,-7-9-2,1-4 1,6-2-1,3-4-26,7 0-54,9-4-162,19-9-583,-1 11 0,5-2 0,10-5 0</inkml:trace>
  <inkml:trace contextRef="#ctx0" brushRef="#br1" timeOffset="113818.2354">27705 8108 2841,'0'-8'115,"0"-3"10,-1-1 2,-3 2-1,-2 10 1,-3 0 2,-6 4 0,1 10 2,7 9 0,-1 8-94,5 3-21,6 3-8,5-5 3,5-7 5,6-11 7,5-5 1,5-9 6,-1-10 4,-6-9-2,-7-13 5,-3-7-1,-11-9-3,-2-4-10,-8 6-16,-5 7-13,-5 11-10,-7 10-15,-1 13-38,3 8-79,13 3-236,4 4-354,3 6 0,13-5 0,6-3 0</inkml:trace>
  <inkml:trace contextRef="#ctx0" brushRef="#br1" timeOffset="114681.5095">28057 7820 2812,'0'-8'108,"0"1"-4,0 1 1,0 1 2,0 6 3,-2 18 4,-2 8 2,2 11 2,0 15 1,-1 4-92,6 1-15,-1 0 7,9-2 0,6-12 0,11-5-1,6-16-3,7-6 0,-3-12 2,2-10 0,-2-12 3,-5-9 4,-5-9-1,-8-4 2,-6-4 12,-10 2 14,-5 3 10,-6 11-2,-11 10-3,-8 10-2,-4 7-3,-4 8-5,3 12-3,11 3-5,10 3-13,7 1-17,10-1-6,11-6 3,6-7 0,5-7 1,2-2 4,2-12 0,-11-5 4,0-4-1,-8-6 5,-8 0 1,-2 3-1,-2 2-4,-4 8-7,2 7 0,-1 0-1,-2 9-2,1 4-4,0 6 0,0 2-3,5 4-1,10 1-4,5-3 5,4-5 7,7-7 0,2-4-3,-1-4 6,-3-8 1,0-8 3,-1-6-1,-7-7 0,0-4 3,-5 2-4,-4 5-5,-3 9-7,-4 7-1,3 4-3,0 12-1,-2 4 1,4 6-1,3 7 0,-1 3-4,4 3 0,-4-6 7,-1 0 4,-3-5 3,-3-4 2,0-8 0,0 4-6,4-2 3,6-3-31,1 1-68,8-3-92,10-8-248,-5 0-364,3 1 0,1-8 0,1 0 0</inkml:trace>
  <inkml:trace contextRef="#ctx0" brushRef="#br1" timeOffset="115507.4074">29414 7979 3147,'3'-12'111,"0"0"16,2-3-3,2 0 4,-1 8 0,5 5 1,4 6 1,0 5-1,0 9 1,-3 6-79,-6 10-29,0 3-20,-4-2 3,-2-7-4,2-5 7,-2-9 10,0-5 16,-2-6 3,0-3 4,2-7 2,0-8 2,0-7 6,11-5 1,3-9-4,9 4-10,6 0-9,1 8-14,-4 9-5,0 7-7,-5 11 0,-1 7-6,-10 12 0,4 7 0,-8 7 3,-2 1-2,-4 2-21,0-9-32,0-5-33,4-11-66,-2-6-99,12-7-37,-1-8-73,8-13-57,3-5-1,1-13 10,-1-3 58,0 4 102,-7 5 111,-2 13 99,-7 7 102,-4 10 62,-4 0 104,0 7 75,0 2 13,0 10-4,0 5-32,0 8-68,4-3-73,3-1-30,2-3 1,9-3-22,3-10-29,4-6-16,2-4-7,-4-8-4,1-14 1,-3-4-4,-4-5 3,-5-3 14,-2 5 14,-5 6-7,-3 13-10,-2 4-1,0 9-1,0 10 3,0 8-7,0 7-1,4 1-7,2 3-26,3-7-72,12-1-79,1-12-124,10-9-147,-1-8-300,-1-8 0,1-8 0,2-4 0</inkml:trace>
  <inkml:trace contextRef="#ctx0" brushRef="#br1" timeOffset="116194.7032">30504 7947 1746,'0'-2'164,"0"1"10,-7 1 14,-6 1 7,-3 3 9,-2 10 7,0 2 7,9 6 5,4 2 4,7 0-149,10 0-4,6-3-10,10-7-11,6-6-7,6-4-8,3-12-8,0-8-9,-2-9-7,-5-11-4,-8-9-6,-7-4-1,-10 4 1,-6 9 9,-5 11-5,0 6 0,-6 13 3,-7 4 5,-3 12 1,-1 8 2,-5 9 0,6 4 1,9 4-4,6 3-9,4-3 6,9-1 1,3-3 0,9-12 2,6-5-1,5-9 2,-1-4-8,1-9-3,-2-7 1,-3-7-1,-7-3 2,-7-1 4,-8 6-6,-4 7-19,-4 7 6,-2 8 2,1 8 10,0 5 1,1 9 2,0 3-3,4 1 2,7-1-5,5-3 10,3-12 16,6-6-6,3-5 1,1-6-4,-4-9-1,1-6 0,-2-5 2,-4-4-5,-6-3-3,-1 6-7,-5 7-13,-5 9-2,4 10-2,-4 12 0,0 5 0,3 9 1,-2 3 0,6-1-27,-3-2-96,20-15-713,-19-3 0,-2-14 0,0-11 0</inkml:trace>
  <inkml:trace contextRef="#ctx0" brushRef="#br1" timeOffset="116345.3184">31342 7615 3785,'0'-9'46,"0"-2"-7,0 6 4,-3-1-18,3 11-203,-4 5-574,0 1 0,-7-3 0</inkml:trace>
  <inkml:trace contextRef="#ctx0" brushRef="#br1" timeOffset="118072.3181">23250 9314 982,'0'4'28,"0"0"9,0 6 14,0 2 38,0-1 91,0-3 67,0 0 46,0-4 18,0-2 3,0-4-14,0-6-6,0-4-6,0-11-7,0-10-38,0-5-89,0-1-66,0 4-36,2 4-14,-2 9-2,-3 6-5,-8 7-7,-11 4-3,-6 1-7,-11 14 0,-4 6-6,4 14-5,3 8-5,5 8 1,8 4-4,6 1-6,7-5-5,5-5-8,11-6 4,7-14 14,9-8 5,5-8 6,10-5-1,-2-8-3,-2-9 2,-6-1 8,-6-5 9,-5-1 12,-10 6-5,-2 3-15,-4 7-10,0 4-3,0 8 2,4 9 1,-2 12-1,7 1 0,-2 6-2,5 1-3,2-5 0,-2-7 6,12-7 11,0-10 2,3-5-6,5-11 2,2-10 0,-4-8-1,-3-5 0,-3-6 0,-5 9 1,-6 1-7,-2 9-8,-2 13-5,-1 3 3,-1 12-2,8 6-1,0 7 4,2 5 3,2 5-2,-2 3-2,2-7 5,-3-4 3,-2-3 4,5-5 0,3-10 1,5 1 1,9-11-5,2-9-1,2-14 1,-2-1 4,-11-12 0,-5 3 3,-11 0 4,-6 9 5,-5 8-2,0 8-4,-5 8-1,-6 7 0,-2 11-2,-5 4 0,0 9-1,6 9-6,8 2-9,2 0-5,14-2 2,8-5 4,11-8 5,6-9-3,4-3-20,-3-8-45,-6 0-60,-7-5-92,-2-5-168,-8-20-375,5 14 0,-4-5 0,4 6 0</inkml:trace>
  <inkml:trace contextRef="#ctx0" brushRef="#br1" timeOffset="118661.9104">24975 9299 2732,'0'-5'108,"0"-5"-2,0 5 0,-1-1-2,1 6 4,-3 14 0,1 13 5,2 18 0,-1 14 3,2 17-94,1 7-13,-2 3 0,3-5 3,-3-10 0,0-15-1,0-12 0,0-17 1,0-12 3,0-11 0,0-8 3,-3-7 0,0-19 0,-2-13 1,-5-12 0,4-15 6,0-11 15,3 1 7,2-5-1,3 5 11,6 12 1,1 8-3,6 15-1,7 14 1,6 13-4,-1 13-4,1 9-24,2 11-10,-4 11-3,-6 13-14,-10 7-4,-3 6 1,-11-3 7,-13-2 2,-5-14 5,-10-4-3,-7-9 9,0-8-3,7-6-26,4 0-58,15-6-200,14-8-559,5 4 0,12 3 0,9-2 0</inkml:trace>
  <inkml:trace contextRef="#ctx0" brushRef="#br1" timeOffset="120091.2961">25295 9563 2344,'10'-4'105,"2"-1"11,6-7 1,7-4 0,2-1 2,1-5 1,2-2 3,0-4 0,-4 2 0,-4 1-89,-2 4-15,-4 7-14,-3 5 0,0 5-2,-1 6 0,-6 8 5,3 7 2,-3 12 2,0-1 3,-1 9 2,2-2 1,4-7 4,2-6 4,7-3 4,2-15 0,3 2-6,3-12-2,-1-2-2,0-12-2,0-9 0,-6-8-3,-4-4 6,-8 3 30,-2 3 17,-7 8-1,0 11-2,-7 10 1,-4 10 0,-2 4-2,-2 10 5,2 7-3,7 0-6,10 5-32,8-2-17,7-5 2,8-7 4,8-3-3,4-8 1,-1-8 5,-4-9-7,1-8 2,-6-10-1,-3-8-4,-6-1 7,-6-2-6,-6 9-2,-6 3-8,-2 13-6,-2 7-2,-3 11 0,-4 9 0,-2 7-1,5 5 0,-1 7-5,14 5 2,-1-3-1,1-1 8,2-4 2,-2-7-2,-5-6 3,0-6 3,1-1-7,5-7-1,4 0 0,9-4 0,12-7 2,1-5-1,12-6 3,-1-10 0,-4-2-1,-11-5 4,-7 5 12,-9 7 3,-8 3 3,-4 9-2,-8 7-3,-7 5-1,-6 10 0,-5 6-1,-4 7 2,2 5-4,10 7-6,8 2-8,8-3-2,5-2 4,14-5 2,5-5 4,3-13-1,8-1 0,-3-10-4,2-5-6,-4-10 2,-3-5 4,-4-6 0,-8 0 0,-3 1-3,-6 7-13,-4 11-4,1 6 6,-2 9 2,1 7 4,2 9 4,4-2 0,2 11-1,4-9-6,4-2 7,4-2 15,-1-8 5,1-5-4,0 0-1,1-9-1,-2-12-1,5 2 0,-6-11 5,0-7 5,-2 4-6,-5 3-10,-6 5-10,0 13 1,-7 14-3,2 10 1,-2 9 1,3 2 3,2 7-6,3 0-3,7-5 4,2-8 8,4-4 14,2-8-2,2-5 5,-4-10-4,2-3-4,-1-9-2,0-10 2,-6-10 1,-1-9-2,-3-1-2,-9 5-4,0 12-11,-3 5 1,0 23-1,-3 10 4,-2 13-1,1 15-3,-5 7 2,5 10-1,2-1 2,2-2-10,0-4-50,0-7-86,0-11-199,0-22-443,2 0 0,-2-5 0,0-15 0</inkml:trace>
  <inkml:trace contextRef="#ctx0" brushRef="#br1" timeOffset="120278.5821">27190 9280 2416,'4'-10'119,"2"-4"4,9 2 0,3 0 2,6 6-1,3 6 4,3 2 0,2 2 1,-2-4 2,-6 0-110,-12 0-41,-6 0-22,-6 0-108,-1-10-521,-23 10 0,-4-4 0</inkml:trace>
  <inkml:trace contextRef="#ctx0" brushRef="#br1" timeOffset="124997.2532">24446 10066 738,'-1'0'62,"0"-2"11,1-1 7,-2-1 4,0 2 7,2 2 7,0 0 9,-1 0 14,1-4 16,-1 4-19,1 0-3,0-1 1,-3-3 5,3 0 6,-4 4 3,2-4 1,2 1 0,-3 0-7,-1 3-14,4 0-17,-1 0-17,1-2-12,0 2-10,-1 0-9,-3 0-8,2 0-8,-3 0-9,1 0-6,-2 0-3,1 2-2,-1 4-1,0 7-2,-1 5-1,-4 7-2,2 6 0,2-1 0,-1 6 1,0 5 3,4 0-4,-2 12 5,4-2 4,-3 4 6,2 3 6,-1-3 6,0-1 0,-2-1 4,1-2 0,2-3 1,0 0 7,3 1-6,0-7-1,3 4-3,5 1-6,-2-5-4,7 3 6,1-6-2,4 1-1,-1-2-1,2 3-3,1-5 4,4-3-2,0-2 0,-1-2-2,1-6 0,-3-3-4,-5-1-4,-3-6 1,-10-3-1,4-6 5,-7 1 2,0-5-1,0 0-2,3 0-4,-3-1-32,-3-3-63,3-6-148,3-18-525,-13 5 0,0-1 0,-6-9 0</inkml:trace>
  <inkml:trace contextRef="#ctx0" brushRef="#br1" timeOffset="125250.3787">24280 11239 1338,'0'0'62,"3"3"36,7 6 24,1 6 18,0 2 16,6 4 9,3-3 6,0-1 4,2-7 3,5 2-21,2-6-39,1-2-42,5-4-83,3 0-163,8-10-385,-16 6 0,-1-7 0,-6-3 0</inkml:trace>
  <inkml:trace contextRef="#ctx0" brushRef="#br1" timeOffset="125464.3652">24789 11136 1480,'0'-4'168,"0"-3"17,0 2 6,0 0 5,0 0 1,-3 10 2,-5 1 6,-8 13 3,0 7 2,-8 12-128,0 6-38,2 1-17,5-3-41,9-6-248,-2-10-361,10-7 0,0-13 0,3-6 0</inkml:trace>
  <inkml:trace contextRef="#ctx0" brushRef="#br1" timeOffset="129070.2114">24459 11310 1152,'-6'-1'67,"-3"-3"16,-3 0 9,1 0 6,4 3 9,1-2 18,-1 3 13,5-6 8,-6 2 14,2-2-42,0-4 5,-5 0-10,1-1-6,1 0-3,-2 0-3,4 2-12,4 3-11,-1 2-5,2 3-16,2 1-12,0 0-18,-2 0-7,2-3-2,0 3 0,0 4-4,0 3 1,2 6 7,1 2 6,6 4 6,5-1 6,2 1 2,5-3 3,2 4 3,-2-4-2,6-1-1,0 3-5,-3-3-7,6 4-7,-3-6-5,-4 3-3,-3-5 0,-2-3-3,-5-2 2,0-4 2,0-2-1,-1-2 1,4-1-3,-2-5 1,2-6-2,0-4-1,0-7-2,-2-5 0,2 1-6,-1-3-3,-4-1-2,2 4-1,1 0-1,2-3-1,4 8 1,-2 0 1,2 0 0,-4 3 0,0 4 1,-6 3 2,-3 0 3,-4 5 2,-1 1 0,-2 2 0,-2 5-1,2 1-1,0 0-2,-7 3 1,-6 9-1,-7 7-3,-3 5 0,-7 12-1,4 2 0,-4 2 2,0 5 0,0-4 1,4-4 1,0-3 0,12-11 1,0-4 1,8-5-2,2-4 4,1-6 2,3-2-1,0 0 0,0-2 0,0-2-2,0-4-3,0-2-2,7-3 2,-1-3 0,5-6-5,2 2-1,1 1-1,2-3 1,-6 5 0,-6 7-3,-4 2-3,4 3 2,-8 0 1,0 11 1,-5 7 1,-8 7 1,-3 10 1,-4 3-3,0 2 3,5-2 4,4-6 5,4-3 2,2-7 3,5-8 2,2-6-1,-2-5 1,1 0-2,-1-1 3,1-7-2,-4-2 0,-3 0-1,0-5-1,-4 2-6,1 0-5,-6 3 0,-6 0-1,-2 0-1,2 1 1,-4-1-1,5 4 0,6-1 0,-3-2 0,5 4 1,2-3 0,-4 4 1,1-2 0,0-1 1,-4 4-4,2-3 2,0 6 0,5-4-3,6 4 1,5 0-7,2 0-2,1-1-4,1-2 1,-1 1 1,0-2 4,2-2-4,1 3-4,3-1 2,0 2 1,9 2 6,3 0 2,7 0 5,6 2-2,1 3 0,0 3-2,0 2 5,-2 6 3,-2 2 1,-1 5 1,-4-3 0,5 2-1,-5-3-2,7-1 1,1-9 2,-1 1 1,0-4 1,-4-6 1,-4 0 3,-8-2 3,-6-4 3,0-3 8,-8-2 3,-8-4 0,-4 1 0,2 1-1,-11 1-3,-3 2-1,2 6-4,2 0-4,-1 2-5,1 2-6,-1 0-3,-1 0-1,1 0 0,0 0-1,1-2 1,1 2 1,1 0-2,10-2 1,-1 0 2,3-2-5,6 0-2,0 2-6,0 0-9,0-1 1,6 3 2,3 0 0,6-1-1,5 5 2,5-2-1,4 4 5,2 4 5,5-4 5,1-3 7,3-3-9,-5 1-31,2-2-61,-7-2-96,3-7-122,-1-8-408,-6 4 0,-6-5 0,-1 5 0</inkml:trace>
  <inkml:trace contextRef="#ctx0" brushRef="#br1" timeOffset="129265.9339">24993 11254 564,'2'0'110,"2"0"44,-2 0 35,-2 0 13,-2 0 1,-2 1 13,-6 3 8,-6 4 6,-6 5-4,-5 11-57,-4 4-56,3-1-269,2 3-332,1-7 0,11-7 0,8-9 0</inkml:trace>
  <inkml:trace contextRef="#ctx0" brushRef="#br1" timeOffset="169819.1327">22168 12452 935,'2'-4'113,"-1"-2"25,1-1 24,-1-2 22,-1 4 14,0 5 14,0-1 10,0 1 5,0 0 2,0 0-83,-1 0-26,-2 8-25,-5 12-24,-1 11-19,-1 12-15,-3 18-12,0 1-11,1 7-6,-1-3-1,0-8-1,3-7 1,-5-12 8,4-6 13,1-17 3,-4-6 1,-4-10-2,-1-7-12,-4-14-89,4-13-167,7-25-372,4 7 0,5-7 0,10 1 0</inkml:trace>
  <inkml:trace contextRef="#ctx0" brushRef="#br1" timeOffset="170071.9247">22150 12328 1803,'6'-18'153,"5"-5"20,-1-6 5,3-1 2,-2 12 0,3 14 2,4 8 3,4 14 0,-2 19 4,1 17-121,-6 14-31,-3 12-18,-3 4-7,-6 0-2,-3-6-6,3-8-34,-3-15-92,7-16-181,-5-12-317,0-18 0,-11-12 0,-5-16 0</inkml:trace>
  <inkml:trace contextRef="#ctx0" brushRef="#br1" timeOffset="170202.4184">22143 12670 2404,'0'-4'48,"0"2"9,10-2-13,16 2-151,17-16-382,9 14 0,12-7 0,1-5 0</inkml:trace>
  <inkml:trace contextRef="#ctx0" brushRef="#br1" timeOffset="170612.6944">22600 12251 2451,'0'-9'81,"0"-1"1,0 3 1,-1 1-4,-1 23 1,-1 18 3,1 20-1,-3 18 1,1 22 0,3 11-77,-2 0-7,0 7 1,0-10-1,3-9 5,0-17-4,0-12-1,0-16-1,3-14 6,0-13 8,7-12 4,7-8 4,4-14 0,2-16-1,-4-8-1,-4-12 7,-9-11-1,-3 1 1,-16 4-11,-6 8-7,-9 11-9,-6 9-22,-3 11-58,9 0-138,8-13-393,14 17 0,6-7 0,14 1 0</inkml:trace>
  <inkml:trace contextRef="#ctx0" brushRef="#br1" timeOffset="170865.3852">22930 12375 2483,'-3'-19'122,"2"-2"11,-2 0-6,1 4 1,0 10 2,-2 20 0,2 16 2,-5 22 2,4 14-1,-5 18-97,2 6-38,2-4-42,-1-7-93,4-19-172,-2-34-330,1-1 0,0-18 0,-1-12 0</inkml:trace>
  <inkml:trace contextRef="#ctx0" brushRef="#br1" timeOffset="171394.6775">22862 12636 1818,'3'-15'130,"1"3"6,3-3 3,9 0 2,13 10-1,10 5 2,6 0 0,9 0-6,-5-3 1,-1-3-109,-14-4-17,-8-5-2,-7-4 4,-10-3 13,-7 6 14,1-2 11,-8 5 2,-6 9 6,-8 0 7,-11 11 1,-5 13-2,-6 12-4,11 7-7,10 13-17,9-4-17,17-3-9,19-7 5,9-14 0,13-12-3,6-11 0,1-12-1,-7-15 4,-9-12 2,-6-1 4,-6-9 5,-6-1 7,-4 7-4,-6 12-6,-1 11-3,1 11-2,-6 15-2,5 13 0,-2 10 0,-3 5-2,-2 8-4,2 2-6,-4-3-6,2-7 1,2-8 0,3-5-7,2-13-28,3-5-59,9-5-180,-4-44-462,-2 23 0,2-7 0,-3-13 0</inkml:trace>
  <inkml:trace contextRef="#ctx0" brushRef="#br1" timeOffset="172341.3539">24338 12594 1554,'2'-7'125,"-2"-3"27,0-2 19,2 2 19,-2-1 13,0 2 17,0 0 6,1 4 0,-1 0-5,0 3-90,0 8-34,0 12-27,-1 15-18,-5 17-17,-2 20-16,0 19-17,-4-2-3,2-2 0,2-9 6,1-17 5,4-20 29,0-17 16,0-12 2,3-16 1,-5-15 3,4-17 4,-1-17-1,2-17 6,3-14 3,2-7 1,4 3-20,6 2-6,4 11-5,2 10 2,5 12-4,-2 12-1,0 14-4,-1 10-7,1 14-4,0 5-5,-7 8-13,-4 15-7,-5 9 2,-7 5 0,-7 8 3,-10-1-1,-5-5 7,-5-7 2,-7-6-4,4-10 2,4-6 1,7-4-8,4 0-32,8-4-74,2 0-138,12-4-642,3 2 0,10 0 0,3-5 0</inkml:trace>
  <inkml:trace contextRef="#ctx0" brushRef="#br1" timeOffset="172712.4668">24784 12483 2326,'0'-12'130,"0"-4"14,-2-1 6,-5-1 2,0 8 2,-7 9 2,-4 2 1,4 11-1,-2 10 1,8 5-99,2 5-33,6 1-13,8-4-3,4-7 5,6-4 2,6-13 0,4-3 4,-4-5 2,0-12 2,-10-9 2,-5-8 3,-5-7 0,-4-1-5,-4 2-8,-6 8-4,-7 9-5,-4 11-6,-6 6-7,-2 9-53,8 13-160,5-14-532,10 22 0,12-3 0,14-4 0</inkml:trace>
  <inkml:trace contextRef="#ctx0" brushRef="#br1" timeOffset="173310.0234">25078 12303 2441,'0'-16'116,"0"-4"9,0 2-6,0 3 2,0 9 1,-2 18 2,-4 9 3,0 15-5,0 9 2,-1 10-94,4 0-22,1-2-8,7-9 7,5-10 0,10-14 6,7-9 1,10-9-2,6-9 8,0-15-2,-2-5 2,-8-11 2,-6-7 1,-5-6-1,-8 5 7,-6 6 7,-5 9 3,-2 9-2,-7 14-1,-8 5 2,1 14-2,-6 6 2,2 15-4,5 7-1,6 7-13,8 3-12,6-5-5,6-7 2,9-9 4,5-7 0,5-16 2,2-1-5,-2-13 2,-1-12 2,-7 1 8,-6-8 2,-6 2-3,-7 4-6,-4 6-9,-2 9-4,0 10 1,0 5 4,0 11-2,0 5 0,0 7-6,0 7-8,6-7-30,7-1-118,18-19-649,-11-2 0,3-10 0</inkml:trace>
  <inkml:trace contextRef="#ctx0" brushRef="#br1" timeOffset="173469.0023">25606 12155 2893,'-3'-10'21,"0"1"3,3 3-30,0 6-199,0-15-340,0 38 0,3 4 0,-3 5 0</inkml:trace>
  <inkml:trace contextRef="#ctx0" brushRef="#br1" timeOffset="173862.5044">25728 12425 2796,'4'-3'98,"1"2"1,3 1 3,7 4 1,-2 13-1,2 11 1,-4 7 1,-5 8-1,-5-4-1,-2-1-98,-3-8 7,-3-11 2,-2-10 3,-3-7 1,4-8 1,3-9 2,6-9-1,14-7 1,6-7 3,6-2 2,4 3-1,4 8-2,-6 8-6,-3 9-1,-4 8-1,-1 4-2,-8 10 1,-4 8-2,-1 6-1,-3 5-5,-2 4-29,3-1-59,2-6-172,5-17-480,2 3 0,4-7 0,10-5 0</inkml:trace>
  <inkml:trace contextRef="#ctx0" brushRef="#br1" timeOffset="174433.4404">26466 12455 2455,'-3'-17'136,"-5"-1"15,-10-5 4,-5 0 3,-7 9 3,-9 10-1,6 9 0,3 9-2,10 8 2,5 2-114,12 7-23,7-3-12,16-3-3,4-10 1,3-7 0,4-4 4,-1-8 2,-3-4 3,-8-7 1,-5-3 6,-1-4 8,-9 2 6,-1 3-6,-2 9-7,-1 2-3,0 8-4,-1 7-2,-2 8-1,3 4-8,0 3-5,6 3-7,8-6-8,0-5 3,10-4 0,2-10-4,2-3 1,-2-11 1,1-9 1,-4-11 5,0-8 4,-8-15 0,1 0 0,-6 0 6,-3 3 14,-3 19 4,-2 4-4,-2 16-1,-9 16 3,1 14-2,2 11-1,-3 21-1,-3 6-2,6 9-7,2 1-63,-2-4-67,2-10-94,0-14-162,2-22-340,2-3 0,2-12 0</inkml:trace>
  <inkml:trace contextRef="#ctx0" brushRef="#br1" timeOffset="174658.0985">26664 12435 2252,'0'-15'155,"6"-6"8,-4 2 3,13 3 4,0 8-1,9 8 1,6 4 1,3 6-1,-4 0-2,-8 9-122,-7 3-30,-10 8-9,-1 2-1,-3 1-3,-3 0 2,1-5-4,2-5-40,0-9-100,17-10-593,-12-2 0,-3-8 0</inkml:trace>
  <inkml:trace contextRef="#ctx0" brushRef="#br1" timeOffset="174801.9308">26917 12245 2241,'0'-9'83,"0"-1"-2,3 3 3,1 2-59,13 0-527,-8 11 0,5 4 0,1 5 0</inkml:trace>
  <inkml:trace contextRef="#ctx0" brushRef="#br1" timeOffset="175431.1496">27241 12409 2231,'3'0'134,"-2"-5"41,1 4 7,-1-3 3,-2 4 1,-10 0 1,1 0 0,-6 5 0,-4 11 0,0 2-107,9 8-28,5 4-42,5-2-7,4 1-1,3-9 3,3-4 2,1-6 5,1-7 3,1-3 1,3-13 1,-3 1 3,2-12 3,1-9 1,1-6-3,-1-4-4,0 6-8,1 5-5,0 10-6,-1 9 1,3 9 1,2 8-5,1 9 3,-5 7-3,-4 9 2,-4 3-3,-5 5 4,0-6 0,-3-7 9,0-4 6,0-9 3,0-8-2,0 0-1,6-10 2,6-10 1,9-5 4,9-7-6,6-7 0,5 1-12,-5 9-5,-3 14-2,-4 6 5,-11 18 2,-6 14 6,-9 9-2,-3 7 1,0 4 4,-3-1 3,0-7 4,3-12-1,-3-3-3,3-11-50,0-8-187,0-52-601,0 34 0,3-11 0,0-14 0</inkml:trace>
  <inkml:trace contextRef="#ctx0" brushRef="#br1" timeOffset="181468.0335">19278 13883 1091,'-6'-4'118,"-8"-1"37,6-2 20,-2 1 6,4 1-1,2 4 6,1 1 11,3 4 10,0 6 10,-1 8-81,2-1-26,6 4-21,3-2-8,9-8-1,8-7 6,9-11-2,2-5-7,-3-14-7,-8-8-7,-8-6 2,-8-7-1,-7 0-12,-5 5 1,-2 2-2,-12 6 3,0 4 2,-9 7 0,-2 11-2,-9 6-1,5 11-7,-3 11-8,3 11-6,6 11-11,9 10-8,9 4-9,6 6-3,7-6 2,10-4 4,7-13 3,5-8 7,7-15 6,6-10 5,-1-13 0,-1-15 5,1-12 3,-7-2-2,-1-8-3,-13 6-6,-2 4-9,-6 15-22,-8 5-11,-4 13 2,0 10 2,0 15-2,0 3-2,0 15 2,0 2-2,2-7 4,0-7 10,8-6 22,6-12 8,3-8-7,5-12-2,1-12-3,4-9-3,-2-2-1,-2-4-1,-1 0-10,-4 11-21,-5 10-7,-1 10-3,-2 8 1,1 9 1,3 14 6,3-1 3,4 9 3,3-7 5,4-1 11,2-8 17,1-10 3,1-5 3,0-5 4,0-10-3,-3-8-2,-9-1 4,-8-9-7,-4 1-5,-7 3-4,-3 7-2,-13 1-1,-6 13 1,-8 5-2,-6 9 4,-6 12-3,5 6-5,8 7-5,6 7 3,16-1 0,4-2 7,14-7 7,11-7-3,9-11-3,5-10-5,6-10-6,0-13-3,-5-15 6,-12-5 0,-1-12 0,-8-3-5,-9-2 2,-7 9 9,0 8 6,-3 10 0,-6 11 3,-4 16 4,-6 10 1,-5 13 2,-3 19 0,6 13-3,2 12-5,10 11-17,3 0-1,7-2 7,14-9 7,7-14 5,10-11-8,6-19-9,4-14-5,-6-13-3,-9-14-3,-7-12 8,-8-3-1,-10-3 2,-3 3 7,-2 10-10,-2 12 2,0 11 11,-3 7 6,-1 14 3,-1 8-4,3 11-2,4 1 2,10 8 0,6-4-5,8-7 8,8-12 5,1-10-5,-1-7-8,-7-12-7,-8-14 4,-11-9-4,-3-7-3,-6-7-3,-7 1-6,-3 7-3,1 9-1,-9 12-2,2 8 4,1 9 0,4 9-9,7 4 4,8 5 3,11-1 5,17 6 5,8-8 0,10-5 1,5-6 7,-5-8-1,-5-7 9,-10-6 11,-17 1 2,-3-5 1,-9 0 3,0 4-1,-3 7-6,0 2-4,0 7-2,-3 4 2,0 9-5,-1 6-6,4 10 1,-3 7-4,9 5-12,4 2-7,-4-1 2,5-5 7,-4-13 4,-4-6 0,-4-12 2,-1-4 2,-5-5-5,4-2-31,2-5-44,-1 2-20,8-1-22,7-5-24,7 4-18,4-3-2,6 0 1,4-5 4,-7 1 6,1-2 56,-5-3 83,-7 1 65,-7 2 61,-4 1 51,-5 3 30,0 1 12,-3 6 2,6 0-2,-3 8-7,-3 0-29,3 9-37,-2 12-44,-2 15-34,3 18-26,1 16-16,-1 13-18,2 10-25,-1-4-4,0-11 3,0-14 12,0-22 2,-1-18-3,-2-15-4,-3-16-8,-1-12-6,4-11 5,-1-16 21,4-11 7,0-17-1,0-2-8,7-3-5,10 2 8,3 7 3,10 14 3,4 14-2,-6 11 2,4 16 0,-4 9-5,-2 15 2,2 17-2,-8 8 2,-7 8 3,-9 11-2,-8-4 9,-13-3 8,-3-10 10,-1-8 4,-2-10 6,7-9 1,2-6-3,10-2-1,1-4-8,10 0-1,13-3-10,8-2-11,5-8-10,14-2-2,-3-7-4,-7-6-1,-2 0 6,-9-4 2,-7 3 4,-6 3 5,-6 7 18,-3 6 14,-2 3 3,-7 7 0,-3 3 1,-6 6-1,-4 10-6,-2 6-1,3 6-6,7 10-2,13 2-10,9-2-4,14-4 1,7-6 3,11-10-2,4-6-4,-1-6 4,-6-12-1,-5-8 0,-12-11 1,-7-1-1,-6-6 3,-7 1 10,-2 9-1,-2 6-8,0 8 2,-3 8-2,1 12 4,1 11 0,-3 7 0,3 7-9,4 8-33,3-5-65,0-2-60,9-4-73,3-19-169,2-13-365,-2-1 0,0-10 0,-6-14 0</inkml:trace>
  <inkml:trace contextRef="#ctx0" brushRef="#br1" timeOffset="182194.6117">22015 13738 2206,'0'-8'166,"0"-1"17,0 2-7,0-3 3,3 6 2,4 10 2,1 9 2,-1 9 5,-1 6 0,-3 11-111,-3-2-48,-3-3-13,-1-2 15,-2-13 4,-5-6 0,1-8-2,3-14-7,3-8-7,4-10-2,12-5-1,5-9-10,5 3-5,8 7-11,2 6-9,-2 11-5,0 6 2,-6 12 5,-3 3 1,-6 9 3,-4 0-3,-4 4 7,-1-5 3,-6-1 15,0-7 10,0-5 4,0-2 0,0-4-5,0-8-3,4-9 2,5-1-6,12-9-4,4 2-6,6 5-16,1 14-7,-5 7-2,-4 6-1,-4 13 6,1 5 3,-6-1 4,5 6 5,3-7 7,4-7 7,3-9 10,4-3 3,-5-13 5,-2-5 1,-5-10 0,-7-9 2,-3-6-2,-6 2 12,-1 0 13,-4 9-3,0 11-11,0 11-4,0 9-7,0 13-6,0 10-2,0 13 1,0 3 0,0 8-17,0-1-26,0-9-1,-4-10 12,-6-13 3,-2-9 0,-9-6-6,1-8-59,-1-2-113,18-13-672,-7 8 0,2-1 0,8-6 0</inkml:trace>
  <inkml:trace contextRef="#ctx0" brushRef="#br1" timeOffset="183051.0705">23855 13895 1577,'0'-16'126,"0"-4"39,0-5 34,3-2 34,-3 6 23,0 6 18,0 4 12,0 3 4,0 1-4,0 4-98,0 3-36,0 4-38,0 14-32,0 13-34,0 16-20,-3 15-15,-4 11-11,1 2-3,-3-6 7,1-11 11,-2-13 12,5-17 5,-2-16 1,-2-8 2,0-11-6,-2-16 0,5-12-2,2-10 1,4-22 1,0-10 1,7-1-8,5 2-3,2 6-2,4 14 1,4 12 2,-1 10-2,2 14-2,0 4-1,-1 10-7,4 3-2,-8 3-7,1 7-3,-8 9 0,-8 4 0,-3 13 1,-6 5 2,-9 1 3,-6 0 1,-2-8 2,-4-1-18,6-9-44,2-3-67,9-5-94,7-10-194,3-18-397,7 18 0,5-6 0,2 0 0</inkml:trace>
  <inkml:trace contextRef="#ctx0" brushRef="#br1" timeOffset="183871.2296">24119 13993 2058,'8'-3'59,"10"-4"-3,7-8 3,8-9 6,0-6 14,2-9 6,-5-11 8,-6-8 5,-6-5 14,-3-5-24,-6 1 8,-1 9 26,-8 11 15,3 9-1,-3 18-14,-6 9-7,-2 9-9,-4 15-2,-4 15-15,0 12-20,3 11-21,10 11-24,0-3-21,6-1-2,10-7 4,6-11 0,6-14-3,13-11-7,-6-9-2,2-12 0,-6-11-2,-5-7 0,-5-7 5,-7-3 7,-3 3 10,-1 5-5,-7 9-2,3 13 8,-3 10 4,-3 11-1,3 12 2,4 5-1,2 4 2,8-4-4,7-4-13,5-10 9,7-9 7,-5-7 2,-6-5-2,-4-14 3,-8-8-4,-3-9-1,-2-7-1,-6-5-4,-6 4-4,-3 8-4,-4 9-1,-8 4-10,-4 12-1,4 4-4,1 6-4,13 7-2,2 5-1,14 2-8,11 5-2,8-5-10,8-3-9,12-6 4,-1-5 2,1-6 4,-4-9 8,-9-3 2,-4-3-1,-6-2 12,-8 2 13,-8 8 12,-4 0 4,-4 7 3,-4 5-1,2 6 1,-2 11-1,-1 9 2,-3 8-3,3 8-3,3-4-11,4-4-26,11-4-106,31-13-631,-23-6 0,2-12 0,-1-11 0</inkml:trace>
  <inkml:trace contextRef="#ctx0" brushRef="#br1" timeOffset="184000.8171">25068 13448 2288,'0'-14'-8,"0"5"4,0 3-72,15-6-364,-10 19 0,1 5 0</inkml:trace>
  <inkml:trace contextRef="#ctx0" brushRef="#br1" timeOffset="184961.0281">25442 13642 2552,'-3'-12'77,"-8"0"9,-11 0 7,-5 3 7,-5 11 7,-4 9 2,2 13 2,6 3-2,9 11-4,12 1-52,5 2-11,11-10-3,7-5-1,6-13-4,3-7-4,7-15 1,-1-7 0,0-14 3,-3-9 2,-2-15-5,-5-4-4,-8-4-6,-1 1 3,-9 9 13,0 13-1,-3 11-6,0 16 2,-6 8-2,-1 13 3,-2 11-2,1 10 0,3 13-2,2 6-6,10 2-11,5-6 1,10-2 7,5-9-10,9-11-10,2-9-17,-2-8-12,-4-9-4,-2-10-1,-8-8-1,-5-1 5,-8-6 16,-6 2-3,-2 11 5,-1 5 12,-2 15 10,0 6 6,0 9 0,4 11 10,4 1 3,12 1-2,6-5-19,9-5 0,2-12 0,-1-9-6,-5-2 6,-2-16 3,-9-5 4,0-12-6,-7-3 4,-2-5 7,-7 2 13,0 9-2,-4 7 0,-3 17 4,-6 10-2,-1 14-2,-3 15-7,3 12-2,3 14-9,6 14-12,3 7-13,2 8-3,-2 3-8,-5-1-6,-2-13 2,-4-13 6,-6-13 9,-5-18 7,-5-19 0,1-8 2,-2-12 2,2-5 14,8-14 14,8-6 10,6-7 5,6-6-3,10 2-11,6 1-3,10-1-11,7 8-26,6-4-36,7 7-60,2 3-93,8-3-236,-11 11-325,-8 1 0,-4 6 0,-5 0 0</inkml:trace>
  <inkml:trace contextRef="#ctx0" brushRef="#br1" timeOffset="185956.2971">26795 13714 3033,'0'-10'72,"0"-1"-1,0-1-5,-1 6 1,-2 2 1,-3 12 0,-4 6 5,0 7 2,-2 3 6,5 14-61,6 2-10,-3-4 6,13 3 10,10-5 4,6-10 3,12 1 4,13-12-4,2-3 0,0-10-3,-3-11 0,-5-7 3,-9-14-4,-8-1 2,-8-9 6,-11 6 15,-11 1-4,-8 9 1,-13 8 3,-3 10-3,-6 8-1,5 7-7,5 9-7,14 3-7,3 1-11,11 5-14,8-4 5,5-6 2,5-2 0,5-8 1,5-8 3,-7-2 3,-5-5 7,-1 1 0,-10-3-1,-4-3-5,-2 6-15,-4 7-11,2-2-2,-2 10 0,-2 3-3,4 8 0,-4 2 0,2 5 0,0-2-2,0 0 2,-4-7 16,4-7 9,0-5-1,7-3-1,7-6 0,6-7 0,8-4-7,2-5 0,3-6-1,-7 1-8,-8 10-15,-1 6-5,-7 7 1,-4 4-4,2 11 4,-2 4-1,-2 1 6,-1 6 3,0-6 7,-1-3 14,1-6 14,0-3 4,9-2-4,3-8 5,4-1-3,10-9 2,1-4-3,5-5-8,-2 4-7,0 7-10,-7 6-9,-8 8 0,-6 11 4,-10 9-3,0 10 0,-2 7 3,-2-4 2,2 2 5,2-7-4,-2-11-39,2-2-58,7-5-91,7-9-188,6-21-353,8 8 0,10-9 0,4-10 0</inkml:trace>
  <inkml:trace contextRef="#ctx0" brushRef="#br1" timeOffset="186583.1591">28329 13669 2838,'0'-9'110,"0"1"-15,0 1 5,0 4 4,0 17 3,0 17 3,0 16 2,0 6 2,0 9 0,-3-4-90,-3-6-20,-1-12 12,-3-10 0,3-15-5,1-7-2,1-8-3,1-10-2,2-10-2,8-3-2,3-5-4,4-5 0,6 5 0,8 8-4,5 5 0,4 5-2,3 9 3,2 1 0,-2 3 3,-9 4 2,-7-2 7,-7-1 11,-10-4 3,-3 0 1,4 0 2,1-4 0,1-4-3,4-3 0,1-7-1,0 1-2,-1-5-2,-4 0-6,-4 2-3,-4 1-2,-5 11-1,-10 4-3,-5-1 1,0 14-1,-8 6 0,8 11-4,7 6-1,6 13-3,8-4-2,5 1 8,8-8 3,4-6 5,5-18 4,4-3 0,-4-5-3,-5-4-1,-6-8-33,-7 3-81,3-3-250,-9 2-350,-9-3 0,-4-1 0,3 2 0</inkml:trace>
  <inkml:trace contextRef="#ctx0" brushRef="#br1" timeOffset="188045.0212">20800 14876 1682,'0'0'86,"0"0"5,0 0 5,0 0 7,0 0 13,0 0 6,4 0 16,-3 0 10,7 0 9,6 0-59,9-6-23,2-3-3,2-10-2,3-12-5,-11-7-12,-8-4 2,-5 0 2,-6 5 8,-6 5 4,-7 9-1,-4 7 4,-7 12-4,-3 4 0,0 12-2,6 12 4,4 13-6,6 20-16,6 17-16,2 15-10,2 12-4,-1 1-1,-1-2 0,1-11-2,-1-6 1,-2-21 0,1-10-2,-1-16-12,-5-11-51,1-10-118,6-14-232,-4-7-300,-4-4 0,2-9 0,-6-7 0</inkml:trace>
  <inkml:trace contextRef="#ctx0" brushRef="#br1" timeOffset="188513.5366">20570 15345 2140,'0'-5'135,"3"-6"18,4-3 3,11-4 2,6-3-2,9-3-14,9 2-32,-1-1-38,0-4-38,-9 3-141,-6 3-55,-5 5-17,-5 1 1,-8 4 16,2-1 22,0 7 44,-1-2 47,5 0 45,-1 4 41,0 3 54,2-1 27,-2 5 10,-5 10 5,-1 7-11,-5 8-19,1 6-23,-6 3-6,-4-3-1,1-7 11,-1-3 3,1-12 5,0-6-3,2-7-8,6-8-4,6-15-1,4-8-3,9-7-9,3-13-8,3 2-16,-1 3-17,-2 14-16,-1 3-8,-2 13-50,-5 6-62,5 7-122,22 0-482,-23 6 0,1 2 0,5 4 0</inkml:trace>
  <inkml:trace contextRef="#ctx0" brushRef="#br1" timeOffset="189377.1716">21377 15019 1900,'0'-4'173,"0"0"34,-4 0 9,4-3 13,0 2 14,-3 1 2,-7 4 0,-8 6 5,2 11 3,-4 7-116,0 11-59,10 7-34,6-1-10,8-2-8,8-10-10,12-8-2,6-14 1,1-7-5,3-7 0,-4-14-2,-10-6 5,-12-10 2,-3-6-2,-8-6-2,-7 3-2,-6 8 3,-2 6-2,-1 18 0,-2 6-6,4 7-6,7 6-3,5 3-4,10 5 1,5 0 2,14 0 1,2-1-3,5-8 1,4-1 3,-7-6 6,-3 1 5,-4-4-2,-9-3 4,4 3-2,-2 3-5,2 0-3,-4 6 3,5 6-1,-8 8-2,4 5-1,-5 5 3,-2 3 3,-1-2 1,-4-2 1,-1-10 5,0-2 7,0-6-1,0-7-2,4-2-4,0-7-4,7-7-3,4-4-2,7-6-2,3 1 0,-1 3-5,-2 7-8,-5 6 0,-1 4 2,-3 6 3,-4 4 3,0 6 4,0-1 2,-3 5 1,0 0 1,1-8 3,-5-2-1,6-6 1,-1-3 0,2-10-3,6-3 1,5-7-4,12 0-1,2-9 2,5 12-1,-3 11 0,-6 6 14,-4 18 6,-11 12 0,-6 11 6,2 7 0,-5 0 2,-3-4-5,0-4-25,0-14-66,3-13-124,13-10-261,-11-8-337,-1-8 0,8-13 0</inkml:trace>
  <inkml:trace contextRef="#ctx0" brushRef="#br1" timeOffset="190735.2599">23098 15001 1765,'3'6'127,"1"-6"18,3 0 11,2 3 11,2-3 17,-1-3 17,4-3 12,-8-2 10,-2-8 4,-2-3-92,-2-1-26,0-7-9,-6 1 0,-4 2 2,-4 8-12,-9 1-9,-4 4-6,-4 7-2,-9 4 1,0 9 3,6 9-1,6 10-10,8 2-16,10 8-12,7-3-2,12-1-2,13-11-6,14-7-3,6-6-11,4-8-13,2-10-8,-1-8-6,-11-11 2,-3-15 0,-8-10-3,-1-9-4,-8 2 6,-3-2 12,-8 10 22,-4 6 11,-1 12 6,-9 11 7,-2 12 3,-4 8-1,-2 14 5,0 16-3,9 13-8,7 12-17,2 10-17,11 6-7,8-4 0,3-10-2,11-6-6,6-18-6,0-10-11,-1-16-4,-2-7 1,-9-11 1,-5-9 5,-10-5 5,-7 1 24,-3-3 16,-3 6 2,-2 8 7,2 8 4,0 17 6,0 7-3,-1 9 3,1 5-9,1 4-28,4-5-69,4-5-95,3-6-168,0-29-615,2 7 0,-2-12 0,-5-5 0</inkml:trace>
  <inkml:trace contextRef="#ctx0" brushRef="#br1" timeOffset="190890.8743">23612 14655 2716,'0'-13'83,"0"-1"1,0-1-13,1 2-13,4 6-81,8 7-226,-4 10-299,3 0 0,-4 6 0</inkml:trace>
  <inkml:trace contextRef="#ctx0" brushRef="#br1" timeOffset="191378.1809">23812 14950 2931,'0'0'67,"0"2"47,0-2 4,2 0-3,-2 9 3,-2 3 4,0 12 6,1 17 2,-1 11 4,-2 12-51,-1 11-12,1 0-46,0-4-5,0-11 1,1-12 3,3-17 7,0-16 1,-1-9-1,-2-6-3,0-15-1,0-12-4,1-14 1,1-8 1,1-18 0,0-7-2,1-3-4,1-1 3,4-3 1,5 10 2,0 13 1,3 11-1,1 12-5,-3 13 0,4 10-3,-3 12-3,0 8-7,-4 10-9,-4 13-3,-2 7-1,-6 6-2,-4-2-3,-4 0-6,-1-11-38,-5-7-59,8-6-106,4-11-200,2-6-350,3 1 0,2-2 0</inkml:trace>
  <inkml:trace contextRef="#ctx0" brushRef="#br1" timeOffset="192239.3159">24062 15050 1850,'10'-12'106,"5"-10"9,6-7 4,3-6 34,-5-7 40,0 0 7,-2-4 3,-3 1 22,-6 6 7,-2 8-74,-6 5 6,0 11-8,0 7-5,-6 4-32,-2 8-38,-5 13-3,-2 11 0,4 7-21,1 16-7,5 6-11,7 4-22,6-7 0,8-5 1,5-14-3,5-11-9,6-13-5,-1-7-6,1-12-2,-5-9-2,-5-8 1,-7-9 0,-6-4 5,2 6 15,-11 6 3,2 7 3,-1 14 4,-1 5 6,0 11 3,0 8 1,6 9 1,-2 2-1,6 3-4,6 0-13,5-8 2,5-7-1,4-8-7,-2-6-18,2-10-19,-2-10-9,-5-8-4,-6-6 0,-7-9 1,-6 1-3,-4-3 8,-11 14 5,-5 2 6,-7 6 15,-7 9 17,0 5 7,4 3-1,7 4-6,5 2-15,7 7-35,7 1-69,10 2-85,16 2-171,2-16-403,6 8 0,5-8 0,0-3 0,-24 0 3403,17 9-2953,1-14 21,-3-2 41,-5 4 42,15 0 24,-24 2 40,-5 4 126,-2 0 129,-5 0 175,-1-4 80,-3 8-120,1 6-16,-1 6-40,0 5-33,0 10-11,0 7-5,0 1-64,3-1-44,1-2-1,4-8 1,6-8-33,4-7-76,6-10-105,2-12-177,-7-13-404</inkml:trace>
  <inkml:trace contextRef="#ctx0" brushRef="#br1" timeOffset="192424.9993">24891 14583 2918,'-2'-8'41,"-2"2"-1,2-2 7,0 2-1,10 6-61,12 3-226,-2 8-326,0 6 0,4 2 0,-4 12 0</inkml:trace>
  <inkml:trace contextRef="#ctx0" brushRef="#br1" timeOffset="192871.4095">25224 14946 1703,'6'-1'52,"4"-6"88,-1-7 62,-4-3 13,-2 3 11,-6-9 17,-8 8 5,-9 6 1,-4 8 0,-6 6-14,-4 15-37,5 7-86,10 11-63,8 7-13,5 4-11,10-9-18,9-8-3,6-13-1,5-10 1,2-12-2,6-9 0,-5-15-3,-2-8 5,0-16 1,-1-12 4,-2-13 1,-5 3 6,-2 0 20,-8 15 22,-3 13 4,-2 15-2,-4 18 1,-9 12-3,-2 22-2,0 13-2,-1 18-2,3 11-6,6 10-24,5 2-22,8-6-15,8-9-46,13-14-107,16-16-278,-12-15-378,-4-10 0,-7-13 0,-13-17 0</inkml:trace>
  <inkml:trace contextRef="#ctx0" brushRef="#br1" timeOffset="193899.6149">26146 14873 875,'0'3'-1,"0"-3"-1,1 0 1,-1 4 9,0-1 48,0 3 34,-1 0 35,-2-1 37,-3-4 23,-8-1 18,6 0 14,-4 0 16,1-1 14,2 1 15,3 0-21,-2 0-18,7 0-25,-2 0-31,3 0-31,0 0-16,3 0 1,3 1-9,11 5-10,9-6-21,17 6-25,11 1-15,14-3-11,10 2-3,6-2 10,-1-3 2,-4-1-14,-13 0-4,-12 0 2,-19-1 0,-16-2 3,-13-2-1,-7-1-9,-7-1-33,0 4-64,-5 0-94,10 3-250,-5 0-345,4 3 0,8-3 0,7 1 0</inkml:trace>
  <inkml:trace contextRef="#ctx0" brushRef="#br1" timeOffset="194396.1736">27525 14658 1857,'-1'-10'87,"-4"-2"9,-2 2 2,-5 3 5,-1 2 5,-6 11 15,-5 6 16,2 14 11,-1 6 8,0 16-67,4 11-20,5 5-4,8-1 3,6 0 7,11-4 3,17-12-8,10-8-10,13-13-6,8-9-4,2-12-1,-5-8 6,-11-12-1,-7-12-5,-17-9-8,-10-17-5,-9-12-3,-6-1 0,-13 3-4,-10 4-5,-9 14-4,-12 12-3,-5 11-6,2 10-10,5 6-41,9 12-107,25 3-637,3 12 0,14 3 0,16 2 0</inkml:trace>
  <inkml:trace contextRef="#ctx0" brushRef="#br1" timeOffset="194863.1156">28085 14965 2844,'-8'-7'44,"-5"4"4,-2 0 3,-7 3 5,9 10 5,-2 12 1,6 1 0,6 12-1,3-1 6,8 0-29,10-9-2,5-2 0,11-8-2,7-11-2,2-4-3,2-6 0,1-11 1,-1-5-1,-6-11-4,-3-16-3,-8-6-4,-8-2 3,-12-1 9,-2 9 8,-6 9 12,-6 11-1,-2 15-2,-5 2-1,-8 11 1,-4 14-1,4 12 0,3 18-3,10 11-12,4 14-11,8 1-16,5 0-21,10-10-44,3-9-125,0-22-607,5-5 0,-8-18 0,-4-8 0</inkml:trace>
  <inkml:trace contextRef="#ctx0" brushRef="#br1" timeOffset="195895.1792">28473 14929 2882,'6'-3'20,"9"3"1,9 0-12,12 3-41,7 2-25,5-1-27,3 3-6,3-6 1,-7-2 13,-4-13 16,-8-2 30,-12-2 30,-11-6 42,-8 3 55,-2 3 31,-8 3 29,-4 3 7,-7 8 5,-7 5-4,-9 8-27,-2 9-34,-1 6-31,4 6-30,8 5-15,11 0-4,8-6 6,14 1 3,8-10 0,9-8-5,5-6-4,5-2-3,-2-14-3,-6-10 0,-4-9 4,-9-3-3,-6-3 1,-6 2 0,-3 12-12,-2 6-1,-4 12-3,2 13-2,0 3 3,1 13 3,1 9-1,14-1 4,5 0-8,10-2-14,7-12-3,7-2-8,2-8-6,-6-7-6,-6-9-7,-4-8-6,-4-9-6,-8-8 3,3-11 11,-9 3 31,0 1 28,-6 8 16,-1 6 1,-2 14 2,-3 5 6,-2 9 4,-4 13-2,-2 18-2,0 16-9,4 12-23,3 17-16,4 7-7,0 1 9,-2 2 6,-2-7-1,-2-17 5,1-16 15,-2-18 2,2-18-2,-4-8 0,-1-17-4,1-11 0,1-13 0,5-11 1,3-14-1,3-15-6,5-4-11,7-10-6,3-1 1,9 4 3,3 12 2,-2 14-7,1 18-1,-4 17 0,-3 9-2,1 10 2,-4 6-1,-1 2 2,-3 8-7,-3 4-5,-6 10-1,-1 6 4,-5 6 0,-3 1 5,-5 0 10,-7-7 2,-3-1 2,-5-9 5,2-5 6,-1-4-7,-2-6-29,5-2-52,3-2-104,7-5-216,-3-1-330,9-3 0,3-10 0,9-2 0</inkml:trace>
  <inkml:trace contextRef="#ctx0" brushRef="#br1" timeOffset="196682.0056">29734 14645 2520,'0'-13'133,"0"5"-3,0-3-3,0 3 3,0 12 6,-6 18 1,4 16 2,-6 15 1,-1 16 1,-2 8-107,7 0-23,1-6 3,3-11 5,0-10-1,5-14-1,8-8-2,5-15-10,7-9-7,9-7-4,1-10-2,-4-9 0,-4-9 0,-3-3 2,-7-5 8,-8 6 6,-3 2-3,-6 15 8,0 8 7,0 11 5,-2 14 2,-2 10 0,2 5 0,-1 2-5,6 0-6,3-6-6,8-7 8,6-3 4,4-12 0,3-4-1,-5-10-8,-2-10-6,-8-10-2,-6-10-1,-3-13-2,-3-5-6,-6 8-5,-5 3-6,-4 14-4,-4 13-1,-1 12 0,-1 12 3,8 12 0,8 7 2,5 9 1,12 2 3,9-7 2,0-5-1,9-6-1,9-10 0,-2-2 5,4-12 3,-2-2 1,-1-10 0,-4-6 0,-7-5-1,-3 0 0,-8 2 1,-8 7-5,-5 10 3,-3 10 2,-11 12 0,-2 7 3,1 15 2,-3 1-4,8 12 0,3-6-1,2 0-1,4-10-36,6-5-99,14-12-195,-3-18-345,5 3 0,1-11 0,-2-11 0</inkml:trace>
  <inkml:trace contextRef="#ctx0" brushRef="#br1" timeOffset="196838.911">30406 14677 2729,'-2'-4'17,"-5"-3"1,4 3-31,2 3-201,2 6-293,5 10 0,5 4 0,6 7 0</inkml:trace>
  <inkml:trace contextRef="#ctx0" brushRef="#br1" timeOffset="197333.0704">30823 15019 2199,'-3'-12'65,"-3"0"4,-11-2 6,-6 1 3,-4 6 3,-10 7 8,1 10 3,0 3 6,9 10 2,8 5-58,9 6-2,7 1 4,8-5 2,13-8 0,3-7 0,6-9-6,9-6-2,0-8-4,0-9 1,-1-11-3,-5-12 2,2-14-3,-4-14-2,1-7 10,-2 1 10,-4 6 9,-7 12 5,-8 15-9,-5 19-4,-12 15 2,-9 19-6,-7 19-6,-5 22-7,-2 17-14,7 15-9,10 3-13,9 0-6,3-4 11,9-14 5,7-9-23,4-7-66,12-17-239,-4-13-393,-1-15 0,-7-9 0,-11-21 0</inkml:trace>
  <inkml:trace contextRef="#ctx0" brushRef="#br1" timeOffset="202985.1619">21836 16435 1119,'0'0'21,"0"-1"3,0 1 19,0 0 30,0-3 22,0 3 18,0 0 23,0 0 22,0-1 20,0-5-2,0 2 21,0-1 10,0 0-14,0 2-33,0-1-33,0 4-15,0 4-18,0 12-20,0 13-16,0 19-16,-3 23-20,-3 10-10,-5 8-1,-2-1 2,0-10 10,3-17 2,3-12 0,2-18 14,2-7 18,-2-12 5,0-9 5,-1-7 6,-2-17 2,2-11 7,3-11-2,3-20 6,0-9-2,4-8-19,4-5-17,4 1-4,5 7-7,3 3-9,5 13-5,-3 5-6,2 8 2,2 13-16,1 6 0,-4 6-1,2 12-5,-2 9-7,-7-1 4,-1 12 0,-6 9 2,-4 7 2,-5 9 4,-6 7 10,-6 3 3,-9-3 1,-5-2 6,-1-3 3,3-11-1,0-2-2,1-3-12,1-7-19,1 0-34,3 2-44,6 0-54,5 0-98,7-9-182,9 1-319,8 8 0,9-1 0,8-4 0</inkml:trace>
  <inkml:trace contextRef="#ctx0" brushRef="#br1" timeOffset="203346.3762">22183 16696 2272,'0'-5'107,"0"-5"10,0 1 4,0 2 10,-6 4 9,-1 0 2,-10 9 0,4 4 0,-5 8 1,7 9-85,2 7-21,6 7-10,3-6 2,4-3-3,9-10-4,6-7 3,2-11 5,5-4 1,-4-12 2,-4-10 1,-7-8 1,-7-13 3,-2-1 0,-4-1-6,-2 6-6,-4 10-8,-4 13-5,-6 8-8,0 8-43,1 9-65,7 5-129,24-11-496,-11 14 0,7-6 0,7-2 0</inkml:trace>
  <inkml:trace contextRef="#ctx0" brushRef="#br1" timeOffset="203788.0852">22555 16476 1949,'3'-21'167,"1"-3"45,-2-4 15,1 1-4,-5 16 1,-1 8 3,-1 13 0,-1 15 3,3 18 2,0 13-110,2 20-57,0 4-40,3-2-18,0-5-8,6-12-33,0-15-50,0-15-63,6-14-93,-3-15-76,2-10-33,-2-20 3,3-11 15,-5-10 55,4-11 65,2-1 81,-2 2 100,-1 6 100,0 12 102,-6 10 67,-6 11 36,1 10 9,-2 16-14,-3 16-47,0 11-51,-1 12-51,-2 13-46,-4 6-36,2-2-37,2-5-46,4-6-109,2-29-524,9-2 0,8-13 0,8-10 0</inkml:trace>
  <inkml:trace contextRef="#ctx0" brushRef="#br1" timeOffset="204444.4018">22919 16856 2752,'0'0'28,"0"0"5,3 0 9,1 4 15,4-4 13,9 2 9,2-2 4,8 0 3,-4-6 1,4-5-18,-7-10-9,-2-7 3,-8 0 6,-4-4-4,-3 7-8,-9 5-9,-7 5-1,-8 10-2,-6 5 2,-6 10-1,-4 9 3,10 13-5,2 4-21,13 9-13,4-6 1,16 0 4,8-7 8,10-9 5,9-9-1,9-6 4,-1-11-1,-2-10-2,-7-9 5,-4-9 3,-10-6 1,-4 1 3,-8 9-20,-4 4-18,-4 16 2,2 9-4,-2 14-1,0 7 3,8 6 0,-3 6 0,6-6 1,4-2-6,7-11 18,-2-4 15,4-10-7,2-7 2,1-10-1,-2-8-5,-2-9 0,-6-1-3,-2 7-18,-5 3-12,0 16-9,-3 10 4,0 12-1,3 7 0,-1 6 2,4 1 6,-1 1-7,3-8-44,0-5-67,-1-8-146,-2-24-520,2 11 0,-1-14 0,6-13 0</inkml:trace>
  <inkml:trace contextRef="#ctx0" brushRef="#br1" timeOffset="204763.2714">24165 16335 2572,'0'-20'135,"0"-2"20,-3-5 6,-7 3-1,-5 12 8,-11 10 10,-10 13 11,-6 20 7,3 22 8,4 21-92,8 25-43,12 16-15,8 4-3,8-4-5,8-8 0,9-18-7,6-16-19,5-16-67,6-18-90,4-19-154,-2-26-525,-5-1 0,-4-15 0</inkml:trace>
  <inkml:trace contextRef="#ctx0" brushRef="#br1" timeOffset="205161.453">24638 16601 2817,'0'-14'97,"-3"-2"20,3-3 3,0 2-7,3 6-3,-3 10 2,0 4 3,0 10 2,0 13 7,0 16-48,0 19-32,0 12-14,0 9-2,0 2 12,3-6 4,0-11-2,0-12-4,1-16 4,3-13 2,-4-12-43,4-9-44,-1-9-90,20-14-291,-14-7-310,-2-16 0,3-10 0,1-18 0</inkml:trace>
  <inkml:trace contextRef="#ctx0" brushRef="#br1" timeOffset="205447.2908">24857 16387 2772,'13'-19'68,"8"-1"8,8-4 13,2 0 10,0 11 1,-3 13 4,-5 9 14,-5 25 9,-1 23 8,-9 32-29,-3 28-4,-5 16-2,-11 6-8,-13-1-11,-8-12-26,-8-19-31,-7-19-74,9-27-250,-5-26-479,3-23 0,2-14 0,-1-19 0</inkml:trace>
  <inkml:trace contextRef="#ctx0" brushRef="#br1" timeOffset="206347.2342">25354 16945 1124,'0'0'38,"0"0"12,2 0 8,-2 0 5,6 0 28,-1 0 53,-2 0 34,-2 0 26,-1-4 18,0-1-2,0-1 6,0-5 3,3-5 12,2 3-3,3-3-24,8-2-51,2 7-34,3 2-32,-1 3-24,-7 10-17,-1 7-16,-9 8-13,0 8-15,0 11-1,-3 4 2,-3 4-1,-2-7 2,-2-4 13,0-6 13,-4-15 1,1-7 0,1-4-3,4-8-6,2-5-4,9-12-2,10-5-7,14-9 1,2-5-9,10 3-11,-4 3-6,-2 12-8,-7 9-2,-8 11 4,-5 8 6,-7 13 5,-3 9 2,-1 8 2,0 7 2,-2-1 6,1-2-6,-3-7-54,1-6-78,2-9-203,-2-21-464,-2 4 0,0-12 0,2-8 0</inkml:trace>
  <inkml:trace contextRef="#ctx0" brushRef="#br1" timeOffset="206706.2041">25564 16711 1891,'0'-8'115,"0"1"18,0 2 4,0-1 1,-2 5 11,-5 1 27,-10 3 20,-4 6 4,-9 10 10,-9 11-80,-3 12-22,-2 10-16,-1 12-3,7 1-3,5 1-11,14-7-26,10 0-20,10-6-1,13-10-2,13 0-16,11-9-52,8-7-89,18-9-196,-6-16-386,-4 1 0,1-6 0,-1-5 0</inkml:trace>
  <inkml:trace contextRef="#ctx0" brushRef="#br1" timeOffset="206858.7691">25969 16955 604,'0'-25'-120,"-2"16"0,-4-9 0,-3-4 0</inkml:trace>
  <inkml:trace contextRef="#ctx0" brushRef="#br1" timeOffset="207295.2699">25820 16576 2189,'0'-2'74,"4"0"14,3 1 9,6 2 4,11 7 10,3 8 10,4 7 10,1 10 13,-5 16 18,-3 10-52,-10 11 8,-5 13-9,-12-1 6,-14 1-2,-15-6-26,-14-3-74,-5-13-138,3-25-626,1 0 0,14-20 0,8-11 0</inkml:trace>
  <inkml:trace contextRef="#ctx0" brushRef="#br1" timeOffset="220695.1433">1985 9549 266,'-11'-7'71,"-1"-3"8,-4 0 3,-1-2-1,6 4 3,4 0 5,-4 1 8,3 3 12,0 0 22,-1 2-39,-1-2-11,2 2 3,-1 2 12,4-1 16,-1-2 18,4 3 7,0 0 2,2 0-5,0 0-16,-3 0-12,3 0-4,0 0-8,3 0-16,-3 0-15,0 0-20,0 0-17,0-2-14,0 2 1,2 0 2,4-2-3,7 2-2,9 0 1,7 0 0,8 0 3,6-4-2,2 0 6,3 3 4,7-2-8,-3 3-8,1 0 0,-5 0 1,-2 3-2,1-2 1,0 3 1,7-4 1,8 1 0,4-2 1,4-4 1,0-1 0,-8-2-1,-8 0-2,-15 1-1,-12 4-3,-9-1-2,-2 2 2,0 2 2,14-2 3,8 2 0,11-2-1,6-1 1,5-1 1,0 1 1,-5 3 0,-5-3-1,-9 3-2,-5 0-4,-2 0-3,-4 3 3,11-3 1,0 0 0,11 0 0,6 0 0,4 0 2,-2 0-1,-4 0 0,-5-3-1,-9 3 1,-3-3-3,0 1 1,-1 2-2,10-4 1,8 1 0,4 0-1,9-2 1,0-4 0,7 2 0,2-1-2,-3-2-1,-3 3 2,-1 4 0,-12-4-2,-1 5 1,1 2 1,-4 0 0,0-1 1,7 1 0,0-3 0,2-1-1,6 2 2,3 0-2,-2-3 2,4-2-1,-6 0 0,-2 2-2,-3-1 0,-3 1 0,-6 1 0,4 0 1,3 0 1,2 0 0,9 0 0,5-6 0,9 1 1,3 1 0,-2 1-1,-1 0 1,-1 5-1,-5 0 0,-7 2-5,-2 0 4,-1 4-1,-2 0-3,1 2 0,-2 0 3,6 1 0,-1 0-3,-3-2 4,-4 2-1,-2 0 2,-6-1-3,-5 0 1,0 2 4,0-5 0,4 6-2,3-4 0,7 0 2,5 0-2,6 1-1,-1-4 3,1 2-2,-4 2 1,-2-2-2,0-2 0,-4 1 2,0 4-2,-1-6 2,-2 1 0,4 2 2,-5-4-4,3 1 4,-5 2 0,-3-3-1,-8 1-1,-12-1-3,-11 0-4,-12 0-5,-9 0-1,-3 3-1,-12 1-41,-9 6-131,-15-8-411,-5 13 0,-8 0 0,2-10 0</inkml:trace>
  <inkml:trace contextRef="#ctx0" brushRef="#br1" timeOffset="223830.0156">8825 9471 357,'0'-1'60,"0"-6"12,0 4 11,0-2 9,0 1 18,0 2 20,0 1 8,0 1 8,0 0 5,0 0-42,0 0-15,4 0-8,-2 0-5,5 0-4,7 0-15,5 0-18,10 0-2,3-3-4,7 2 1,4-3 4,4-1-2,1-4-2,-1 3-3,-5-2-5,-5 5-4,-2-7 0,1 5-5,1-5-5,3 5-2,-2 1-1,1-4-3,-4 4-3,-5 0-1,1 1 0,-5 2-1,-2 1 0,2 0 0,-1 0 0,6 0-2,3 0-4,8-1 2,6-4 0,0 5 4,6-1 0,-1-2-2,-6 3 1,-4 0 0,-2 0-1,-7 0 1,3-1 2,1 1-2,8 0 4,2 0-6,8-3 1,3 3 1,-3-1 0,-2-1-1,-11-1 1,-9 0-3,-5 3 1,-5-4 4,-1 2-7,1 1 4,5-2-1,4-1 0,4 0-1,3-1 2,3-2-2,-2 4 0,2 3-2,-6 0-1,2 0 1,-5 0 2,2 3-1,4-3 0,2 0 1,3 2-3,1-2 0,5 0 2,1-2 1,0 2 0,0 0 0,-4 0 0,-4 2 0,-6-2-2,-1 5 0,0-5 4,0 5-1,0-5 0,8 4 2,2-4-2,6 2 1,5-4 0,2 2-2,-2 0 3,-4 0-1,-7 0-1,-7 0 1,-3 0-1,1 0 0,3 0 1,3 0 0,10 0-1,6 0 0,2 0 1,7-2-2,0 2 3,-5 0-1,-7 0-1,-10 0 0,-11 0 0,-8 0 1,-2 0 2,-5 0 2,2-2 1,2 2 1,10-5-2,6 0 3,1 0-1,7 0 2,3 1-5,-1 1 0,1 0 1,0 3-3,2 0-2,3 0 2,-2 0 0,1-4-1,2 3 0,-1-1 0,-2-2 3,7 1 4,2 0 0,3-3 6,5 1 2,-3 0 0,1-2 4,-1 1 1,-6 2 1,-1 2-1,-9 2 2,-2 0-5,-7 0-2,-1 0-3,-4 0-1,-1 0-4,8 0-1,3 0-1,9 0 0,7 0 0,4 0-3,-1 0 2,-2 0-1,-3 0 1,-9 0-4,-4 0 1,1 0-1,-3 0 0,7 0-1,7 2-1,4-2 3,7 0-1,9 0 1,-4 2 0,-1 0 0,-6 0 1,-7 2 1,-13 0-2,-5 1-1,-3 1 4,-5-5-4,1 4 1,3 0 2,8-4 0,11 3-1,1 0 1,7-3-1,-2 2 0,-1-2 2,-8-1-2,-9 3 0,-1 0 1,-6-3-3,1 4-1,0-3-1,5 3 3,3-4-1,6 0 0,5 0-1,1 0 1,1 0-2,-3 3 0,-5-3 0,-10 7 2,-2-7 1,-8 5-3,-1-5 1,-3 0 0,2 0 1,7 2 0,7-2-1,3 2 1,6 0 1,-2 0-2,-1-2-1,-5 0 2,-8 4 0,-1-4-2,-7 0 1,-3 0 0,4 0-1,6 0 1,5 0-2,9 0 1,6 0 0,2 0-2,-2 0-2,-3 0 5,-6-1-3,-6-2 3,-5 1 1,-1-2-2,4-2 0,4-2 1,9 1-2,8 6 1,4-3 0,4 4-2,4 0 2,-7 0-4,-5 0 2,-3 0 1,-11 0 2,-3 0-1,-4-3 4,-5 3 0,0 0 2,-2-3 0,2 3 2,12 0 1,-3 0-1,5-4-1,0 1 0,1 1 0,-10 0 0,-6 0 0,-9 1 2,-9-2 4,-6 1 4,-6-2 1,1-1-1,6 4 0,2-5-1,3 2 2,5 3-1,0 1-3,-3 0-2,-1-3-4,-10 3-4,-2-1 0,-3 1 0,-1-2 2,5 2 0,4 0 0,10 0-2,6-2 0,1 2 2,-3 0-1,-3-2 4,-9 0 8,-7 2 9,-8-4 1,3 2-1,-6-2-4,3-2 3,-3-1-3,-7-3-2,0 5-9,-13-3-52,-4 2-102,16-4-616,-29 3 0,-4-11 0,7-12 0</inkml:trace>
  <inkml:trace contextRef="#ctx0" brushRef="#br1" timeOffset="242846.1023">8932 9766 1410,'0'-3'113,"0"1"21,0-4 19,0 2 18,0-3 21,0 1 18,0 0 19,0-1 18,0 0 6,0 1-80,0 4-24,0 1-20,0-3-27,0 4-17,0 4-21,0 11-17,0 12-20,0 18-17,0 22-6,0 16-7,0 9-2,0 5 1,0-6 8,0-7-2,0-17 2,0-9-2,0-16 5,0-8 2,0-15 7,0-7 1,0-6-7,0-12-20,-6-4-19,2-8 0,-3-6-2,-7-2-1,1-3-3,2 12-2,2 3-7,0 6 0,0 5 8,6 9 20,0 5 21,3 9 0,3 2-1,5 6 2,8 1 9,5-12 2,2-1 3,7-10 4,-4-6 0,2-9 2,-11-5-2,-2-5 8,-6 0 0,-5 1 0,-4 3-16,0 6-6,3 6-4,-3 3-4,-3 8-18,3 6-156,0-22-574,0 27 0,0-4 0</inkml:trace>
  <inkml:trace contextRef="#ctx0" brushRef="#br1" timeOffset="243517.4707">8357 11054 1852,'0'-12'136,"0"-2"28,0 1 10,0-5 4,0 4 4,3 6-3,1-2 3,3 5 1,7 4 1,4 1-109,0 4-28,3 10-25,-4 8-9,-8 11-3,-3 6-1,-3 9 5,-3-1-1,-6-4 1,0-3 2,0-9 11,0-10 13,0-6 9,0-9 0,4-4-1,1-11 0,1-10-7,4-11-1,9-8 0,6-11-6,3 6-9,2 7-16,-2 9-10,-2 18-3,-3 5 0,-4 15-4,0 8 7,-4 12 0,-2 5-1,-1 4 1,-1-2-4,3-6-19,2-5-47,5-11-113,11-11-186,4-16-314,0-4 0,1-11 0,-3-9 0</inkml:trace>
  <inkml:trace contextRef="#ctx0" brushRef="#br1" timeOffset="243820.4209">8894 11066 2300,'0'0'86,"-2"0"26,-8 7 20,-2 3 13,1 13 6,-2 7 4,2 5 0,7-5-1,2 1 1,6-4-47,7-13-20,4-4-20,4-10-17,4-10-7,0-4-1,-8-13 8,-9-4 13,-2-6 10,-5 1 5,-6 5-14,-4 5-5,-4 10-8,-6 9-8,-2 3-11,2 8-45,6 7-82,9 1-160,17-6-567,-3 11 0,12 4 0,10-4 0</inkml:trace>
  <inkml:trace contextRef="#ctx0" brushRef="#br1" timeOffset="244042.9637">9210 11294 3105,'0'-1'103,"0"1"3,0-4 8,0-2 2,0 0 2,0-4 0,0-2-4,4-3-11,-4 3-35,4 0-150,7 2-139,24-3-531,-21 7 0,4 4 0,1 0 0</inkml:trace>
  <inkml:trace contextRef="#ctx0" brushRef="#br1" timeOffset="244719.4699">9704 10999 2983,'-3'-5'65,"-2"1"-2,-3 1 5,-3 6-1,4 12 2,6 12 0,0 7-1,2 5 0,4 0 4,6-4-58,3-9-2,7-7 8,-1-11-4,-1-5 1,-3-10 1,-6-11 0,-7-9 1,-6-8 0,-7-10-4,-4-1 1,-1-1-3,0 10-6,4 6-3,4 7-4,7 0-4,3 3-4,12-1-1,7-3 0,7 3 1,7 5-4,2 3-3,-5 6 3,-6 7 2,-8 12 3,-5 13 6,-6 13 11,-8 17 2,0 23 3,-9 11 1,-1 6 2,3 8 1,0-2-2,5-9 1,0-9-3,7-16-2,8-14-1,9-17 2,3-12 2,10-16 1,2-10 2,-4-14 3,-10-9 2,-6-13 4,-11-3 2,-6-3 3,-13 3-6,-6 7 2,-8 5-4,-3 7-5,-3 7-2,3 4-1,6 1-30,14 6-151,6-21-642,6 15 0,7-7 0,12-11 0</inkml:trace>
  <inkml:trace contextRef="#ctx0" brushRef="#br1" timeOffset="245722.8249">10973 11035 1089,'-4'-7'132,"-2"0"41,-4-4 31,3 0 24,4-1 9,3 2 9,0-2 11,3 3 8,-3 2 0,0 3-97,0 3-37,0 5-37,0 11-31,0 12-20,4 18-10,-1 17-7,0 20-11,0 5-6,-3 2 0,0-9 4,0-11-1,0-15 0,4-18 14,-4-14 28,0-12 3,-4-8 0,4-14 5,-6-11-3,-1-15-1,0-12 1,1-16 4,2-10 5,4-10-15,1-4-24,5 3-4,4 3-4,9 8-6,5 9 2,1 12-3,-2 12-1,4 13-7,-4 17-8,1 13 0,-4 13-4,-1 21-2,-7 12 4,-5 12 2,-7 4-1,-4-2 5,-9-5 3,-1-10 0,-4-8 5,-4-12 1,-1-5-1,2-7 0,0-8-18,5-4-47,10-1-77,1-1-219,6-11-441,13 6 0,5 2 0</inkml:trace>
  <inkml:trace contextRef="#ctx0" brushRef="#br1" timeOffset="246098.551">11500 10973 3074,'0'-6'41,"0"2"-1,0 1 2,0 3 1,0 13 3,-2 13 1,0 7 0,2 6 0,0 2 2,2-4-41,7-7 19,0-9 15,5-9 11,6-8 3,4-11 0,-1-9 7,-8-16 3,-6-8 5,-5-8 0,-8-1-4,-2 4-15,-1 11-20,-4 10-14,-7 12-4,-1 7-10,1 10-30,0 4-65,8 8-166,6-12-503,4 19 0,6-5 0,2-3 0</inkml:trace>
  <inkml:trace contextRef="#ctx0" brushRef="#br1" timeOffset="246923.2829">11963 10726 2858,'0'-12'101,"0"-2"6,1-3-7,-1 4 0,0 7 2,3 9 2,-3 9 2,-4 9 2,3 11-1,-1 13-78,0 10-23,1 7-4,1 3 3,3-3 1,9-6-1,4-9 3,12-10 4,9-15-1,13-11 4,1-5 3,-2-13 2,-1-13 2,-9-9 9,-11-9 4,-14-5 2,-9-8 10,0 6 9,-14 4 3,-3 12-2,-7 11-4,-8 10-3,-5 14 0,-3 7-9,9 13-4,9 3-6,7 9-16,9-5-18,5-1 1,5-10 2,8-9 8,0-9 2,8-8-1,-1-9 4,1-8 2,-3-8 2,-4-8 6,-5 2 2,-4 3-11,-2 10-10,-3 8-7,-4 9-3,0 13 2,0 8-5,0 11 0,0 7-4,8 9-1,4-4-2,4-8 8,6-4 6,1-8 7,3-13 2,-2-10 0,-3-12 2,6-10 3,-5-11 1,-4-6 1,2-2 2,-7 7-6,-3 5-5,-2 17-10,-5 13-2,3 14-2,1 8 4,-1 15-5,2 11 5,2 3-2,-2-3-2,4-6 5,-2-5 6,0-10 1,1-14-34,0 0-78,7-10-114,13-22-632,0 1 0,3-13 0,2-6 0</inkml:trace>
  <inkml:trace contextRef="#ctx0" brushRef="#br1" timeOffset="247392.0331">13217 10855 3037,'0'-19'137,"2"-3"20,0-2 6,2-1 1,6 12 2,4 9-1,2 1 0,2 10-1,5 11 0,-7 7-89,-5 8-48,-5 12-20,-6 2-6,-6-4-2,-4-7 6,-4-9 9,2-8 4,-5-10 2,10-8-2,2-8 2,5-15 4,6-5-2,8-7 2,8-10 2,10 3-10,4 5-8,3 8-2,-8 11-4,-1 8 2,-10 9-2,-3 9-2,-4 10 0,-4 8-1,-4 3-4,-1 4-10,-1-4-48,2-6-72,4-8-70,7-12-183,1-16-413,6 5 0,1-9 0,3-7 0</inkml:trace>
  <inkml:trace contextRef="#ctx0" brushRef="#br1" timeOffset="247735.8936">13784 10794 3003,'0'-4'69,"0"4"13,-4 4 10,-2 1 5,-1 10 2,5 3-1,-5 6 4,7 3 0,7-6 6,2-4-40,8-3-24,0-9-12,11-5-5,-3-8-2,-3-10-5,-2-6 4,-3-6 0,-7-2 4,-3 3-4,0 10-13,-5 6-8,-2 7 2,0 15 4,0 8-5,0 10 4,0 8-3,0 6-4,0-5-17,5-2-48,9-7-62,8-11-145,10-14-476,6-4 0,2-11 0,-2-13 0</inkml:trace>
  <inkml:trace contextRef="#ctx0" brushRef="#br1" timeOffset="248448.3953">14306 10783 2284,'0'-6'154,"0"0"28,-5 0 14,-8 2 9,-4 7 6,-2 10 6,1 5 2,5 5-2,6 7 2,3-1-131,9-2-15,10 1-27,10-9-15,11-7-14,8-8-18,12-7-18,-7-13-8,2-12-1,-8-9 0,-10-8 3,-11-3 2,-7 0 17,-11 15 10,-4 5 6,-3 11 11,-4 10 12,-3 7 13,-4 14 0,-5 6 0,1 7-4,9 10-9,1 5-17,13-3-9,7 0 1,10-5-1,7-8-2,4-6-12,5-15-5,-1-2-5,-3-12-2,-1-13 1,-6-6-1,-4 1 0,-8-5 4,-8 8 5,-1 7-3,-6 12 12,0 5 13,0 10 7,2 2 0,-2 12 2,1 2 2,5 6-3,9-3-5,5-2 0,8-9 6,9-5-6,1-9-8,2-4-4,-3-11 4,-4-12-3,-4-5-2,-7-5 5,-2-1-3,-10 7-3,0 7-7,-7 12 3,-3 7 3,0 10 5,0 9 1,0 6 0,0 6 0,3 5-4,2-5 2,3-2-47,3-6-108,26-15-732,-23-3 0,-4-15 0,-3-15 0</inkml:trace>
  <inkml:trace contextRef="#ctx0" brushRef="#br1" timeOffset="248592.0558">15159 10439 2944,'-2'-9'40,"2"4"11,-3-5 0,-2 5-24,28-1-649,-29 6 0,3 2 0,0-2 0</inkml:trace>
  <inkml:trace contextRef="#ctx0" brushRef="#br1" timeOffset="253948.9769">4356 12610 1838,'0'-1'86,"4"1"21,-4 0 7,6-4 6,-1 4 13,-2 0 12,0 0 12,-3 0 13,0 0 10,0 0-54,0-2-8,0 2-2,3 0-6,3-9-5,5-2-11,-4-8-10,2-5-12,-2-2-6,-4 2-10,-3 1-10,0 7-10,-7 3-21,-2 1-7,-8 6-1,-5 6-3,-10-4-3,-4 10-3,-3 12-4,-2 12-3,5 9-1,3 16-6,9 11-1,7 9 2,7 7-4,7-7-2,6-2 17,10-11 15,8-11 17,5-16 20,8-7 15,3-9 12,4-13 11,-4-6 6,-1-6 6,-4-13 7,-2-9-12,-6-1-12,-7-6-16,-2 3-9,-8 6-21,-4 7-31,-1 9-17,-2 10-1,0 18 4,3 9-4,1 15 0,-1 10 2,3 9-2,2-3-8,3-6 10,0-11 16,0-9 0,-2-12-34,3-13-76,-6-7-106,0-16-230,-3-13-363,-5-16 0,-8-7 0,-1-13 0</inkml:trace>
  <inkml:trace contextRef="#ctx0" brushRef="#br1" timeOffset="254110.9831">4475 12883 2188,'-2'-6'120,"-1"-4"4,3 5-6,-1-2-18,1 1 12,6 5 14,4 1-12,10-2-54,4-2-78,11-3-251,-1-3-286,-1 1 0,3-1 0</inkml:trace>
  <inkml:trace contextRef="#ctx0" brushRef="#br1" timeOffset="255388.5429">4803 12910 1312,'4'15'176,"2"2"31,5 3 20,1-1 17,4-7 8,2-5 6,3-2 6,2-3 1,-2-2 1,0-3-117,-2-7-55,-5-4-28,-3-4-13,-4-2-12,-5-3 2,-2 4-4,-9 2-5,-5 5 5,-8 3-1,-7 8-3,-7 2 3,3 14 1,3 8-12,9 13-9,12 9-11,9 5 8,12 0 6,12-7 3,12-9 4,3-11 4,5-11-2,-2-8-1,-3-8 3,-8-14 9,-8-5 3,-3-13-3,-7-5 2,-4 2 7,-3 6-3,-1 7-19,-2 10-14,-2 10-3,4 9 3,2 6-3,1 11-1,2 7-4,4 7-12,0 1-13,0-2-13,-4-3 17,2-12 22,-5-8 4,0-3-3,6-15-4,4-7-1,2-12-2,5-11 0,0 0-1,0-4 5,-4 6-10,-2 10-13,0 13-10,-6 10 1,3 10 5,-4 9-1,2 6 2,-2 5 4,2 2 2,-1-3 13,6-1 13,2-9 12,6-10 7,8-2-2,2-10-3,0-11 0,3-7-5,-5-11 0,-1-3 2,-12-7-4,-8 7 0,-6 8 6,-7 9-4,0 6 0,-11 11 3,-2 2 1,-7 10-1,-7 7-5,1 7-4,5 5-14,7 9-14,11-5-6,8 1 12,13-9 11,10-3 4,12-10 0,8-6-2,6-9 2,-4-10-10,-2-9-1,-9-11 6,-1-8-6,-9-7-9,-10 0-6,-6 3 3,-8 2 6,-1 13 24,-4 9-6,2 9 4,-2 5 15,-5 9 2,-3 5-3,0 10-5,3 12-5,-5 13-12,7 9-3,3 8-22,7 1 1,1-3 5,4-11 0,6-10 4,2-11 5,5-11-1,-1-8-3,3-8 3,0-14 1,-3-3 8,-1-9 4,-5-1 6,-4 0 1,-6 13-12,0 5-15,-5 7 10,-1 9 6,2 11 1,4 2-2,-1 6-2,1 7 1,2 4-10,2-6-10,-1-3-24,4-6-48,4-10-104,9-7-266,-8-8-369,-1-19 0,-3-9 0</inkml:trace>
  <inkml:trace contextRef="#ctx0" brushRef="#br1" timeOffset="255543.54">6564 12794 3248,'0'-3'52,"0"-1"3,0 0 4,0-2-9,0 3-104,13-5-628,-13 0 0,-6-2 0</inkml:trace>
  <inkml:trace contextRef="#ctx0" brushRef="#br1" timeOffset="255706.8156">6020 12748 3082,'0'0'40,"2"-3"-21,1 3 18,9 0-35,12 0-68,21-7-556,8 5 0,7 1 0,-1-4 0</inkml:trace>
  <inkml:trace contextRef="#ctx0" brushRef="#br1" timeOffset="256019.1037">6854 12874 2723,'-3'0'103,"-1"-3"3,-6-1 6,-2 4 8,-4-1 8,-3 9 24,-4 5 14,3 14 8,3 11 2,9 7-81,3 3-10,7-4 15,13-3 4,10-10-1,6-5-12,14-6-52,0-5-64,0-9-79,-9-3-151,-11-28-583,-9 16 0,-9-7 0,-13-1 0</inkml:trace>
  <inkml:trace contextRef="#ctx0" brushRef="#br1" timeOffset="256772.3342">8352 12703 1515,'-5'-6'155,"1"3"32,-1-4 33,1-1 31,2 0 16,2 0 14,0-3 5,0 3 4,-2 2 0,2 0-123,0 2-43,0 4-45,-2 0-34,-1 8-28,-5 14-19,1 14-12,-4 22-10,7 20-5,1 8 7,0-2 7,6-3 3,3-16-7,-2-14-63,1-6-88,1-23-198,-9-10-315,-9-8 0,-3-11 0,-6-11 0</inkml:trace>
  <inkml:trace contextRef="#ctx0" brushRef="#br1" timeOffset="256966.5175">8141 13206 1796,'-1'13'123,"1"3"30,1 4 25,8 1 18,8-4 5,11-6 4,12-5 2,2-5-4,1-2-27,-6-9-121,-9-5-124,-5-9-200,-14-44-362,-2 30 0,-13-8 0</inkml:trace>
  <inkml:trace contextRef="#ctx0" brushRef="#br1" timeOffset="257158.4581">8101 12725 2828,'0'-16'98,"0"-6"9,3-7 0,6-8 1,6 3-4,7 10-10,7-3-19,-2 7-38,-1 7-53,-5 7-160,1 0-497,-11 9 0,-2 6 0,-2 2 0</inkml:trace>
  <inkml:trace contextRef="#ctx0" brushRef="#br1" timeOffset="257777.04">8553 12909 2846,'0'-5'106,"0"-5"-9,3 5-2,3-1 1,1 10 1,8 6 0,-3 9 3,-1 9-1,-8 8 2,1 6-94,-8-2-9,-4-5 9,0-4 7,0-11 3,-3-7 3,2-8 5,4-5 2,0-5 2,4-8-5,6-9 1,7-7-2,4-6 1,3 1-2,6 6-4,-3 5-4,-1 12-7,-5 6-3,-2 5-2,-2 6 3,-4 14-2,1 2 0,-3 0-3,-3 5-4,-1-8-1,-2-6 13,0-3 10,0-6 8,0-5 6,0-9 3,2-12 0,5-3-4,8-8 0,6 1 0,5 6-8,6 7-16,0 11-8,-1 11-5,-6 8-11,-3 9-2,-8 11 1,-2-2-8,-10 7-9,1-7-43,-3-9-125,0-8-162,6-9-345,0-1 0,3-12 0,6-11 0</inkml:trace>
  <inkml:trace contextRef="#ctx0" brushRef="#br1" timeOffset="258247.6056">9245 12652 3038,'0'-10'70,"0"-2"-11,0 3-2,0 2 2,0 13 3,0 19 1,0 17 3,0 20-2,0 13 5,0 6-60,-3-5-7,3-11 10,-4-18 12,1-10 11,0-19-1,-1-11 1,-2-10 0,2-11 3,2-11 7,0-7 0,6-7 7,3 0 3,6 3-13,3 11-11,6 7-4,4 10-2,4 11-8,0 10-2,-3 16-9,-6 3-4,-10 6-7,-5 2 0,-12-2 5,-8-9 3,-4-6 7,-6-11 4,-9-8 3,3 0 0,4-10 2,4 0-23,10-5-55,5 3-140,14-20-222,13 13-295,17 1 0,14 4 0</inkml:trace>
  <inkml:trace contextRef="#ctx0" brushRef="#br1" timeOffset="259524.5099">9964 12924 2917,'-16'-15'61,"-7"0"-1,-2 4 0,-4 2 5,6 15 6,-2 15-2,5 9-4,5 6 1,6 4 0,5-1-46,4-10 8,10 0 5,5-13 4,6-8-1,3-6-2,2-10 4,-2-9 8,-6-7 3,-7-7 4,-4-9 4,-1 7 6,-5 7-11,-1 6-12,2 14-6,-2 5-2,0 13-4,0 10-5,3 3 4,4 8-1,7 5-9,6-9-14,7-1 6,4-11 8,7-13 0,1-4-3,-2-10-1,0-12-3,-6-9-9,-5-10-4,-4-10-5,-8-7-2,-5 0-2,-3 1 8,-3 11 13,-3 9-4,-3 16 4,0 8 4,-4 11 2,-4 11-2,-1 11-1,3 15 0,4 7 1,5 13-5,9-1-9,9 1 10,6-6 3,8-8 3,6-12-4,-1-10 0,3-12-4,-4-10-4,-9-7 1,0-15-1,-6-6 0,-11-6-4,-5-6-2,1 2 0,-13 8 8,-5 14 1,-8 9 6,-6 8 12,-5 15-2,0 11-4,9 6-10,11 3 0,5 1 4,10-1 2,6-10 3,4-5 1,2-10 1,2-4-5,6-9 2,-2-10 4,1-11 10,-3-1-1,-4-7-4,-6 3-1,-2 4-18,-3 13-8,-4 10-2,3 4 2,-4 14-1,4 9-1,-2 7 1,4 1 0,0 4-1,0-3-3,4-9 13,-2-7 12,7-6 3,-4-7-6,5-6-2,1-11 1,-1-8 2,2-11-2,-1-1-1,-4-1-7,-5 4-9,5 16-8,0 7-6,7 7 2,-4 13-1,6 7-1,-7 5-6,-10 0 3,1 6-1,-6-7 2,0-1 7,0-11 8,0-3 9,0-4 6,0-4-3,4-4-9,1-7-6,2-10-1,11-5-1,8-4 2,-2 3-5,3 9-9,2 10-10,-5 7-4,-5 10 7,0 9 7,-6 9 8,-4 3 2,-4 3-2,1-4-47,1-6-62,1-1-127,7-16-580,3 0 0,6-2 0,5-11 0</inkml:trace>
  <inkml:trace contextRef="#ctx0" brushRef="#br1" timeOffset="260108.6411">11465 12942 2956,'-5'-11'70,"-5"2"8,-5 3 9,-5-1 19,-1 8 8,-2 13 3,9 6 1,0 3-1,12 7 6,1 4-45,4-3-19,7 0 2,6-8-19,9-4-34,5-8-16,6-5-12,-1-8-23,-3-6-16,-5-14-8,-5-9-1,-7-4 6,-8-5 15,-3 3 15,-3 12 18,-4 17 26,0 6 23,-6 10 28,6 9 22,-1 5 4,4 2 7,6 5-3,12-5-20,6-1-6,6-8-15,6-8-35,2-4-28,-7-8-26,-1-11-24,-9-11-9,-5-7-11,-7-11-1,-5 2-2,-4 4 5,0 11 6,0 16 24,0 8 18,0 10 26,0 16 22,-4 11 6,4 11 6,0 9-3,0-1-2,0-4-11,0-6-15,0-6-39,-3-11-76,1-12-198,-6-6-363,-1-13 0,-2-5 0</inkml:trace>
  <inkml:trace contextRef="#ctx0" brushRef="#br1" timeOffset="263303.1668">9696 13736 915,'0'-6'63,"3"-5"36,-3-1 33,0 0 30,0 4 23,-3-3 18,3 6 14,0-2 13,-3 3 12,2-2-29,1 4-10,-2-1-25,2 3-24,0-4-23,-2 1-17,1-1-13,1 2-9,-2-4-9,0 2-9,2-2-13,0 5-9,0-3-10,-2 4-7,2-1-7,0 1-6,0 0-4,0 0-5,-1 0-4,1 0-3,0 0 6,-2 0-2,2-3 5,0 2-3,0-2 0,0 2 3,0-2-2,0 0 4,0 0-2,0 1 0,0 0-7,0 2-12,-1 0-10,1 2 0,0 7 1,4 13-1,3 10 1,1 20 0,0 17 1,-2 7-1,0 9 5,0 4 13,0-4 7,3-12-2,2 1 2,2-15-3,-3-5 2,1-14-3,-4-8 0,-2-10 1,-2-9 3,-1-5 4,-2-4-12,1-4-37,-1 0-63,0 0-72,2-7-181,-2-21-365,-2 14 0,-5-6 0,-7-3 0</inkml:trace>
  <inkml:trace contextRef="#ctx0" brushRef="#br1" timeOffset="263537.5243">9483 14346 2434,'0'0'37,"0"0"13,2 2 13,8 5 7,4 4 3,5 4 2,5 1 1,2 3 4,-1 0 2,0-6-32,4 1-31,-1-8-94,3 0-139,-1-12-350,-5 3 0,-3-10 0</inkml:trace>
  <inkml:trace contextRef="#ctx0" brushRef="#br1" timeOffset="263738.1051">9907 14277 1222,'1'-2'97,"1"1"-1,-1-2 3,2 1 19,-3 1 25,0 7 26,2 5 14,-8 4 8,-4 6 3,-4 10-81,-6 0-31,1 0-112,28-13-505,-29 8 0,8-13 0,3-7 0</inkml:trace>
  <inkml:trace contextRef="#ctx0" brushRef="#br1" timeOffset="264913.6782">9454 14777 1327,'0'-2'64,"0"0"7,0 2 14,0 2 21,0 4 19,0 10 13,0 3 9,1 7 8,1 0 4,4-7-48,3 1 4,4-8-2,5-5-10,4-9-18,-1-3-14,-2-14-12,0-8-4,-6-10-7,-4-8 5,-6-1 5,0 1 12,-6 7 6,0 7-2,-6 11 2,-2 6-7,-7 10-1,-1 11 1,-2 15-1,4 17-5,4 19-12,8 20-18,-1 12-7,6 14-3,-2 6-1,2 3 1,-2-3-5,0-5-1,2-17 0,-3-15-8,0-19 1,-1-19-25,-4-14-72,-4-16-91,4-10-178,-8-31-342,3 12 0,-1-9 0,-2 0 0</inkml:trace>
  <inkml:trace contextRef="#ctx0" brushRef="#br1" timeOffset="265561.6406">9292 15440 1610,'0'-5'132,"0"0"8,1 0 0,8-3 2,15-5-1,12 2-10,12-6-69,9-7-83,4-5-60,-1-9-104,-1-2-22,-12 2 14,-10-4 37,-10 12 60,-14 2 60,-5 2 70,-8 10 96,0 7 92,-4-1 67,-4 10 8,-1 4 10,-4 14-11,-3 9-32,3 8-59,7 4-57,3 7-58,6-6-24,7-4-3,9-8-2,5-7-10,7-16-11,1-4-14,-2-7-16,-8-13-6,-8-9-9,-11-7-6,-6-9-2,-9-2-4,-3 7 1,-1 3-2,-4 12-3,3 14 4,0 12 7,4 10 6,10 8 8,-1 7 4,14-2 3,4 3 0,11-8 0,4-6 0,7-8 3,0-9-1,-1-10 2,-8-7-2,-5-1-3,-6-1 1,-6-1-7,-6 9-17,-1 7 2,-1 7 7,1 11 2,0 10 9,3 9 2,0 8-1,3 2 4,3-5-21,9-1-47,5-9-61,10-13-191,-3-24-421,-3 12 0,0-10 0,-4-11 0</inkml:trace>
  <inkml:trace contextRef="#ctx0" brushRef="#br1" timeOffset="266388.0763">10457 15052 2833,'-2'-6'92,"-6"2"5,-6 0 8,-3 1 12,4 10 9,-4 9 8,4 7 2,5 10 4,7 5 2,4 0-78,9 1-3,9-8-3,9-4-7,10-11-18,5-9-26,-2-4-13,2-13-4,-7-9-8,-9-7 1,-9-2-4,-10-7 19,-5-2 14,-7 9 12,-5 5 5,-8 7 20,0 10 11,-4 11 7,-1 5 1,7 12-1,6 8 2,17-1-22,20 5-11,13-4-14,15-6-10,12-8-26,8-6-34,-3-6-18,-6-12-4,-14-7-1,-15-9-3,-17-6 5,-12-8 13,-11 6 15,-11-1 20,-12 11 29,-11 5 38,-3 10 24,-3 9 6,3 8 6,9 12-6,12 6-6,12 5-14,11 6-14,16-8-18,8 0-22,6-10-25,5-12-24,-6-4-13,-10-14-18,-2-14-3,-13-11-3,-5-9-4,-3-20 1,-3-13 12,-3 0 26,3 3 35,3 12 42,-3 15 7,0 19 18,0 15 14,-5 20 11,1 16 9,-3 19 6,3 12 4,-3 9-10,10 10-16,5-3-28,5-6 6,5 0-2,0-16-6,3-9-9,-2-14-6,-3-13-17,-4-7-45,0-5-83,-3-5-197,0-50-582,-2 42 0,-2-7 0,1-9 0</inkml:trace>
  <inkml:trace contextRef="#ctx0" brushRef="#br1" timeOffset="267532.8914">11915 15087 335,'9'-7'76,"4"0"37,1-1 50,-1 1 54,-2 5 29,-7-4 40,-4 1 34,3-5 22,-6-3 13,-1 1-42,-7 2-19,-2-1-34,-5 6-47,-4 1-51,2 5-29,-1 5-41,5 8-31,9 9-16,4 3-8,9 14-7,11 2-6,10 2 1,4 2-3,6 1-1,-3-6-1,-12-10-7,-10-3 8,-10-7-2,-16-11-3,-16-3-4,-7-7 6,-13 0-2,-1 0 0,4-7 5,10 2 1,13-3 7,12 0-38,5-2-64,14 1-102,26-6-655,-3 4 0,11-6 0,8-5 0</inkml:trace>
  <inkml:trace contextRef="#ctx0" brushRef="#br1" timeOffset="268513.6599">12255 15152 2563,'0'0'28,"0"0"2,-2 0 10,5 0 8,7 2 4,5-2 5,2 0 3,5 0 1,2-2 1,-6-12-13,-6 0-13,-6-3 2,-4-9 4,-6 6 6,-6 4 13,-7 0 2,-4 6 7,-5 6 10,-3 8 9,1 9 8,7 7 7,5 12-1,11 8-11,5 1-12,12 1-13,8-8-4,9-4-10,7-11-25,10-10-14,-6-8-13,7-10-11,-6-13-11,-1-9-11,-7-4 2,-2-12-7,-11-2 1,-6-2 13,-4 6 35,-7 8 18,-3 9-6,0 16 6,-6 8 10,3 12 6,-2 15 1,2 11 2,-1 9 0,8 10-15,7 2-20,5-4-12,7-10 8,12-7-5,1-13-10,-1-14-5,2-8-4,-6-13-5,-5-9-7,-3-9 2,-7-8 0,-2-12-1,-7-1 5,-4 2 25,-1 8 19,0 10-4,-4 17 4,-6 12 7,1 18 6,-5 19 7,-3 17 2,-4 14 0,4 14-3,2 7-21,2 9-10,-2 2 6,10-3-3,0-6-3,3-12-1,6-13 5,15-18 1,6-25 1,12-11 1,3-19 3,-1-13 7,-12-10 13,-14-8 11,-12-6 5,-14-3-2,-10 7-11,-5 3 0,-4 6-4,2 8-3,2 3-3,9 6-4,7 7-10,5 0-11,1 2-7,3-1-6,7-5-15,4-5-29,10 0-29,7-4-47,11 0-54,2 2-75,9 2-232,-9 3-344,-2 5 0,-2-4 0,-12 1 0</inkml:trace>
  <inkml:trace contextRef="#ctx0" brushRef="#br1" timeOffset="269541.3493">13888 15135 793,'0'17'54,"2"0"31,4 7 19,1 3 21,4-9 20,1 0 25,-1-6 23,-2-11 11,1-1 8,-1-11-23,-2-9-19,-3-8-30,0-13-18,2-9-20,-3-10-12,3-2-19,-1-4-14,0 5-5,1 13-6,2 9-10,-5 17-4,0 7-8,-3 11 1,0 8 2,0 16-4,0 21 2,0 20-4,-6 21 1,2 18 3,-6 10 0,0 6 4,-3 3 4,11-4 2,-2-5-2,4-16-2,8-15-3,3-17-3,2-20 4,-2-11 15,0-17 11,2-8 5,-1-10 3,2-11-2,2-11 2,2-9 1,-9-9-1,-5-9-4,-4-4-7,-10-2-20,-7 1-13,-8-4-8,-4 7 1,-1 10-2,1 7-4,12 12-19,8 10-38,5 7-51,8 8-99,37-4-590,-24 10 0,11-2 0,5 1 0</inkml:trace>
  <inkml:trace contextRef="#ctx0" brushRef="#br1" timeOffset="270479.1325">14335 15345 2278,'0'-5'68,"0"5"1,0-6 6,0 6 3,4-4 4,9 4 2,0-6 2,4-3 2,7-3 0,-9-10-43,0-3-18,-11-1 3,-1-1 5,-1-3 8,-4 3 7,-5 7 13,-6 4 2,-7 5 3,-10 7 6,-4 8 5,4 8 0,3 12-2,3 9-6,11 6-13,8 6-8,10 0-13,11-6 1,11-4-3,7-9-5,6-13-8,7-6-1,-5-8-3,0-11-4,-4-12 1,-2-4-3,-4-7 0,-5-3-4,-8 0-2,-2 11-3,-7 4-8,0 12-3,-6 6-1,-1 6 2,3 10-1,2 5 1,-1 1-3,-1 8 1,5-2 0,-1-6 4,2-2 7,2-8 2,6-1 0,-3-6-6,6-9-8,4-5-14,0-8-8,5-10-4,3-9-1,-4-2 0,1 1 1,-8 5 1,-8 6 4,-8 5 11,-5 7 12,-3 6 15,-2 5 10,-4 5 2,1 3 0,-3 7 3,-3 10 0,2 6 2,2 13-4,1 5-4,6 7-6,3-6 2,3 1 0,10-5 3,3-9 0,9-9-3,3-7 0,2-9-2,-1-4-1,-1-10-2,-2-4 1,-8-9-2,-4-4 4,-8-3 3,-5 7 4,0 6-4,-4 8 0,0 12 0,0 10 2,0 9 1,3 11 2,1 0 0,3 5-20,1-6-70,4-8-164,2-23-551,1 4 0,0-10 0,-6-11 0</inkml:trace>
  <inkml:trace contextRef="#ctx0" brushRef="#br1" timeOffset="270641.3533">15407 14997 2572,'0'-10'70,"0"-1"-4,-2 3-9,1 1-56,-2 1-116,10 1-415,-20 7 0,-8 1 0,-9-3 0</inkml:trace>
  <inkml:trace contextRef="#ctx0" brushRef="#br1" timeOffset="270808.1847">14821 15068 2248,'0'1'42,"11"5"3,10-1-37,18-4-166,5-11-279,11 14 0,1-8 0</inkml:trace>
  <inkml:trace contextRef="#ctx0" brushRef="#br1" timeOffset="271260.1761">15699 14961 2158,'0'-6'136,"1"3"34,-1-3-1,1 2 2,-5 4 6,-3 13 3,-4 8 1,-1 14 3,-4 12 1,4 10-94,5 3-40,3-1-31,5-9 3,13-10-2,-2-9-4,8-11 0,4-12 0,2-6-1,1-4-2,-3-12 2,-2-7-3,-8 2 1,-2-11-2,-6 2-1,-2 5 0,-2 11-8,-1 2-3,2 8 1,3 12 2,-3 4 1,2 10 0,-1 7 2,-1 0-2,0 0-9,1-5-27,7-7-89,5-12-169,-2-17-440,-1-2 0,-3-8 0,-3-14 0</inkml:trace>
  <inkml:trace contextRef="#ctx0" brushRef="#br1" timeOffset="271410.711">15899 15035 2242,'0'-5'8,"-4"-3"5,4 2-13,0 4-125,19-8-302,-14 13 0,-2-3 0,4 0 0</inkml:trace>
  <inkml:trace contextRef="#ctx0" brushRef="#br1" timeOffset="271784.3506">16125 15115 1148,'9'7'84,"-2"3"8,3 3 3,0 3 8,-6 4 11,-5 3 9,-5 7 2,-4-3 2,-3 3 2,3 0-57,2-5-22,5 3-4,10-5 0,7 3-6,6-3-12,3 6-8,1 0-3,-7 2 3,-10 2 12,-7 2 10,-18 0 11,-5 2 8,-7-2 6,-2-1 10,-4-10 13,2-6 1,4-7 3,-1-8-2,4-3-17,2-7-45,10 0-74,6-13-178,7-29-381,10 15 0,14-4 0,10-2 0</inkml:trace>
  <inkml:trace contextRef="#ctx0" brushRef="#br1" timeOffset="272554.6463">16598 15269 1836,'-4'-14'126,"-5"-3"18,-8 3 20,-5-3 6,1 13 6,-9 5 1,6 10-6,5 8 2,5 3 2,11 6-99,0 2-20,10-10-18,4-2-16,6-6-6,2-7-4,7-3 1,-2-4 7,1-3-1,-6-4-3,-5-1 1,-4 1-9,-7 3-8,-3 5 3,0 2 2,0 10 0,3 6 2,4 4 2,0 4-1,9 1 2,5-4-1,6-5 6,0-9 5,1-5-4,-1-6-3,-1-9-3,-2-8-3,-6-6-4,-2-8-4,-2-11-3,-6-2-2,-2-1-1,-1 7 0,-5 10-6,0 12-1,0 11 4,-2 18 1,-3 11 4,2 9 4,0 9-4,0 10-50,0-4-116,3-9-90,0-8-9,0-9-12,0-13-4,0-6 6,0-6 16,2-10 19,2-1 40,6-9 91,3-4 143,5-1 112,3 7 25,1 5 20,0 11 9,-3 4 0,-1 12-8,-6 11-14,-5 9-31,-5 3-38,-2 6-26,0 2-21,0-7-28,0 1-50,0-13-74,4-11-167,-4-3-248,0-6 0,0-9 0,0-8 0</inkml:trace>
  <inkml:trace contextRef="#ctx0" brushRef="#br1" timeOffset="272700.6682">17062 15214 1984,'4'-19'73,"-1"-1"-1,4-1 1,5 2-2,-3 14-10,0 5-69,5 4-133,-5-6-296,-5 15 0,7-2 0</inkml:trace>
  <inkml:trace contextRef="#ctx0" brushRef="#br1" timeOffset="273286.6696">17368 15262 2100,'0'0'116,"0"0"10,-3 0 7,-5 0 12,-3 6 11,-6 5 6,-3 7 4,3 9 0,4 7 0,9 7-75,2-5-39,2-2-9,3-4-5,3-12-10,2-6-8,1-11-4,1-2-2,3-14 0,0-2-1,5-6 0,5-11-2,-1-3 2,4-2-4,-1 5-1,-2 8-3,0 12-5,2 5-1,2 15 0,-9 14 1,4 3-1,-6 8-1,-9 7-3,-4-2 3,-5-7 3,-6-6 3,-3-6 7,2-7 7,-5-4 5,10-12 3,4-1 1,12-7 3,4-4 1,14-9-2,4-2-5,8 0-5,-6 4-6,-3 12-5,-9 9-4,-8 17 3,-12 13 1,3 10 2,-7 6 1,-4 7 0,1-7 2,3-1-11,0-13-39,0-8-86,3-10-247,-6-6-352,3-5 0,-4-9 0,-2-9 0</inkml:trace>
  <inkml:trace contextRef="#ctx0" brushRef="#br1" timeOffset="279707.661">14019 16428 1938,'0'-8'116,"2"1"23,-1 1 9,2-4 1,-3 4-5,0 6 0,2 0 0,5 6 3,-3 13 2,3 15-75,1 17-33,-6 22-20,-4 11 0,-6 3 4,-1-2 6,-2-8 3,1-19 1,0-9-1,7-15 8,0-11 44,2-10 11,1-10 0,-3-10-7,3-13-3,0-15-4,0-16 0,0-16 0,3-10-2,3-8-9,1-2-47,11 1-16,4 7-2,3 5-1,-2 7 1,-1 18 5,-10 12-10,1 13-3,-6 13-3,1 10-2,5 7 3,-3 14 0,0 11-1,-4 2 0,-2 9-5,-7 3-4,-8-6 13,-5-1 0,-8-3 5,-5-2-2,-9-7-7,12-3-12,3-1-31,4 0-54,6-5-94,9-7-177,1-17-373,8 17 0,14-5 0,0-4 0</inkml:trace>
  <inkml:trace contextRef="#ctx0" brushRef="#br1" timeOffset="280564.488">14409 16765 1736,'6'-5'58,"6"-10"8,8-1 9,4-13 6,2-2 8,2-6 7,-2-4 8,-3-4 5,-8-1 13,-4-2-31,-5 3-3,-4 6 5,-2-1-1,0 8-2,-2 8-6,0 14-5,-4 2-8,-4 6-4,-3 12-12,-1 9-11,1 9-12,0 15-14,6 6-8,4 12-5,1-4-2,10-4 2,2-5 0,10-10 0,4-11 0,6-11 5,0-10 0,2-3 0,-8-13 4,-3-5 1,-1-5-2,-8 0 0,-3-5 2,-6 6-9,-1 8-4,0 6-2,-2 10-2,0 8 2,0 13-3,3 1 2,3 8 3,6 3-1,6-11 1,5-4 8,3-12 7,1-6 3,-3-9 0,-3-8 1,-7-13 2,-7-3-3,-3-14-1,-11-4-2,-2-2 2,-10 4-1,-4 12-5,-6 11-3,-1 12-2,0 6-3,5 15-4,7 5 1,10 4-4,11 6 3,13 2-2,14-5-2,9-3 0,13-12 3,2-4 2,2-10-1,-7-2 4,-5-12 2,-12-3 4,-9-3 1,-6 2 6,-10 4-2,-3 7 1,-1 5-4,-6 11 0,3 9 1,-4 9-3,4 8-2,0 9-1,0 2-3,0 2-13,4-10-27,5-5-66,10-12-144,0-20-473,1 1 0,1-14 0,-5-15 0</inkml:trace>
  <inkml:trace contextRef="#ctx0" brushRef="#br1" timeOffset="280713.0948">15273 16270 2047,'-5'-8'7,"1"1"-5,1 4-32,-5-3-104,11 6-244,2 19 0,4 3 0,1 2 0</inkml:trace>
  <inkml:trace contextRef="#ctx0" brushRef="#br1" timeOffset="281656.1035">15632 16516 1524,'-3'-6'132,"1"-7"18,-6 3 6,-6-1 7,-2 3 3,-8 5 2,-8 6 3,-1 6 0,5 9 2,0 11-91,10 3-40,11 5-12,3-4-2,11-3-3,7-14 0,6-4 2,3-9-1,7-6-1,1-12 0,-2-8 2,-5-9-2,2-11-1,-8-9-4,-4-2-3,-4 2 8,-4 7 11,-3 7 0,-3 9 1,-3 15-1,-3 8-3,-4 12 0,-2 8-2,-5 16 0,3 7-4,8 11-7,1 7-17,10 3-1,8-9 0,7-1-2,12-12 2,2-7 1,6-13 1,-1-12-1,0-8 1,-6-8-2,-10-11 2,-3-3 3,-10-5 2,-1 1 10,-7 10-6,-2 5 1,0 5-3,-2 16 1,2 4 1,0 8-1,2 7 0,7 2-2,6-1-3,4-2-4,11-7 2,-2-10 3,0-4 1,-2-6 1,-4-10 2,-8-6 0,-1-4-1,-8-8 2,1 1-2,-6 4-3,3 8-3,-3 8-1,0 6-3,-3 13-2,3 12 1,0 13-3,0 14 0,-6 13 1,2 9 0,-7 6 3,-1 8 1,-6-6 2,1-6-2,-3-12 3,-2-13 0,1-16 4,-3-16 2,-2-7 0,2-12 3,3-3 0,7-15 10,7-2 0,5-7 7,-1-1-3,3-4 0,5 4-4,6-1-6,8 1-14,9 0-37,13-2-54,10-6-146,26-11-555,-13 2 0,3 2 0,-4-6 0</inkml:trace>
  <inkml:trace contextRef="#ctx0" brushRef="#br1" timeOffset="282821.46">16703 16350 2395,'0'-11'105,"-2"-2"11,0-2 0,-6 1 2,-1 8 3,-6 8 4,-4 14 9,5 14 8,2 8 5,7 15-80,-2 8-21,10 0-10,8-2 2,6-8 2,9-12-5,2-8 1,7-11-7,1-16-7,0-6-5,-1-11-4,-2-9-3,-5-12 1,-5-5-2,-9 0-3,-7 0 0,-2 9-3,-7 6-2,-2 7-1,-6 13 0,-4 2 0,-2 11 3,0 10-1,5 7-2,7 1 3,2 8-1,11-4 1,8-10 2,3-2-1,4-7-3,6-9 3,1-1-2,-1-10-5,-3-4 0,-3-7-3,-4 2 2,-5-6-2,-4 7-3,-7 3-7,-2 10 1,-1 0-1,-2 12 1,-2 1 5,3 9 2,0 1-1,0 0-8,1-3 5,6-3 1,4-9 6,6-4 1,5-6-2,2-8-1,2-6-3,-3-1 2,-1-8 1,-1 2 4,-6 9-3,-4 5-4,-2 6 2,-3 6 2,-2 6 1,3 3 3,6 4 0,-1 2-2,10-1 3,4-2 0,1-7 2,2-3 2,-4-5 0,-5-6-2,-2-9 2,-9 0-1,-3-4 0,-6 1 0,0 2-2,-6 10 1,-8 2 0,-2 4 2,-5 16-1,-2 6 1,5 4-2,12 6 2,0 6 2,9 1 1,11-4 2,5-5 0,5-8-1,6-8 1,5-11 0,-5-2 0,-3-11-3,2-10-1,-8-9-3,0-9 0,-8-9-1,1 1-2,-11 2 2,-3 9-4,0 12 0,-6 16 1,-9 10 2,0 14-1,-4 14 4,-1 11 0,5 9-3,7 4 0,1 9-1,7-6 6,4-6 0,5-5 0,-1-8 3,4-12-15,3-13-73,1-6-227,-5-10-376,-5-11 0,4-9 0,-2-9 0</inkml:trace>
  <inkml:trace contextRef="#ctx0" brushRef="#br1" timeOffset="285922.7461">14264 17571 494,'0'-1'14,"2"-3"6,-2 0 14,2 0 13,1 2 15,1 1 31,0-2 40,1-1 42,-1 0 30,-4-1 5,3-3 6,-3 0-1,0 2-7,0-2-9,0 6-14,0-2-32,0 4-44,0 0-43,0 0-29,0 6-7,-6 9-1,-7 11-5,-1 13-4,-10 18 2,-6 8 2,0 11 4,-5 3 3,2 0 4,2-11 1,1-5-3,6-16 2,3-12 9,1-8 4,-3-5 0,-1-12-1,-2-4-1,1-5 2,-1-2 0,2-5 1,6-4-4,1-2-12,11-8-27,4-9-74,3-2-148,14-13-464,-1-1 0,-1 0 0</inkml:trace>
  <inkml:trace contextRef="#ctx0" brushRef="#br1" timeOffset="286271.8669">14089 17507 1398,'10'-13'103,"0"-2"19,10-2 27,4-6 17,3 1 11,-3 8 6,0-2 3,-4 4 1,-4 7 5,-2 1-65,-1 10-27,2 15-16,-2 16-22,-1 18-15,-1 25-6,-1 10 0,0 11-3,1 5 1,-5 0-3,4-19-3,-3-12-4,6-16-2,-7-15-1,-1-21-5,-4-10-42,1-7-55,-5-9-75,-4-13-112,0-7-93,-7-9-193,-5 3 0,-12-4 0,1 5 0</inkml:trace>
  <inkml:trace contextRef="#ctx0" brushRef="#br1" timeOffset="286447.5754">14112 18001 678,'-13'-1'141,"-3"-3"60,8 1 29,-3 1 11,9-2 15,9 2 3,3-2 1,8-5-1,6 2 1,5-4-82,4 2-67,-1-2-117,-2-3-212,-7-12-352,0 19 0,-5-5 0</inkml:trace>
  <inkml:trace contextRef="#ctx0" brushRef="#br1" timeOffset="286938.4157">14460 17866 1751,'4'-4'116,"-1"0"10,4-6 1,-1 2 3,1 7 0,3 1 5,0 6 3,-4 7 3,6 7 2,-8 9-73,-2 9-41,1-2-8,-3 2 0,-3-5 0,-1-9 2,-3-4 2,0-6 2,1-9 5,-2-1 2,3-6 0,2-8 1,5-8 0,6-9 0,4-9 2,12-6 3,4-2-1,2 7-4,1 6-5,-4 17-6,-3 4 0,-9 17 2,1 10-1,-4 12 1,-5 10-5,-4 5-3,-3 3-5,0-2-2,0-10-8,0-7-33,3-9-94,13-12-240,-5-4-282,5-9 0,4-11 0,5-11 0</inkml:trace>
  <inkml:trace contextRef="#ctx0" brushRef="#br1" timeOffset="288147.9342">14978 17968 2523,'0'2'7,"0"0"10,6 4 19,4 1 12,9 1 7,3-5 3,5-2 6,2 2 2,-2-8 0,-3-3-1,-9-3-3,0-7-9,-8-4-17,0-1-6,-7-1 8,0 1 10,-3 3 2,-7 4 3,-11 3 3,-4 9-1,-8 6 3,-3 9 1,-2 5 2,11 8-5,8 7-12,8 7-10,6-1-4,13 2-2,10-5 1,8-8-1,12-8-2,12-10 0,4-8-2,-1-8-2,-8-9-4,-5-10-4,-6-11 0,-14 1-3,-3-6-3,-10 10 0,-4 11-2,-3 8-2,-6 11 0,-4 10-1,0 9 2,2 7 1,2 6 1,6 3 3,10-7 0,4 1-1,8-10 5,3-7 0,9-8 3,-8-2-4,4-11 0,-7-7 0,0-4-3,-8-3-4,-1-6 1,-5 7-5,-7 5-11,1 11 1,-3 7-2,-3 10 5,-1 5 3,-1 11 0,1 6 0,1 3 3,1-1-1,11-4 11,2-8 4,7-7-6,6-8-40,6-5-70,3-5-144,5-14-156,-11-2-294,-7 1 0,-3 6 0,-6-2 2367,-11 7-2036,2-1 64,-1 2 59,-1-11 69,3 7 25,-3 2 63,0-3 94,0 0 169,0 1 170,0 3 17,0 1-54,0 4-63,0 8-61,-3 16-61,0 12-15,3 20-23,0 10-24,-8 11-28,-4 8-14,5-3-3,-4-8 1,5-12-1,4-16-1,2-18 1,2-9-1,-2-11-3,0-8 0,5-13 1,1-10-3,3-18 1,4-14 0,4-12 1,3-10-5,5 0-8,1 4 1,-2 6-2,-7 13 0,-2 11-2,-2 10-3,-2 15-2,-1 8-3,1 10-1,2 8 4,5 19 0,-8 7-2,2 7 2,-7 9-2,1 2-1,-9-9 3,-1-3 5,-6-11 1,-6-9-2,-2-6-33,-1-7-67,-2-3-132,18-13-462,-8 10 0</inkml:trace>
  <inkml:trace contextRef="#ctx0" brushRef="#br1" timeOffset="289030.9354">16202 18015 1830,'10'-4'62,"4"-4"6,6-2 4,9-7 8,-3-9 11,4-7 21,-1-3 22,-6-10 26,-13 4 15,0-3-48,-8 4-2,-5 12-5,-2 6-2,-3 4-8,-3 12-10,-7 5-21,-5 10-20,0 13-27,1 12-14,8 10-6,4 12-4,7 3 0,6-3 3,12-3 1,7-9 0,6-12 1,9-12 1,7-12 0,0-5-3,-3-10-3,-1-7-3,-11-5 2,-9-4-3,-8-1 1,-8-2 4,-1 9-4,-6 8-1,3 4 1,-4 8 2,2 10 1,0 4 4,0 7-1,4 1 3,6 5-3,8-6 1,5-3 2,7-8 2,3-6 1,-2-3-1,-9-6 1,-3-7-3,-6-8 0,-9-9-7,-4-8 0,-5-4-4,-7-3-4,-3 3-3,-7 8-2,-6 11-3,-3 10 1,3 7-1,6 10-1,7 15 4,10 0-1,13 3 4,14 6-3,9 2 3,6-12 3,7-4-3,5-8-5,-8-5-1,-5-8 4,-3-5-3,-9-9 0,-6-2 1,-3-7 1,-7 4 0,-3 5-5,0 6 2,-3 6 3,-2 9 3,2 12 1,0 6 2,0 7-1,0 9 0,2 0 2,6-2 1,0-4-6,4-10-95,12-12-248,-3-7-338,-9-11 0,5-11 0,-7-8 0</inkml:trace>
  <inkml:trace contextRef="#ctx0" brushRef="#br1" timeOffset="289186.1659">16995 17624 2771,'-3'-11'7,"0"-2"-7,1 6 1,-1-2 2,9 9-27,3 5-86,4 3-419,-5 15 0,-2 8 0,0 11 0</inkml:trace>
  <inkml:trace contextRef="#ctx0" brushRef="#br1" timeOffset="289705.467">17257 17911 1531,'16'0'115,"1"0"38,-1-1 28,3-2 24,-15-4 20,-3 0 15,-2 1 4,-10 0 3,-4 3-1,-6 3-70,-4 9-44,-2 1-36,5 8-28,5 3-23,9 5-19,3-3-10,7-1 0,10-9-1,4-3 3,11-6-1,3-4 1,5-10 0,-4-7-2,-3-12 0,-7-9-2,-3-15-4,-8-11-1,0-8-2,-6 5-1,-2 0 2,-2 18 13,0 12 3,-12 15 0,-2 16 1,-8 16-2,-1 17 1,0 22-6,5 13 5,11 11-2,3 3 0,4-4-14,8-5 0,10-13 4,5-8-3,1-13 7,2-10 1,-2-11 0,-11-5-26,-1-7-58,-6-4-80,-3-3-197,-3-28-428,-6 25 0,-5-3 0,-8 2 0</inkml:trace>
  <inkml:trace contextRef="#ctx0" brushRef="#br1" timeOffset="318669.741">18162 17772 957,'-5'0'81,"-4"0"15,1 3 11,1-3 10,1-3 15,-3 3 20,7 0 16,1 0 10,0 0 7,-1 0-52,-1 0-8,-3 0 2,-2 0 1,5 3 3,-4 0-6,1 3-12,5-3-8,-1-3 1,-3 2 7,5-4 5,3 2 3,-6 0 2,3 0-2,0 0-10,0 0-9,0 0-6,0 0-10,0 0-8,9 2-8,3 2-15,10-4-10,6 0-17,10 3-5,4-3-5,7 0-2,10 1 4,4-1 1,11 0-2,0-1-5,1-2 5,-5-3-4,-6-3 1,-13 0-2,-6-2 2,-12 4 0,0 2-5,-9 1 2,0 1-1,-1 0 0,0 3-7,-3-1 3,3-2-3,-3 3 3,-5 0-4,-4-1 3,-4 0 2,-1-2-3,0 2-2,-3-2-10,0 3-9,0-3-16,-3 0-35,0 3-42,0-3-49,0-4-64,-3-5-101,-5-2-103,-3-5-45,-12-1-138,-3 5 0,-2 2 1349,-2 6-1180,1-3 43,8-3 67,-1-3 77,6 0 92,0-2 94,8 7 142,-3 1 131,4-6 81,1 5 50,2 0 4,1 2-5,0-2-22,1 4-29,-1 1-28,3 3-31,0 0-36,0 3-30,0 0-30,0-2-41,0 2-31,0 0-21,0 0-10,3 0-2,5 2-7,7 6 3,6 3 3,11 6 8,8 8 0,2 7 4,9 4 4,-5-1-4,-6 4-2,-8 0-6,-8-4-2,-11-3 1,-8 1 0,-10-2 4,-11 0 5,-13 1 1,-11 7 1,-12-2 3,-1 0 0,1 1 0,8-6 0,15-7-9,7-4-7,13-3-9,2-8-8,7-5 0,0-1-4,0-4-2,0 0-7,0 0-43,0 0-102,3-3-162,4-32-297,-1 20 0,3-2 0</inkml:trace>
  <inkml:trace contextRef="#ctx0" brushRef="#br2" timeOffset="330913.8222">26863 16411 363,'-6'-11'62,"-2"-2"19,-2 2 21,1 0 16,2 1 10,-1 7 6,-1 1 0,2 0-3,-3-1-40,6-3-359,-12 3 0,1 2 0,2 0 0</inkml:trace>
  <inkml:trace contextRef="#ctx0" brushRef="#br2" timeOffset="331705.0454">26554 16615 1347,'-4'0'60,"-2"0"21,-1 0 23,-6 1 23,6-1 29,1 3 25,0-3 20,-2 0 22,2 0 23,2 0-18,0 0-12,0 0-1,4 0-12,0 0-6,0 0-15,0 0-16,0 0-13,0 0-17,0 0-16,4 0-14,6 0-13,14 0-16,4 0-12,11-3-16,6 3-16,4-1-7,8 0-7,2-3-5,2 1-5,-2-1-5,-5 1 3,-4-1-2,-6 1 1,-7 1-3,-4 1 2,-4-2-2,-10 3 5,-2 0-3,-1 0-1,-2-2-1,0 2-1,-1-1-2,1 1-1,-2 0 1,-2 0 0,-2 0 0,-1 0-3,-4 0-2,-3 0-1,0 0-10,0 0-11,0 0-12,0 0-10,0 0-17,0 0-31,0 0-33,0 0-65,0 0-82,0-8-178,-3-6-289,-2 8 0,-6-4 0,0-6 0</inkml:trace>
  <inkml:trace contextRef="#ctx0" brushRef="#br2" timeOffset="332215.2348">27090 16352 1646,'-3'-7'144,"-3"-3"26,5 1 23,-4-2 14,5 5 7,-1 4 1,2-2 2,-1 4 4,0 0 13,2-2-104,2 8-24,5 0-23,5 5-21,4 4-13,2 8-5,5-4-3,-2 7 1,0-2-4,0 0-13,0-3-11,-4 0-4,-5 1-3,-1-6-2,-7-5 0,-4 5-3,-1-7 1,-1-2 7,0-1 3,-3 3 5,-10-1 8,-5 5 2,-6 3 6,-8 0 0,-1 7 1,-2 3 2,2 2 0,0 1-7,8-5-3,7 3-7,5-6-8,11-6-6,-2-2-6,8-5 4,-4-4 0,0-3-24,2-1-45,2-1-87,5-3-179,4-41-455,2 29 0,0-7 0,-1-8 0</inkml:trace>
  <inkml:trace contextRef="#ctx0" brushRef="#br2" timeOffset="339365.262">20097 17214 1821,'0'-1'62,"-1"-2"15,1 0 25,0 1 4,1 0 5,-1 4 3,0-4 1,0 2 2,0 0 4,0 0-45,0 0-11,0 0-10,0 0-19,0 0 6,0 0 21,0 0 24,0 0 9,0-4 2,0-4-3,0 0 1,0-7 1,0-1-1,0-2-6,-4-2-11,-2 3-21,-3 3-30,-6 0-7,-5 7-2,-9 3-1,-2 6-7,-1 6-4,0 7-3,7 5-2,9 6-1,7 1-4,5 7 4,8 0-6,9 2 1,2 1-5,9-4 7,6 1-1,5-1 2,-7 0 4,-4 3 2,-5-2 3,-6 6-1,-9-1 6,-5-1 2,-9 7 6,-5-12 7,-9 3-1,-8-5 1,-1-6 1,-2-5 1,4-14 4,3-2 11,4-8-2,9-13-4,2-9-2,7-9-12,3-11-2,3-3-3,0 6-14,6 8-24,-3 5-30,4 11-46,8 6-80,5 7-141,7-3-464,-4 7 0,-3 0 0,4 2 0</inkml:trace>
  <inkml:trace contextRef="#ctx0" brushRef="#br2" timeOffset="340141.3704">20272 17546 2738,'1'0'30,"-1"0"-10,5 0 12,2 0 2,5 0 4,5 0 2,1 0 3,3-2 2,1-3 1,-5-3-19,-1 0-7,-3-8 14,-6 3 4,-2-6 19,-3 2 13,-7 1 6,-6 1 0,-4 5 0,-11 6 2,-7 0 2,-2 12 3,0 5-3,5 9-13,8 11-23,8 7-15,8 9-8,8 0-2,12-3 3,7-4-1,8-5-5,8-13-7,2-3-26,4-17-21,-1 0-80,-2-8-161,6-15-452,-16-5 0,-10-6 0,-6-8 0,-8 8 3290,-12 5-2824,6-3 76,3 9 58,-3 5 47,0-6 23,0 12 23,0 6 20,3 1 90,1-2 167,4 9 97,4 4-96,5 4-79,1 6-60,1 7-46,-2 0-19,-3-2 2,-7-4 1,-1-6-1,-2-3-1,1-8-8,-1-4-3,7-10 0,0-13 2,2-9-1,3-3 2,-3-4-2,-1 1-6,-2 7-14,-1 11-11,1 6-2,-3 9-5,4 3-26,-1 4-60,8 0-133,5 1-181,-4-3-320</inkml:trace>
  <inkml:trace contextRef="#ctx0" brushRef="#br2" timeOffset="341138.0728">21073 17565 2511,'0'3'54,"3"-1"7,1 2 8,6-3 4,7 2-1,3-3-6,4-3 13,-3-2 7,4-3 6,-2-8-27,-4-3-15,-8-1 15,-5 2 12,-6 0 1,-6 5 3,-10 3 10,-4 6-5,-6 4 1,-8 8-2,4 4 3,-1 9-8,11 3-22,7 9-22,10 3 0,5-1-2,10-8-1,10-1-4,5-8-3,11-13-2,1-1 0,3-11-4,-5-1-2,-1-12-1,-6 1-3,-2-7 0,-8-3-2,-3 7-5,-1 0-9,-6 9-7,-2 3-10,2 7 1,0 2 1,-4 5 4,5 4-1,-1 6 2,-1-1-2,0 9-4,-2-3-1,-1-3-2,-1-1 6,0-8 2,-2-3 2,1-3-4,5-2 0,6-5-4,5 0 1,-2-4 4,2 0 6,-5-4 3,2 6 0,-4 2-3,0 2-6,0 3 0,-2 5 2,1 0 5,4 2-3,-3 3 4,6-5 3,1 0 1,5 2 2,-1-12 1,7-1-1,-6-3-1,-4-6-1,3-6-4,-9-4 2,-6 0-1,-2-2 5,-6 2 6,-5 3 9,-4 6 5,-8 7 5,-4 6 10,-9 5 3,1 12 6,0 11 0,8 4-1,10 14-4,4-2-8,12 5-10,10-7 3,5-4-1,10-7-2,8-12-5,3-11-10,-7-1-12,-3-3-20,-11-3-27,-14 3-67,-4 0-89,0-2-188,-9-9-349,-7 8 0,-5 0 0,-10-1 0</inkml:trace>
  <inkml:trace contextRef="#ctx0" brushRef="#br2" timeOffset="342540.5491">20732 18341 391,'0'4'91,"-3"6"27,3-3 32,-3 3 19,3 2 29,0-5 32,0-1 22,-3-3 27,3 0 18,3-3-49,-6 0-32,6-4-23,-3-4-25,0-4-6,0-7-17,0-5-19,0-1-15,-6-1-24,-4 3-16,-5 0-3,-7 4-5,-8 2 0,-3 7-8,-1 2-9,-2 4-13,1 7-12,3 6-6,5 9 1,3 10-3,7 9 0,4 10 1,5 2-4,5 2 1,5-6-2,10-6 3,4-6 2,10-15 16,4-7-1,8-11 6,-1-13 2,1-9 1,-3-13 1,-3-14 4,-4-10-5,-4-9 3,-3-9-3,-4-4-16,-1 9-3,-7 5 0,1 13-2,-5 16-4,-3 11-11,-2 13-2,0 8 2,-4 13-1,1 14 2,1 12-3,-6 12 0,5 16-2,0 8-3,2 1 2,1 2 10,0-4 0,0-12 1,1-5-8,2-12-12,8-8-55,4-7-160,13-17-224,-1 0-328,5-14 0,1-9 0,-6-6 0</inkml:trace>
  <inkml:trace contextRef="#ctx0" brushRef="#br2" timeOffset="344500.0822">21037 18403 2322,'2'0'57,"0"4"9,4-4 11,4 0 5,4-4 3,5-2 4,1-7-1,0-3 2,-2-7 1,-8-3-34,-1-4-20,-6 3 1,-1 3 3,-2 1-2,-5 8 2,-4 6 1,-5 5 8,-6 4 6,-4 9 4,0 8 6,1 11 2,5 6-7,6 8-12,4 3-6,5 0 0,9-4-9,6-5-2,7-9-3,3-8-2,8-13-4,3-2-9,3-14-7,-1-9-5,-6-8 0,9-11-2,-7-1 3,-6-3-3,-4 3-2,-6 9-12,-6 12 3,-2 12 11,-6 6 7,1 15 8,2 9 0,2 6 0,5 1 2,-2-3-4,11-1 2,-2-8 9,4-5-2,2-12-20,0-2-15,0-14-25,-1-4-4,-1-12 1,0-10 0,-8-3 6,-2 1 9,-2 5 8,-6 6 1,1 11 6,-2 9 13,0 7 23,4 4 3,4 6 0,4 7-2,8-3-2,7 4-10,1 0-10,8-5-3,2-6 4,-4-3-4,4-2-4,-8-4-3,-6-8-2,-9 2 3,-7-8-2,-8 5 5,-9-1 3,-6 6 6,-12 9 13,-5-2 15,-6 7 11,1 12 7,2 7 6,3 7-2,12 11-1,10 3-6,5-3 0,11 2-6,15-6-9,4-10-12,8-6-7,12-8-21,-1-10-14,0-3-17,-7-10-10,-6-10-2,-6-12 0,-7-11-2,-4-7-1,-4-4 1,-7 4 10,-1 2 22,-2 9 27,-3 11 18,0 8 0,0 9 4,-2 7 0,1 8-2,-2 12 1,-3 8-1,-1 12-5,7 9-12,-4 4-16,4 1-3,4-5 10,7-6-1,3-8 1,2-10 1,11-11-10,-1-6-5,-3-6-12,-1-6-4,-2-11-1,-8-5 2,-5-4 4,-2 4 10,-3-1 1,-4 12 4,-5 6 16,-3 10 8,-6 9 15,2 9 10,2 8-1,6 3 1,8 1-1,8-1-11,10-3-1,6-9 2,8-6-5,6-9-5,-5-5-9,-2-11-14,-6-9-13,-10-7-1,-5-5-4,-8-8 0,-7 5 0,-7 0-2,-7 8-2,-4 9 1,-7 8 6,1 7 7,-2 3 13,11 8-2,6 3-2,9 5 0,10 3-10,13 0-24,9 1-24,7-9-10,10-3-2,-2-5 1,1-3 0,-12-2 2,-3-4 4,-10-4 7,-5-3 27,-6-2 37,-5-3 49,-2 2 21,-4-2 6,-2 7 4,-5 5-1,-1 2 0,-4 5-2,3 11-8,-2 14-13,10 8-17,3 24-27,-3 15-11,3 15-4,0 7-2,0-1 4,0-10-2,-2-14 0,4-21 4,-2-12 3,0-17 4,0-16-1,0-4-2,0-18-6,0-15 0,0-16-5,0-12 5,0-16 3,0-4-4,3-2-8,3 6-3,4 11-2,7 13-1,4 10 7,3 10-2,-4 9 2,2 8-5,-4 6-6,-4 5-1,2 2 0,-8 7-1,-2 6 7,-3 6 0,0 9 0,-6 4 3,-4 6 2,-3 1 3,-4-7 1,-5-5 5,-5-2 1,3-6-11,0-3-35,3-8-37,7 0-73,4-5-221,4-16-412,5 12 0,9-3 0,8-5 0</inkml:trace>
  <inkml:trace contextRef="#ctx0" brushRef="#br2" timeOffset="345140.577">23035 18317 3268,'0'-10'87,"0"-1"13,0 0-9,-4 1 9,10 7 0,4 3 1,1 4 4,2 7-2,-1 9-2,-4 6-63,-1 3-26,-7-2-8,0-3 10,0-1-6,0-11 7,0-4 0,-4-2 1,-2-4 0,3-6 4,-1-6 2,3-4 0,4-5-8,5-9-4,7 1-5,0 4-9,13 7-1,-3 4-4,-3 8 3,2 7 0,-2 6 5,-7 8-4,1 2 5,-5 6 1,-4 2 2,-3-4 1,-3-5 5,-1-4 8,0-4 0,0-7 1,0-2-3,0-5 0,0-6-2,4-7 0,9-4-2,6-9-4,7-2-7,9 6-6,1 1-4,-1 13-3,-5 7 3,-7 7 15,-8 17 5,-9 7 3,-1 8 4,-5 4 7,-2-1-2,-1-2 3,3-3-2,0-9-22,-1-5-67,1-4-127,24-17-674,-17 2 0,1-12 0,1-8 0</inkml:trace>
  <inkml:trace contextRef="#ctx0" brushRef="#br2" timeOffset="346905.9733">23888 18326 1899,'-7'-2'111,"0"1"13,1 1 12,-1 0 5,7-3 0,-3 3 1,3 0 6,0 0 7,0 0 10,-3 0-81,3 0-14,0 3 8,3 0 5,4 1 6,5-1 11,7-2 2,5-1 0,3-4-5,1-2-7,0-3-2,-7-6-9,-5-4-19,-5-2-14,-5 2-6,-4-2-7,-2 4-4,-3 7-6,-5 1-2,-7 5-1,-6 2-4,-8 5 0,-4 5 1,0 6-3,3 6-5,4 3-5,6 9 2,10 0 0,7 3-5,8-4 0,13 0-1,9-8 10,10-8 1,9-5 8,0-5-6,-5-5 2,-3 0 1,-5-5 0,-7-4 5,-4 3 0,-1-8 1,0-2-13,0 1 2,-4-1-7,-1 2 4,-5 4-6,-8 1-14,3 8 0,-6 1 1,4 0-1,-1 5 2,5 5 1,-5 2-3,3 1 0,2 5 1,-1-4 6,2-4 15,2-3 2,2-5-1,7-4-4,-1-8 1,2-3-3,2-4 0,-2-5-3,3 5-2,-7-2-1,2 9-6,-4 7-3,1 0 3,-6 12 2,-3 3 1,3 9 2,-1 2 0,6 7 4,-2-4 0,4-2 7,-1-7 2,5-4 1,-1-8 0,4-2 0,2-9-8,2-9-8,1-7-10,-1-8-9,-5-15 1,-2-4-1,-3-6-1,-10 8 5,-1 4 10,-7 8 7,0 14 3,0 6 6,-9 10 13,1 9 8,-9 11 0,4 9-1,-3 14 3,12 11-8,1 5-10,4 2-8,5-1-4,3-5-34,-2-7-77,3-12-113,6-10-203,-6-16-374,-8-5 0,0-15 0,-2-11 0</inkml:trace>
  <inkml:trace contextRef="#ctx0" brushRef="#br2" timeOffset="347622.8165">24867 18350 2485,'-1'-5'75,"1"1"5,1-1 16,13 2 6,12 0 2,12 6 0,12-3-1,13-3-1,2-3 0,-2-3-64,-9-3-8,-5-6-3,-16 1-13,-11-1 3,-12 1 14,-4-1 5,-12 4 10,-7 6 12,-8 2 9,-10 6 12,-5 8 5,1 4 2,5 7-2,7 5-6,17 4-15,3 1 0,11-6-3,10-7-9,0-6-6,5-6-15,7-2-12,-6-9-12,-2-7-2,-4-3-2,-5-4 0,-5-7-3,-3 3-4,-4 9-12,-1 2-3,0 11 0,0 5 13,0 8 9,0 6 8,3 4-4,6 4 3,8 2 1,4-5-2,6-2 9,7-9-10,1-7-11,1-6-21,0-6-21,-4-11-26,-8-6-3,-2-12-5,-6-11 0,-7-9 6,-2 3 17,-4-1 32,-3 9 23,0 12 13,-3 18 24,-7 12 27,-4 17 7,-4 15 7,0 18 2,3 8 0,9 14-16,6-2-16,9 0-15,7-4 7,8-9-3,8-13-5,1-11-3,-1-13-28,-5-9-72,-9-4-186,-12-33-596,-3 20 0,-9-7 0,-3-2 0</inkml:trace>
  <inkml:trace contextRef="#ctx0" brushRef="#br2" timeOffset="348814.6712">27152 18289 614,'-6'0'16,"-1"2"7,0 2 16,-2 4 31,6 8 25,-1 1 31,1 2 21,1 1 27,2-4 18,0-4 15,0-2 38,2-4 44,-2-4-7,0 0-28,2-8-22,2-4-27,0-3-21,-1-9-26,0-9-16,0 3-25,-3-4-43,-3 5-46,-7 2-5,-13 3 1,-8 6 6,-10 6 4,-9 7 6,-4 5 4,6 9 4,0 9 3,12 8 3,11 8-3,8 9-5,12 3-2,9-3-9,5-3 3,12-10-11,7-6 5,8-14 0,9-7 2,1-10-5,-3-13 1,-6-10 0,-2-11 1,-8-17 0,0-11-9,-4-9 5,-5-9-9,0 1-4,-6 7-1,0 9 3,-6 19 1,-3 11-11,-3 15-2,0 19 0,0 8 0,0 15 1,0 17-2,0 16 3,-1 13-4,-1 8-4,-1 4-4,1-3 13,2-6-2,3-4-3,2-15-2,7-7-24,5-6-43,4-14-87,3-6-143,3-15-174,2-1-310,-4-11 0,2-10 0</inkml:trace>
  <inkml:trace contextRef="#ctx0" brushRef="#br2" timeOffset="349566.8136">27543 18376 2357,'0'0'109,"0"0"23,2 0 8,8 0 4,-1-4 3,7-3 4,0-3 2,0-6 4,-5-6-1,-1-1-83,-5-3-27,-2 3-23,-2 2-7,-2 7-8,-8 5 1,-5 7-1,-5 3 4,-7 6 4,-2 12 9,5 5 1,5 6 5,9 9 1,4-2 1,10 1 3,10-8 7,9-6-8,9-8-1,7-11-14,4-6-10,-1-11-24,0-8-22,-8-13-19,-5-8-5,-6-14 1,-6-6-8,-7-5 12,-2 3 9,-3 4 17,-5 14 10,-1 13 15,0 13 19,0 12 20,-1 20 5,-4 10 1,2 21-1,-8 14-5,1 17-13,1 11-14,-1 5-6,-4 4 5,1 5-2,2-6 0,2-11 1,4-6-3,5-19-2,2-13 2,4-13 9,2-12 6,5-13 2,6-12 0,4-12 5,1-12 0,-4-14 7,-3-10-2,-4-7 8,-6 6-2,-5 0-9,-7 12-6,-8 5-4,-4 9 3,-2 4-1,-4 5-7,8 7-35,-1 1-36,8 3-80,5-6-204,3-5-419,3 11 0,1-4 0,16 4 0</inkml:trace>
  <inkml:trace contextRef="#ctx0" brushRef="#br2" timeOffset="350718.5866">28180 18372 2674,'-2'0'76,"-1"0"14,2 0-2,1-3 4,8-1-10,4-5 10,6-2 4,6-5 0,2-6 1,-5-1-47,-4 1-28,-7 1-16,-5 4 4,-4 3 2,-6 3 15,-3 5 0,-9 2 4,-3 4 6,-6 6 6,1 6 5,2 10 5,3 3 2,4 8-1,10 3-4,4-3-12,8-2-5,2-5-2,12-5 2,2-10-7,10-6-8,8-5-11,0-5-14,2-6-3,-3-8-2,-1-2 4,-5-5-1,-6-1-3,-8 6 0,-5 8 0,-5 2-8,-6 4 5,0 5 11,-2 2 6,1 0 3,0 4 3,-2-1 0,0-1 5,2 1-2,-2-2 5,4-1 9,-4-1 2,0-2-3,1-2-6,-1-2-6,0-1-3,-1 1-2,-5 0-3,-5 5-4,-2 2-2,-9 0 4,1 8 4,4 5 4,0 9 7,5 5 2,7 3 1,5 4 0,6-2-2,7-3 1,13-12 2,7-4 1,13-7-2,0-6-1,1-9-12,-4-5-8,-7-9-3,-4-7-3,-5-13-4,-4 0-1,-2-5-1,-8 6 4,-2 3 7,-5 11 7,-6 2-1,0 15 7,0 6 0,0 8 7,-3 10 1,-2 9-2,-1 11-2,-3 7-9,2 6-3,-1 1-11,-3-6 8,4-5 1,1-7 0,3-9 1,0-11-5,3-6-8,6 0-1,3-9-7,5-3-5,6-6 5,8 0-1,2-4 4,2 5 0,-2 2 1,0 8 2,-3 3 6,-6 5 5,-6 9 5,-6 5 1,-6 3 0,-2 7 5,-4 2 0,-4-7 5,-2 0 2,-5-8 2,-5-5 5,-5-6-8,3-1-10,-5-3-40,5 0-59,4-3-106,17-11-628,-4 4 0,4-10 0</inkml:trace>
  <inkml:trace contextRef="#ctx0" brushRef="#br2" timeOffset="350993.9209">28985 18175 3322,'8'-3'52,"13"-4"3,6 0 2,12 3 2,6 2-1,1 0 2,-3 2-2,-8 0-1,-14 0-9,-3 0-57,-15 4-9,-3-2-42,-5 4-78,4-3-209,-16 0-303,4 1 0,-10-4 0,-2 0 0</inkml:trace>
  <inkml:trace contextRef="#ctx0" brushRef="#br2" timeOffset="354016.7025">30035 18241 686,'-10'-2'59,"-2"1"16,-1-3 10,1 0 18,4 3 18,4 1 18,1-5 26,1 4 21,1-3 22,1-2-20,-3 0 2,3-2 1,0 0 1,0 2-6,0-3-6,0 5-5,0-3-18,0 4-15,0-3-20,3 2-21,-2 2-18,1-2-14,2 4-12,2 0-11,-1 10-7,-2 2-13,0 9-7,-2 10-5,1 9 1,1 3-3,-3-1-2,4 0 1,-2-8-1,-2-9 3,4-7 7,-4-10 0,3-8-2,2 0 2,4-12 1,6-12 1,3-5-2,3-6-4,3-4-1,-3 0-3,2 5-11,-5 12-2,-3 7-2,-1 5-5,-1 7 0,-3 6 0,-1 7 2,4 2 2,-4 3 2,1 4-6,-5-3 1,-1-2 6,-2-3 10,-2-8 6,0-1 2,0-2 0,0 0-3,2-8 2,2-3-1,5-4 2,9-1-4,5-3 0,2 2-11,3 5-4,-2 6-3,0 5 0,-5 6-1,-6 9 1,-1 3 3,-10 6 1,-1 4 7,-1 3-4,-2-6-15,-3-6-56,3-7-197,-6-40-531,-1 24 0,-6-4 0,-2-10 0</inkml:trace>
  <inkml:trace contextRef="#ctx0" brushRef="#br2" timeOffset="354237.5968">30112 17878 2538,'0'-6'52,"0"-1"0,0 0 3,0 4-30,2-2-214,-2 5-317,-6 0 0,-7-2 0,-7 0 0</inkml:trace>
  <inkml:trace contextRef="#ctx0" brushRef="#br2" timeOffset="360272.3503">17973 18750 1138,'-2'2'23,"-3"1"2,0-2 2,1 3 2,4-2 3,0 1 6,0 1 9,0-1 8,0 0 10,0 0-13,0 0 6,0-2 6,0 3 15,0-3 25,0 3 20,3-1 11,-2 0 2,5-3-3,5 0-9,2-3-6,4-7-5,-4-6-6,4-7-17,-3-2-26,-4-8-21,-3 1-13,0 2 10,-5 6 5,-2 3-2,-7 5 0,-2 7-4,-6 2-2,-1 7-1,-6 0-1,0 12-1,6 3-5,-1 9-22,0 7-9,4 11 0,-1-1-1,4 2 0,3 1 1,7-8 2,0-4 5,7-6 2,7-7 4,5-5 2,5-5 0,4-5 2,-2-4 1,1-1 0,-3-8 1,2-1-2,-2-1-4,0-11-2,-2 3-2,-4-1 1,-2 1-4,-8 1-1,-1 7 1,-4-2 0,0 7-1,0-3 1,-1 6-3,0-1-1,-2 3-3,2-1-7,-1 2 2,0 2-2,1 6 0,1 1 0,-1 5 2,1 2 0,2 2-1,-3-5 5,3-4 3,7-5 7,-1-4 1,8-4 1,1-7 0,2-5-2,1-5 1,-4-7 2,-2 1-1,-6 4-2,-3 5-6,-2 8-4,-3 7 1,2 6 0,-1 11-1,4 9 4,-2 5-1,-2 5-2,6-4 1,0-5 1,-3-4 5,4-9 1,4-4-30,3-6-73,8-2-171,10-16-387,-3 6 0,3-3 0,-3-1 0</inkml:trace>
  <inkml:trace contextRef="#ctx0" brushRef="#br2" timeOffset="361314.3968">18775 18739 1059,'0'1'164,"0"-2"26,-3 1 5,-4 0 6,-5-5 6,-8 7 8,1 3 8,-5 9 5,3 0 3,7 7-114,2 2-45,11 3-19,-2-3-3,7-3 3,8-8-6,2-1-5,0-7-7,6-8-3,1-7-3,-1-2-1,-2-12-7,-5-6-2,-2-12-4,-3-5-4,-2 0-2,-5-2-3,-1 13 8,0 10 5,0 11 0,0 8 0,-1 8 2,-2 2-3,-3 12 0,-1 6-3,1 9 2,6 10-2,-3 6-9,6 2-5,5-4 1,1-5 2,4-7 2,7-6 0,1-12 0,6-7-1,-1-9 0,1-7-2,-6-2-1,-1-11-1,-7 1 0,-9 1-3,1-1-1,-5 7-2,0 7 1,-5 6 1,1 5 0,1 11 5,3 2 1,-3 9 2,6 0 2,9 2 0,0-5 2,8-7 4,1-4 1,5-7 0,-2-3 0,-2-9-2,-7-3 1,-3-9-3,-9-6-2,0-5 2,-6-4-7,-6 3-3,0 9-2,-11 7 1,4 6-3,-5 7 0,4 4-2,3 1 0,10 10 0,1 3-4,8 1 8,8 6 1,8-6 2,7-7-2,8-5 4,4-4 2,-4-6 1,-1-8 1,-9-4 2,-5-3 1,-8-2-2,-10 1-1,-2 3 1,-2 4 2,-5 6-3,-7 5-1,-1 0-2,-6 12 0,6 10-1,0 1-1,10 9-2,2 9 4,8 2-1,8-1-3,-2-5 1,1-4 2,-2-6 2,-4-8 3,-4-9 0,-3-2-2,0-4-1,-4 0-4,-1-1-11,2-3-22,-3 0-79,1-6-143,10-7-101,10 1-292,0 5 0,0-6 0,9 4 0</inkml:trace>
  <inkml:trace contextRef="#ctx0" brushRef="#br2" timeOffset="361789.5">19469 18736 1425,'0'-6'173,"0"1"32,0-3 16,0 1 5,0 0-2,0 5 0,0 2 0,0 4 0,0 4 4,0 13-127,4 13-46,3 11-33,0 14-14,1 2-6,0-3 4,0-7 0,-5-11 2,3-9 2,-2-15 2,-4-5 2,0-7-1,0-8 1,0-9-1,0-7-1,0-15-1,0-12 0,3-6-4,0-10 1,0 3-5,13 1 2,-1 9 0,6 9-3,-1 10-2,-1 11-1,-8 12-1,2 4 0,-3 12 2,-6 12-3,-1 11-3,1 3 2,-8 2-1,1 6 2,-5-9 2,-5-5 2,3-9-1,-3-1-34,3-10-86,10-10-588,0 2 0,3-2 0,7-6 0</inkml:trace>
  <inkml:trace contextRef="#ctx0" brushRef="#br2" timeOffset="362282.4572">19820 18864 676,'4'0'133,"5"0"14,-1 0 6,8-2 5,0-2 7,2-5 7,2-4 10,-4-3 16,-3-1 25,-4-5-63,-7 1-17,3 5 8,-5 1 0,-7 6-3,-2 9-4,-7 0-8,-2 5-9,-3 10-14,0 1-22,4 10-23,11 5-24,4 0-18,2-3-3,7 0 3,6-11-1,1-4 3,10-4-2,4-6 1,-2-5-1,4-4-6,-6-4-1,-5-5-4,-6-3-5,-4 2-2,-5 1-6,-4 4-6,0 7-1,4 3-1,-1 6-1,3 4 3,1 5 0,2 4-2,0 1 3,1-1-23,1-1-55,1-9-131,5-4-171,-8-2-261,0-4 0,-3-9 0,1-5 0</inkml:trace>
  <inkml:trace contextRef="#ctx0" brushRef="#br2" timeOffset="362815.9361">20233 18752 1712,'3'-2'83,"-3"1"3,3 1 13,3 1 15,1 7 14,-1 6 9,0 5 6,-1 3 6,-4 7 5,1-2-76,-2-2-5,0-6 0,0-3-8,0-6-9,0-7-13,1-5-8,2-4-7,4-4-5,1-8-3,4-3-3,2-2 0,-2 3-4,3 7-9,-2 4-4,-2 9-2,2 4 2,-2 2 0,-3 9 0,-3 0-2,1 6 3,1-8 0,-6-1 4,1-5 6,-1-3 3,-1-4-2,3 0 1,5-8-1,5-7-2,8-4 1,4-11-3,8-2 1,4 0-2,-3 7-7,-5 10-2,-2 10 7,-12 10 15,-7 14 6,-2 5 5,-5 5 1,-1 3 3,0-2-1,2-5-21,2-12-137,3-23-582,-3 10 0,5-9 0</inkml:trace>
  <inkml:trace contextRef="#ctx0" brushRef="#br2" timeOffset="367981.0893">21518 18856 942,'0'-4'19,"-3"-3"5,1-2 2,-1 2 1,3 2 1,-4-6 3,3 8 0,0 0 3,-2 1 0,-1 0-12,2 0-4,-2 2-5,0 0 3,-1 0 15,-6 0 22,3 0 21,-8 0 24,2 0 25,-2 0 26,3 0 18,2 0 12,1 0 12,0 0 7,1 0-5,0 0-9,0 0-9,5 0-14,1 0-20,3 0-20,0 0-19,0 0-7,0 0-1,7 0-2,7 0-4,6 0-8,10 4-10,11 2-8,8 3-7,7 0-4,8-2 1,7 1-4,1-3-14,4-3-5,0-2-11,-3 0-5,-4 0-3,-9-2 0,-10 1-3,-17-2 1,-11 0 1,-14 1 5,-5 1 1,-3 1-1,0-3 4,0 3 0,-3-2 2,-2 2-3,-7-4-1,0 3-9,-6-4-14,0-2-15,-3-3-9,-1 3-14,-1-3-11,-3-5-6,2 2 0,-3-1 2,8 0 4,4-3 4,5 3 12,7 5 5,3-1 6,3 4 14,2 0 10,7 6 5,5 0 1,10 8 0,6 7 0,4 10 3,-2 4 2,0 9 3,-10 0 3,-7 5 3,-12-6 2,-4-6 2,-14-1 1,-3-6 3,-6-5-3,-1-5-2,-6-6-48,7 0-117,32-11-669,-17 6 0,-1-3 0,4 0 0</inkml:trace>
  <inkml:trace contextRef="#ctx0" brushRef="#br2" timeOffset="369142.41">23104 18791 356,'2'-12'90,"0"-5"46,2 0 36,-1 1 36,-3 4 27,0 5 9,0 2 6,0 3 7,0 0 16,0-2-24,0 2-42,0-2-41,0-3-25,-7 1-29,-3 0-24,-5-1-4,-7 6-2,-4-1-4,-2 4-13,8 3-17,0 5-6,9 2-3,6 4-5,4 6 1,11-2 2,7 6-1,3 0-3,0 2-1,4-1 1,-4 3 0,-10-5 4,-7-2 5,-3-2 1,-7-1-4,-7-5-5,-8-2-2,-2-3-2,0 1 0,1-6 1,3-3-2,2-2-5,9 0-13,0-4-12,8 1-16,-2-4-14,3-1-42,3 0-104,24-11-618,-11 12 0,2-6 0,4 0 0</inkml:trace>
  <inkml:trace contextRef="#ctx0" brushRef="#br2" timeOffset="369585.9994">23295 18872 1759,'0'0'75,"0"0"10,0 0 32,0-3 3,0 3 0,0 0 4,2 0 5,5-1 9,4 1 4,1 0-53,8 0-17,-4-4-8,3-4-32,-2-4 0,-7-3 2,-4-5-2,-1-3 2,-7 1-3,-1 2 8,-5 5 8,-2-1 1,-5 6 0,-4 6 1,-1 4 1,-2 8-2,5 10 1,4 5-5,3 8-6,5 7-11,3-3-10,4 0-2,11-5 0,2-5 1,8-12-8,6-4-35,6-7-68,-3-10-112,5-11-146,-9-14-268,1 9 0,-6-6 0</inkml:trace>
  <inkml:trace contextRef="#ctx0" brushRef="#br2" timeOffset="370358.6775">23630 18784 476,'0'0'123,"1"2"34,1 2 40,0 0 46,6-3 29,-2 4 14,5-4 8,2-1 6,6-1 4,-2-4-70,-1 0-50,0-4-29,-4-8-38,-1 1-43,-8-3-21,-2 0 2,-1 4 3,-4 2 0,-7 3 2,-1 7 1,-10 2 8,-2 5 3,1 13 0,3 7 2,7 4-7,7 10-17,9 3-11,13-5 1,8-5-2,17-5 2,13-6-13,5-11-4,2-9 1,0-8-8,-13-6 1,-12-3 5,-3-7-3,-16-4-5,-8 6-3,-6-2-1,-3 3 6,-5 6 2,-4 4-7,-6 3 2,-4 7 0,-7 2-5,2 11 2,1 7 1,5 5-4,9 4-5,3 3-4,12-1-5,10-11 7,6-3 2,6-11 1,7-5 2,0-7 0,-2-9-2,-11-8 2,-2-7 6,-8-14-1,-6-6 3,-3-4-5,0 0-2,-6 8-2,0 12 1,0 8-1,-6 16 1,-5 11-1,2 6-3,-4 18 1,5 11-2,2 10 0,6 10 3,-1 8-4,8-1 0,5-1-1,3-8-1,10-8 6,-2-11-2,2-14-22,0-7-58,-1-8-68,-1-4-187,4-14-490,-8 5 0,-2 0 0</inkml:trace>
  <inkml:trace contextRef="#ctx0" brushRef="#br2" timeOffset="372195.6481">24960 18924 2257,'-4'-18'105,"-2"2"17,-5-8 16,-5-2 16,6 10 7,-12 2 5,-6 1 4,5 7 3,-7 5 3,2 1-73,2 7-30,5 6-16,5 1-18,5 4-15,9 4-7,4-5-1,9-4-1,6-4-1,3-3-2,6-6 0,0-3 0,-4-2 0,-2-5 2,-7-2 2,1-3 3,-8 2 8,-4 2-3,-2 4-5,0 3 1,0 4 0,0 1 0,4 9 1,-2 1-3,4 4-2,6 1-4,2 2-10,6-7 1,0-5 5,3-3-1,0 1-1,1-11-1,1-1-4,-5-10-7,0-7-6,-5-12 7,-5-6-4,-5-9 1,-4 2 3,-1 6 6,0 5 7,-1 13-4,2 9-1,-1 9 9,-3 13 9,0 5-7,0 19 0,1 7-3,1 13-1,4 6-7,5 2-7,2-8 2,6-4 6,5-13 2,3-7-2,-4-11 2,4-8 1,-5-6-1,-2-10-6,-6-6-3,-5-11 2,-4-3 0,-2-7-4,-6 5-1,-3 1-5,1 12-3,-7 7 0,1 8-4,4 4 4,4 6-1,3 4-2,7 5-17,8 1-32,7 2-38,8-7-18,12-2-9,6-5-6,-3-4 4,1-3 1,-11-2 9,-9 0 16,-10-8 41,-7 0 55,-6-2 71,-3 0 31,-3 3 13,0 4 10,-9 4 5,1 3-4,-3 6 3,4 7-15,5 10-21,3 3-22,10 8-28,8 0-10,8-1 2,11-9-1,4-5-3,1-9 0,-3-5-8,-6-10-4,-7-3-7,-10-11 3,-7-6-9,-2-8 0,-8-2 2,-5-4 1,-5 6 0,-4 9 1,-1 13 1,0 9 4,2 10 0,8 10-1,8 5 2,6 4 0,8 5-2,14-5-1,4-3 0,5-6 2,5-10 0,-3-6 0,-7-2 0,-5-10 2,-6-4-3,-9-5 1,-2 0-2,-3-9-2,-4 10-5,0 7-9,1 7 0,-2 6 4,1 15 1,0 7 0,0 6 4,0 3-3,4 3-1,5-1-1,4-4-1,8-7-15,3-10-28,2-4-32,3-8-24,0-5-24,-3-11-28,-1-5-13,-4-9-3,0-10 1,-11-6 17,0-1 47,-7 1 57,1 10 55,-8 7 34,1 8 35,-8 14 31,2 2 22,-6 14 11,6 9 7,1 10-8,5 6-27,5 12-24,7 0-23,0 2-16,1-6-47,1-5-74,-2-7-66,-1-20-155,-1-11-341,-5-7 0,-1-1 0,-1-12 2202,0-7-1853,-3-2 69,3-1 57,0-5 38,2 9 14,-1 14 42,8 11 77,6-4 66,8 10 152,4 8 71,0 1-68,0 5-70,-6 6-53,-4-1-41,-5 0-8,-2 0-2,-8 1-7,0-5-7,-2-8-25,4-5-165,5-12-489,-5 3 0</inkml:trace>
  <inkml:trace contextRef="#ctx0" brushRef="#br2" timeOffset="372388.2571">26386 18707 2146,'0'-2'46,"0"-2"5,4 0 5,2 2 1,1-2 3,7 4-14,2 3-87,8-10-111,-2-5-301,-4 12 0,5 4 0,-6 3 0</inkml:trace>
  <inkml:trace contextRef="#ctx0" brushRef="#br2" timeOffset="372951.0876">26625 18755 937,'0'5'182,"3"-1"40,-2 0 18,2 0 21,-6-4 14,-1 0 27,-6 0 7,-1 3 7,-1 8 2,0 8-103,3 5-76,3 7-39,6 3-19,0-3-18,6-4-13,7-1-24,-2-13-7,4-7-4,0-6-1,-6-7-3,-1-11-1,-4-9 0,-2-7 2,4-11 2,-2 3-2,2-1-2,2 3 1,7 16 1,0 10 0,7 6 3,2 12-3,3 8 2,-1 11-1,-4 3-3,-6 4-1,-6 0 0,-4-5 1,-6-2 0,2-6 3,-6-8-1,0-6 5,2-3-4,-2-10-3,4-5 0,10-8 1,3-6 1,7-4 0,5 2-6,1 5 0,1 19 0,-3 7 4,-8 11 8,-5 13 5,-2 9 0,-9 5 3,0 1-3,0 2-1,0-11-21,0-7-71,14-7-321,-10-9-431,-1-13 0,0-9 0,5-22 0</inkml:trace>
  <inkml:trace contextRef="#ctx0" brushRef="#br2" timeOffset="374226.0486">27423 18869 1293,'0'-3'141,"0"-3"19,0 1 8,0-1 5,1 1 3,2 3 2,-1 2 5,-1-2 8,4 4 7,-2-2-105,0-2-26,0 4-12,0 1-3,-3 8 4,0 5-2,0 6 1,-3 8-4,3-3-7,-3 0-6,3-5-6,-2-9 1,2 1 4,2-8 1,1-5-4,3-1-2,3-5-2,4-7 1,5-5 0,4-11 4,0 1 4,2-1-4,-4 8-8,-4 4-8,-2 10 4,-5 6 1,-6 10 4,-3 10-2,0 4 0,0 2-1,0 1-3,0-3-2,0-10-1,0-5 6,3-5-4,0-4-4,3-6-2,6-8 0,0-2-4,5-9-5,1-2-2,1 6-2,-2 6 0,4 11-4,-2 10 0,-6 16 4,-5 7 0,-1 6-3,-3 2-11,-4-5-61,0-9-167,0-47-536,-6 21 0,-6-10 0,-6-12 0</inkml:trace>
  <inkml:trace contextRef="#ctx0" brushRef="#br2" timeOffset="374402.4101">27531 18617 2370,'3'0'23,"3"-4"-1,6 4-57,3-3-143,-5-6-262,3 11 0,-2 2 0,-4 9 0</inkml:trace>
  <inkml:trace contextRef="#ctx0" brushRef="#br2" timeOffset="375127.6198">28335 18820 2065,'0'-9'106,"0"1"21,0-4 11,4 2 9,0 4 4,3 0 3,4 5 2,-1-2-2,-2 3 1,6 3-76,-6 4-26,2 5-20,-4 11-11,-2 3-7,-4 6-4,0 0-2,0-7-2,0-2 3,0-5 1,-3-5 3,-2-7-1,-2-5 0,1 2 1,1-10-5,4-5 6,4-10-4,3-6 4,12-7-1,8-5 5,2 6 1,5 5-2,2 11 0,-8 9 0,-4 14 3,-7 13-4,-4 7 3,-5 2-2,-3 5-2,-4-4-4,1-7-2,-1-7 4,-1-5 0,2-4-1,-2-5-3,1-5-1,2-5-2,6-11-4,8-4 1,9-8-6,11 1-3,2 9 2,-4 5-4,1 11 0,-10 11 3,-8 11 3,-7 14 4,-7 2 5,-3 6-1,0-5 2,-3-1-2,6-7-34,-3-7-50,3-7-106,13-5-131,6-10-367,2 4 0,3-3 0,6-4 0</inkml:trace>
  <inkml:trace contextRef="#ctx0" brushRef="#br2" timeOffset="376216.2666">29190 18872 1079,'3'-6'210,"3"-5"47,-3-2 19,2-5 12,-9 3 2,-6 3 4,-8 5 5,-5 3 5,-7 8 4,-2 6-154,4 3-55,7 10-48,12 3-19,4 2-12,11-1-1,8-8-1,9-4-6,2-8-4,5-3-10,0-4-5,-3-7-6,-7-6 1,-5-4 2,-3 1 2,-4-3-3,-1 1-8,-4 12 0,-1 4 1,-4 4 5,4 4 7,-4 7 4,4 2 2,-2 2-3,2 0-2,3-2-2,1-2 8,4-9 2,6-2-6,1 0-15,5-6-21,2 0-17,3-10-7,0-4 1,4-3 0,-1-1 6,-4 3-2,-6 6 7,-5 7 17,-9 6 19,-4 7 23,-1 9 20,-1-1 9,0 4 1,1 2 3,4-6-2,0-2 2,7-4-5,0-5-12,7-4-4,1-4-9,4-4-13,-3-6-11,-1-4-2,-1-6-4,-1 3-3,-4 2-5,-2 10-2,-5 7-1,-2 8 0,-3 7 8,2 5 12,-4 2 7,6 1 2,1-4 5,2-5 5,5-6-2,6-4 0,-2-2-4,4-6-3,2-7-7,-1-2-8,-2-6-3,-4-9-2,3-1-2,-10 3 5,-1 2 9,-5 7 0,-1 8 3,-3 7 9,0 2 12,-3 4 11,3 3 8,-3 5 3,-1 1 1,4 0-2,0 5-5,0 0 2,3 6 4,1 8-6,-4 9-6,3 13-4,-1 5-3,-4 9-4,-5 1 1,-2-3-4,-1-12 1,-10-10 1,3-12 0,-4-14 0,-3-10 1,1-8 1,1-6 1,7-8 1,2-4-1,6-5 0,7-6-5,0-4-3,11-3-5,11 3 0,5-7-3,15 3-20,12-2-42,8 4-136,3-15-545,-7 14 0,-12 6 0</inkml:trace>
  <inkml:trace contextRef="#ctx0" brushRef="#br2" timeOffset="377174.815">30660 18656 2694,'-7'-15'56,"-5"3"6,-6 0 4,0-2 3,0 18 6,7 14 3,2 9 2,5 12 1,8 9 2,5 10-43,4-3-13,1-1-4,0-8-4,-2-4-4,-8-16 1,-8-6-2,-11-11 0,-6-6 0,-2-4-2,-4-2 1,2-9 0,8 0-2,10-3-6,4-8-15,12 1-13,13 0-22,10-3-20,13 8-24,6-5-12,6-1 0,0 1-2,-7 0 6,-8-2 14,-10 1 41,-13-5 42,-8 5 50,-3-4 49,-7 3 46,-1 2 27,0 7 5,0 3 0,0 6-7,0 2-10,0 8-26,0 9-33,-3 15-31,-2 15-28,-5 18-23,-2 17-14,0 9-4,-5-1-2,5-4 4,3-12 4,0-16-1,3-15 10,6-13 7,-3-16-3,0-6 1,-3-11 1,3-8-2,1-12 3,1-11-1,2-11-2,4-8-1,4-11-13,7-3-7,6-3-1,8 5 1,3 4 1,2 8-1,-1 14 0,1 15-1,-7 3 0,-3 10 0,-7 10 2,-8 2 1,-1 3-1,-6 13 0,-3 13-5,0 7 3,-9 9-4,3 2 1,-3 1-2,-11-9 3,4-3-4,2-8-6,2-8-24,5-6-57,0-5-88,10-9-246,-4-3-323,1-2 0,1-6 0,1-3 0</inkml:trace>
  <inkml:trace contextRef="#ctx0" brushRef="#br2" timeOffset="377502.3011">31302 18901 2706,'-5'2'24,"0"0"2,1-1 1,1 2 4,3-3 11,0 0 7,6 0 2,-1 0 4,7 0 1,2-3-18,2 2-2,-4-1 0,-3 0-1,-6 2 1,0 0-7,-3 4-5,0 0-1,0 0-6,0 3-12,0-3-105,0-19-549,-3 9 0,-3 0 0,0-1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531.16821" units="1/cm"/>
          <inkml:channelProperty channel="Y" name="resolution" value="2391.75171" units="1/cm"/>
          <inkml:channelProperty channel="F" name="resolution" value="0" units="1/dev"/>
        </inkml:channelProperties>
      </inkml:inkSource>
      <inkml:timestamp xml:id="ts0" timeString="2022-09-19T05:23:00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13532 1415 1215,'0'0'89,"0"0"27,0-1 12,0-3 13,0-1 8,0-2 9,1-3 14,-1 1 13,0 0 14,3-1-52,0-1-12,-3-1-15,3 4-4,-2-3-3,1 2 2,-4 2-7,4 1-13,-2 5-17,0 0-13,0 1-14,-5 5-8,-5 10-12,-2 8-10,-3 12-8,-2 11-9,2 6-6,5 7 3,0-2 1,6 0 2,1-2-1,3-6-1,3-4 1,0-4-1,8-5 3,3-5 2,9-4 4,7-1 2,4-7 4,0-5-3,4-4 4,-5-4 0,0-3-1,-5-3 4,-1 0-2,-4-3-3,0-7-1,-5-1-11,-5-4-33,-3 2-69,3-9-218,-10-21-398,0 21 0,-5-1 0,-4-4 0</inkml:trace>
  <inkml:trace contextRef="#ctx0" brushRef="#br0" timeOffset="216.8567">13713 1631 1938,'2'-1'60,"5"-4"3,7 5 2,8-1 1,4-2 2,5 3 1,-1 3 0,0-6-29,-7 2-122,1-11-389,-16 6 0,-5-8 0,-8-4 0</inkml:trace>
  <inkml:trace contextRef="#ctx0" brushRef="#br0" timeOffset="414.5688">13679 1290 1524,'4'-11'110,"10"-4"6,4-4 2,8 1 1,0 1-1,8 6 1,-3 4-1,-4 5 0,-4 2-15,-3 0-146,-2 0-122,8 5-306,-18 10 0,-2 10 0</inkml:trace>
  <inkml:trace contextRef="#ctx0" brushRef="#br0" timeOffset="910.1824">14123 1698 2240,'0'0'108,"0"-6"16,0-1 12,-2-3 2,4 5-3,-2-1 1,6 5 1,0 1 1,5 6 0,0 0-89,-1 9-18,-3 10-15,-4 3-11,-3 4-2,-3-2 1,-4-4 3,1-10 10,2-4 14,-3-8 18,3-3 8,1-6 6,1-11 1,7-3 4,6-13-4,9-6 2,9-7-5,3 5-10,2 4-16,0 14-20,-9 9-11,-4 13-7,0 14 0,-8 7-4,1 5 4,-8 1 1,-3 7 4,-2-7-2,2-2-7,-3-5-54,6-10-28,2-1-126,8-11-128,18-11-348,-10 3 0,4-2 0,0 1 0</inkml:trace>
  <inkml:trace contextRef="#ctx0" brushRef="#br0" timeOffset="1918.3431">14677 1678 889,'9'-8'174,"-3"1"51,5-2 37,-2-8 14,-8 4 5,-4-2 7,-4 1-1,-7 7 3,-7 4 0,-2 3-106,-7 13-68,6 7-52,8 3-35,6 10-15,6-5-4,8 0-1,6-4 5,4-9 0,5-12 4,7-1 2,-1-7 2,0-17 0,-6 0 3,-2-13 5,-2-14-3,-6-6-6,-2-2-1,-1-2 0,-6 8 9,0 11 3,3 16-4,-3 6-1,-6 14-2,-4 11-3,-3 16 0,2 9 3,3 23-6,1 5 1,14 4-12,8-2-6,9-10 4,6-7 4,4-15-1,6-8 5,-3-15-3,-4-7 0,-7-10 0,-3-9-5,-10-11 1,-6-5-2,-5 0-1,-2-1-5,0 11-15,0 9-4,-3 10 5,-5 14-3,-2 13 3,5 7 1,-1 9 3,5 1 3,5 1-4,9-9 6,5-3 15,4-10 2,3-3-1,6-10 6,-6-8-5,-2-5 0,-4-13-8,-10-11-1,-6-6-1,-3-7-1,-6 6-12,-7 4-4,-2 14 0,-6 10-6,-1 12 0,2 8-1,5 9 4,12 3 1,3 5 2,12-1 0,7-6 7,8-1 4,8-8-1,5-7 4,-3-6 0,-7-7 2,-6-9 2,-8-2 1,-6-6 2,-6 2-4,-1-1 2,-3 14-11,0 0 0,0 10-2,-3 3 0,-1 11-3,4 7 2,0 11 1,0 3-2,4 11 4,2-4 1,0-1 7,-1-5-2,-2-9-1,-2-8 4,-1-5 4,-3-4-3,3-4-2,-1-3-24,1 0-63,-2 0-104,11-10-169,1-1-297,9-4 0,2-6 0,6-5 0</inkml:trace>
  <inkml:trace contextRef="#ctx0" brushRef="#br0" timeOffset="2436.0922">15540 1663 1911,'0'-9'183,"0"-5"25,0-1 15,0-1 7,0 5-2,0 7-4,0 2-1,0 15 3,-2 17 3,2 17-144,-5 18-40,2 21-23,2 2-16,-1-1-7,-1-15 4,1-13 4,2-13 1,-1-13 3,-2-16 5,0-5 4,-3-9 0,0-10-3,1-13 5,1-11-4,2-14 0,2-18 2,4-10-4,3-7-4,5 3-7,2 2 8,3 14 3,2 6 4,-4 13-8,-2 9-3,-1 14 1,2 0-5,-1 10 4,0 4-3,3 9-5,-2 7-14,-4 12-2,-5 5-3,2 6 3,-10 4 6,-4-4-1,-1-3 4,-1-7 1,-8-5 0,3-1-4,-6-6-20,3-3-45,4-3-55,5-3-167,5-15-448,1 9 0,7-1 0,7-5 0</inkml:trace>
  <inkml:trace contextRef="#ctx0" brushRef="#br0" timeOffset="3424.8616">15813 1754 1534,'11'0'74,"-1"-7"18,8 3 11,2-4 14,3-3 13,-4-2 19,-2-4 24,-6-2 20,-3 1 9,-5-6-46,-3 0-13,2 1-13,-2 6-3,-5-1-18,-1 8-9,-7 6-18,-6 3-24,-5 15-20,0 10-7,6 10-6,2 8-7,10 4-6,6-1-4,6-4 6,6-5 0,10-11-1,2-2 5,10-11 2,-1-9-1,1-5-4,-2-8-12,-3-6-37,-2-10-52,-6-5-78,-5-6-90,1-7-90,-10 4-38,-4 8 3,0 7 24,-3 5 20,0 12 35,0 0 67,0 5 86,0-2 118,4 5 140,-1-5 120,7 0 53,4 0 18,3-4-8,-1 0-12,-1 3-20,-3 2-29,-1 2-34,-1 8-41,-1 10-52,-3 8-30,-2 9-16,-2 2-21,-4 4-17,-2-3-4,1-11-2,1-5 2,-2-8 7,4-5 4,-6-4 2,6-6-5,-3-5-2,3-9 0,6-9-2,3-7-4,9-6-1,6 4-3,2 5-14,1 10-5,-1 10-5,-2 9 1,-5 8 0,-4 11-2,-4 8 3,-4 3 2,-5 6 2,-2-4-1,0-5 1,-2-7 4,0-9 10,-1-5 3,-1-5-1,1-12 1,5-10-2,3-11 1,9-6-3,5-12-3,6 3-1,5 8-4,5 10-7,2 15-6,-5 15-1,-6 23-1,-7 11 3,-10 12 2,-5 8 2,-4 6 5,-1-9 1,-5-6-3,3-13-66,0-9-195,-9-27-420,-2 4 0,-1-10 0,-1-21 0</inkml:trace>
  <inkml:trace contextRef="#ctx0" brushRef="#br0" timeOffset="4689.8945">17422 1575 546,'0'0'56,"0"0"9,0 0 4,0 0 3,0 0 5,0 0 16,0 0 19,0 0 18,0 0 12,0 0-37,0 0 2,0 0 8,0 0 14,0 0 17,-3 0 8,3 0-6,0 0-14,0 0-15,0 0-9,0 0-7,0 0-7,0 0-21,0 0-8,5 4-11,3-3-9,12 4-7,10-2-3,8 3-1,4-5 0,6-1 1,2 0 1,-2 0 9,3 0-1,-2-1-9,2-3-2,-7 0-2,0-2 0,-8 0-3,-8 1-1,-8 0-1,-10 0-3,-4 2-4,-3 3-7,-3 0-5,0-1-13,0-1-13,-3 4-83,3-7-223,-10 2-325,-2-3 0,-8-2 0</inkml:trace>
  <inkml:trace contextRef="#ctx0" brushRef="#br0" timeOffset="5171.3212">17839 1249 1341,'0'-4'131,"0"0"27,0-2 20,0 4 19,2-4 11,-2 6 8,0-2 6,0 2 0,0 0-1,0 0-95,0 0-39,1-1-28,2 4-18,2 7-19,1 10-11,0 13-8,1 18-2,0 13-5,-3 13 6,-4 10 0,0-2 6,0-4 0,0-11-2,0-12 2,0-16 0,0-10 8,0-12 23,0-7 41,3-7 25,-3-4 12,0-2-3,0 0 1,1-4 1,-1 0-12,0-3-56,0-3-126,2-16-773,5 8 0,3-10 0,14-6 0</inkml:trace>
  <inkml:trace contextRef="#ctx0" brushRef="#br0" timeOffset="5945.3769">19290 1215 329,'2'0'174,"4"0"7,4 0 5,3-4 6,1-1 14,6-6 14,-3-4 7,-4-9 11,-3-2 22,-3 2-105,-3 4-40,-1-1-6,-6 10 1,-4 2-3,-13 5-14,-4 6-13,-14 5-5,-5 11-12,-4 9-21,6 11-21,2 9-10,7 8-3,10 4-6,13-2 0,5-6 2,11-6 3,11-10 5,10-7 2,4-13 1,10-9 3,-1-4 3,-9-6 6,-7-9 3,-12-1-1,-5 0-2,-5-4-7,-3 1-9,-7 4-2,-7 2 0,-7 6-3,-12 2-1,-6 9-4,-3 7-4,2 11-3,9 7-2,14 15 7,7 1 5,12 1 4,16-2 7,13-8 3,13-11 0,3-11 4,10-9 3,-9-5 1,-5-5 3,-8-9-5,-12-4 0,-7-4-22,-2-3-36,-8 0-132,19-9-527,-19 9 0,1 1 0,-1 6 0</inkml:trace>
  <inkml:trace contextRef="#ctx0" brushRef="#br0" timeOffset="7932.7001">19615 1514 2757,'3'-4'91,"-3"-1"1,0-1-7,3 2-3,0 3 1,-2 5 0,5 7 0,-6 5 2,1 12 3,-2 4-82,-5 7-12,-1-4-1,0-8 10,1-5 10,6-10 5,0-8 0,0-7-2,6-7 0,3-9-3,6-10 3,8-4 1,5-7-3,-2 3 0,2 5-9,-2 10-6,-2 11-2,-4 5 1,3 12-3,-9 8 0,2 9 0,-8 5 2,-1 4 4,-3-3-1,-1-2 2,-3-9 9,2-7 6,0-7 0,4-4-2,5-11 1,4-9 0,11-7-3,0-7-4,1 2-4,1 0-3,1 8-11,-2 12-7,-5 9 1,-7 10 2,-1 15-1,-5 5 0,-4 7 3,-1 5 4,2-4 3,0-8-2,1-5-9,7-6-25,4-12-29,4-7-66,2-10-90,1-19-73,-3-11-34,1-8-31,-3-10 25,-3 2 57,-3 7 114,-4 14 113,-2 7 89,-6 12 78,-1 8 82,-1 7 77,-3 5 32,-2 12 30,2 11-24,-3 9-52,2 9-103,1 6-82,3 5-59,3-7-10,-3-3 8,0-10-4,0-10 7,0-8 5,0-9 2,0-6-1,0-6-1,0-13-1,7-10-1,1-4 0,6-4 2,5 2-1,5 7-6,6 10-7,8 12-1,1 6-1,-3 16 0,0 13-1,-10 9 2,-7 5-2,-14 3-4,-2-4-4,-7-5-6,-9-9 6,-4-12 4,-2-3 3,-2-10 4,6-3 2,5-6-4,5-9 1,4-6-3,8-4 4,10-8 0,6 5-3,8 1-1,14-1-3,-3 5-4,-2 4 2,-4-2 2,-7 2 1,-6 4 9,-6 2 3,-9 5 3,-4 1-9,-1 3-3,-3 4 0,-8 1-1,1 9-1,1 2-1,-2 10-5,2 3-5,8 1-6,10-3-12,9-3-19,5-4-12,4-10-9,2-3 4,-3-10 3,-2-11 3,-7-5 6,-3-5 7,-6-5 12,-5 1 20,-2 9 20,-4 7 13,0 6 9,0 13-5,0 8-4,0 8-2,3 5-4,3 6-2,5-3-12,9-3-1,7-5 8,3-8 5,4-7 2,-4-4 0,0-11 3,-2-7 2,-8-3 3,-1-9 6,-8-5 8,0 4 2,-5 1 2,-6 7-6,4 8-11,-4 10-1,0 9 0,-4 12-1,4 21-4,0 11-5,0 20-7,0 10-5,3 8-4,-3-2 4,0-7 8,1-6-3,-5-11-7,-2-14 4,-11-13 3,-3-8 0,-8-17 2,1-2 2,-2-12-1,1-7 2,12-10 3,1-6 2,9-4 4,3-5-6,12 0-6,12-4-3,13-1-4,9-4-7,18 0-2,3-1-1,-2-2-3,-4 5 3,-12 4 3,-12 6 9,-11 5 21,-14 6 9,-4 7 3,-5 4 1,-5 8 6,1-1-2,-7 6-3,-4 6-4,0 6-4,-2 5-10,8 8-15,3 4-12,2 3 0,4-3 5,1-3-5,7-7 9,2-3 9,12-9 5,6-3 4,6-5 0,0-10 7,-4-6 6,-6-9 1,-11-7 2,-5-6 0,-5-4-10,-8 6-10,-10 1 0,-8 17-5,-11 9-15,-10 11-105,-1-7-745,8 30 0,10-2 0,6-3 0</inkml:trace>
  <inkml:trace contextRef="#ctx0" brushRef="#br0" timeOffset="9059.2705">22319 1433 1139,'0'0'101,"0"4"27,0 0 13,0 2 8,0-6 4,0 4 3,0-2 10,1 0 11,8-1 10,4 0-70,11 2-18,7-3-20,9 3-10,7-3-2,7-3 0,7-1-2,0-1-7,-1-3-11,-6-2-8,-3 1-5,-17 0-6,-11 3-5,-10-1-1,-5 4-11,-8 2-26,-8-2-57,-1-2-134,-1-6-399,-16 7 0,-6 1 0,-1-2 0</inkml:trace>
  <inkml:trace contextRef="#ctx0" brushRef="#br0" timeOffset="9398.8805">22612 1230 1660,'3'-6'136,"0"-1"20,-3 0 7,5 2 0,-4 2 1,2 3-2,-1 0 0,2 3 3,2 3 2,1 16-104,-3 13-26,-4 16-18,0 18-9,-7 13 5,1-1 1,4-1 3,-2-9 0,3-14-1,1-14-2,1-6-2,-1-13 2,0-11 3,0-7 2,-1-3-21,-2-6-140,9-13-512,-12 4 0,-6-9 0</inkml:trace>
  <inkml:trace contextRef="#ctx0" brushRef="#br0" timeOffset="10639.9975">23547 1247 442,'-2'-2'40,"-2"2"14,1-2 14,0 2 25,0 0 26,-1 0 37,0 0 55,3 0 52,0 0 36,1 0-20,0 0-7,6-6-9,1-1-15,8-4-25,3-2-23,6-1-37,0 2-54,-1 7-54,-5 1-38,1 2-9,0 8-3,-3 9-6,-2 10 1,-7 11 0,-6 12-3,-4 9 2,-7-1-2,-1-4 1,-2-6 2,-4-13 5,3-7 2,1-16 7,1-4-1,7-12 2,1-4-2,6-12 1,5-7-2,5-10 1,9-4 0,5-1-7,7 5-8,-1 4-3,-6 9-1,-1 9-4,-1 10 0,-2 3 0,-2 11 1,-5 7-1,-1 6 0,-9 5 3,-1 8 3,-8-10-5,-1 1 4,-1-5 7,-2-8 7,3-4 0,1-7 1,2-6 1,7-8 3,4-11-4,9-5-1,3-9 3,9 1-6,2 6-5,-3 4-8,-7 12-3,-1 8 1,-6 16-1,-4 13 0,-1 11 2,1 8 4,-9 8 1,-1 0 3,0-6-1,-1-7 4,2-8-12,1-6-50,6-13-158,11-14-453,-1 0 0,4-9 0,5-11 0</inkml:trace>
  <inkml:trace contextRef="#ctx0" brushRef="#br0" timeOffset="11241.0858">24527 1285 2634,'-4'-10'65,"3"-1"6,-8-2 11,-4-3-1,-8 10 1,-5 2-1,-5 6 1,8 6 0,-1 11-1,7 6-51,11 2-14,3 4-6,6-2-3,12-9 5,9-7 2,1-7 5,5-2 1,3-11 3,-8-5 1,-2-3 4,-7-5 3,-2-6 10,-7 2 0,-4 4-1,-3 7-16,0 5-7,0 7 1,0 6-2,3 12-2,2 3-3,6 8-2,4 3-9,4-3-5,8-8-3,4-5 15,5-9 4,3-8-5,-6-10 0,-3-5-1,-2-13 1,-6-6 0,-3-14-4,-4-3 0,-2 0 6,-5 6 4,-6 9 0,2 11-8,-4 13-3,0 13 3,0 12-1,0 15 1,0 13 2,0 12 0,-4 10-10,2 0-8,-2 3-31,4-12-42,-2-7-108,10-28-520,-4-5 0,1-16 0,-5-10 0</inkml:trace>
  <inkml:trace contextRef="#ctx0" brushRef="#br0" timeOffset="12075.8972">24932 1210 2275,'0'-1'61,"0"-3"9,3 4 5,12 0 2,9-3 5,11 6 0,7-3 1,5 0 3,-7 0 1,-3 0-63,-7-3 6,-11-3-8,-7 2-3,-2-2-1,-10 0-6,3 1-9,-3 1-5,-3 2-2,-7 2 1,3 2-2,-4 2-3,-1 7-3,3 2-1,4 3-3,4 2 5,2-2 14,7-2 8,7-6 4,10-7 0,1 2 2,4-7 2,-1-7 4,-7 0 4,-9-5 0,-3-7-4,-7 3-6,-6 1-5,-7 2-6,-9 3 3,-5 7 0,-7 4 0,-6 6 0,3 9 2,4 9 6,6 3 4,6 11 5,13 4 1,5-1 6,12 0-2,7-3 0,11-8 3,7-5 3,6-10-4,4-7-3,-2-5-2,-4-10-1,0-11-1,-7-9-2,-5-3-2,-7-12 2,-5 7-4,-8 3-3,-6 11 1,-1 5-1,-2 8-6,0 7-14,0 2 1,3 1-6,1 5 2,6 9 0,1 1-2,4 6-3,0 4-2,-2 3-4,-3-3 5,-6-3 13,-1 4-1,-3-2 2,0-6-3,0 1 0,3-2-3,0-3-8,2-3-4,-1-4 1,5-2-10,2-1-17,2-3-42,4-9-96,6-3-102,8-12-353,-4 4 0,-1-8 0,-2 1 0</inkml:trace>
  <inkml:trace contextRef="#ctx0" brushRef="#br0" timeOffset="12995.8494">25907 1195 2225,'0'-5'155,"0"0"12,1-1-2,-1-1-15,0 4 4,0 6 0,4 11 3,1 6 1,0 7 3,3 8-125,-1-1-29,-2-7-12,-2-9 7,-3-1 22,0-11-4,4-6 1,-1-3-4,6-8-1,-1-8-3,7-3 1,0-7-7,1 3-5,-2 3-7,1 7-5,0 9-2,3 4 1,-2 13 2,4 6 1,-3 11 1,7 1-2,-3 5 6,3-3 7,0-6 1,7-8 4,1-9 3,1-4 0,1-10 2,-1-11-1,4-5 3,-10-5-1,-6-11 4,-7 0-4,-8 3-9,-10 7-2,-6 7-3,-14 11-1,-6 5-3,0 12-5,-3 9-5,14 3 0,7 2-1,8 3 5,3-1 6,9-3 4,2-9 5,4-4 3,7-2 1,5-9 4,0-5 4,-2-8 1,-6-4 2,-4-3 1,-6 5 2,-4 2-14,-4 9-10,0 3-2,0 9 0,0 5-2,0 4-2,0 4-3,0 7 0,8-2-4,2-4 3,5-3 11,9-10 9,2 0 0,2-8 2,0-8 2,0-10 2,-2-9 1,-5-10 2,0-11-2,-7-1-2,-4-1 9,-2 9 0,-5 11-18,-3 14 3,-6 15-1,-5 20-3,0 14 1,-2 13-3,2 9 0,6 11 0,6-3-14,3-8-3,4-2 20,-1-11-9,2-11-1,2-9-19,2-8-78,15-10-698,-13-2 0,-3-13 0,-3-7 0</inkml:trace>
  <inkml:trace contextRef="#ctx0" brushRef="#br0" timeOffset="14061.4949">27614 1153 327,'0'0'77,"0"0"20,0 1 20,0 8 29,-2 0 11,2 9 16,0-3 3,0 4 9,0-8 17,0 3-32,3-7 5,2 0 1,4-6-8,7-1-19,4-1-7,1-8-12,2-4-2,2-4-7,-1-12-15,-1-6-21,4-6-26,-6 2-13,-6 0-4,-7 8 3,-1 5 0,-4 7-2,-3 8-8,2 4-6,-2 5 1,-2 4-2,-1 8-3,-4 12-5,1 9-8,1 12-13,2 9-5,6 6-2,7-4 7,10 0 5,7-11 3,8-8 1,5-12 1,1-10 3,-4-8 3,-1-9 0,-5-7 5,-8-7 3,-2-3 0,-5-6 3,-6-2 3,-6 5 2,-2 1-4,3 11-15,-5 6-4,0 10 1,0 10-2,0 10-2,0 9-1,0 4-16,3 2-60,7-11-195,3-14-451,2-7 0,2-7 0,-4-13 0</inkml:trace>
  <inkml:trace contextRef="#ctx0" brushRef="#br0" timeOffset="14211.0117">28276 1036 2105,'0'-6'43,"0"1"-4,-4 1 0,4 0-127,-2-3-339,-2 7 0,-4 0 0,-8 0 0</inkml:trace>
  <inkml:trace contextRef="#ctx0" brushRef="#br0" timeOffset="14381.3293">27844 1060 1220,'3'3'9,"9"-1"0,11 1-81,28-2-161,-11 6 0,20-3 0,7 2 0</inkml:trace>
  <inkml:trace contextRef="#ctx0" brushRef="#br0" timeOffset="14941.1424">28677 1095 1620,'-15'0'39,"-3"0"2,-5 0 3,2 0 6,9 10 15,6 0 13,6 8 3,6 13 3,3 1 2,3 5-32,-3 0-5,5-5-2,-7-7-5,-5-5 3,-1-11-9,-1-5-5,0-1 5,2-9-4,9 0 2,3-8 2,10-4 0,8-9 3,4-2 6,0-9-3,1 3 4,-12 1 12,-6 7 27,-11 8 10,-5 4-4,-1 10-8,-4 1 1,1 4-2,-6 4-4,1 2-10,-1 12-6,4 1-21,0 12-32,6 0-12,3 1 2,-2-2 5,-1-1-4,-3-5-8,0-5 3,-10-5 4,-4-6 1,-6-3-2,-6-4-6,-3-1-4,8 0-13,2 0-56,13-1-166,12-6-410,-2 5 0,11-5 0</inkml:trace>
  <inkml:trace contextRef="#ctx0" brushRef="#br0" timeOffset="15775.1508">29140 1175 2449,'0'0'90,"0"-4"-5,0 4-1,0-2 1,-1 5 2,-1 11 1,-1 5 2,0 5 2,2 7 0,1-1-84,1-2-4,5-5 8,4-4 8,7-7-2,4-9 0,2 1 0,4-8-1,0-5-1,-1-6 2,-4-6 3,-2-4-1,-4 0-4,-4 8-4,-3 1-1,-7 4-8,-1 10-4,3-1 0,0 8 0,2 9-1,5 5-1,5 3 0,7 7 1,5 1 1,5-7 2,5-5 10,0-6 3,1-5 2,-4-7-3,1-7 2,-5-5 1,-5-8-2,-2-3 2,-4-6-3,-10 1 7,-3 2-3,-4 5-2,-6 7-2,-8 6-2,-5 4-1,-4 4-3,-4 7-1,4 4-3,3 10 1,7 3-7,10 5 2,0-1 2,10 2 5,8-7 1,4-3 1,9-9 3,2-7 4,2-2 4,1-10 0,-3-2 0,-5-7 0,-4-5-1,-8-8 0,-7 0 1,-5 5-4,-1 6-6,-6 4-2,-4 5-7,1 6-5,-8 7-2,-2 8-2,2 10 0,1 9-3,2 9 1,5 5 1,-1-5 3,-3-6 1,-2-5 3,-3-11-10,-4-5-80,8-12-274,-10 0-302,3-5 0,4-9 0,6-2 0</inkml:trace>
  <inkml:trace contextRef="#ctx0" brushRef="#br0" timeOffset="68177.7631">15915 3224 1226,'0'-6'97,"0"0"25,-1-4 15,-1 0 14,-1 3 11,2 2 11,1 4 12,0 1 8,0-4 3,0 4-79,0 0-36,0 0-21,4 4-12,0 2-11,9 11-7,4 16-7,10 17-9,0 22-2,2 11 0,-1 11 6,2 13 16,0-2-3,1 0-4,-4 1 0,0-13-4,-3-6-3,-8-9-1,-2-11-5,-5-15 1,-6-4-3,2-18 5,-3-8 8,-2-7 13,0-9-12,0-6-46,-2-10-64,-5-6-67,0-7-28,-11-3-3,-1-5-1,-4 4 0,2 10-7,4 3-6,4 5 18,3 6 68,7 6 92,2 5 86,2 7 44,5 1 16,11 3-2,6-2 22,8-7 2,7-6-2,-2-2-4,-6-4-18,0-9-24,-13 0-17,-3-3-2,-8-2-5,-4 3-5,-2 5-30,-6 5-6,-10 6-5,-1 13-7,-9 10-21,-2 13-82,14-3-201,-2 4-341,16-5 0,0-11 0,18-5 0</inkml:trace>
  <inkml:trace contextRef="#ctx0" brushRef="#br0" timeOffset="69875.6905">16023 4875 2132,'-3'-8'129,"0"0"14,7-10-1,8-2 11,8-3-5,11 4 8,2-1 1,5 2-3,-8 12-4,-3 4-101,-9 6-26,-6 16-11,-8 7 4,-4 10-9,-14 16 7,-6 2-7,-7-2-1,0 2 3,0-11 3,7-5-2,10-12-9,6-9 5,12-7-4,15-7-2,13-10-5,12-9-1,11-7-1,0-10 2,-12-3 2,-13 2 9,-10 1 22,-15 6 7,-6 10-10,-3 4-8,0 8 5,-3 4 1,2 10-3,-1 3-2,0 6-4,1 0-5,6 2-14,5-3-20,4-8 24,7-4 15,9-2 4,6-8 2,-7-8 6,-2-4 2,-6-7 5,-12-3 5,-8 3 17,-1 0 17,0 4-12,-1 10-20,1 2-14,-8 7 0,-1 11-5,-1 16-2,1 11-6,3 16-4,6 16-17,6 11-6,0 13 0,1 0 8,0-1 2,0-11-8,-4-13 2,-9-18 9,-9-14 6,-13-13-1,-3-13 4,-11-5 1,1-12 4,5-9 7,3-6 12,10-10 6,11-6-3,8-4-8,24-6-9,17-4-11,18-6-40,21-3-36,14-2-33,5-6-13,-11 6-6,-10 4 2,-23 3 5,-16 8 5,-16 10 24,-16 4 25,-1 9 35,-5 5 30,-6 8 25,-11 6 13,-5 6 0,-8 14 1,-4 8-4,4 2-6,12 9-20,12-1-18,6-1-2,6-9 4,8-3 9,8-6 2,1-9-3,6-6-4,2-11 3,-7-8 4,-2-5 5,-6-2 20,-6-1 14,-5 6 0,-1 9-25,-2 6-9,-1 4 5,-4 13 3,2 9-4,-2 10-1,2 9-4,1 11-15,3 6-12,3 12-4,1-1-1,-1 4-12,-3-3-4,0-4 1,-10-10 3,-4-10 3,-6-13 5,-6-6 6,-2-11 17,2-9 20,4-6 30,6-6 23,6-10 0,6-9-6,10-16 7,12-8-7,10-16-1,13 0-8,12-5-20,7 3-17,-5 2-14,-5 6-7,-6 5 1,-13 12 5,-9 6-7,-8 8 4,-4 8-12,-8 9-11,0 2-11,-2 8 5,-4 5-3,-9 10-2,-3 10 6,-1 8-6,-1 10-3,5 2 0,9-3 3,4 0 7,4-12 16,5-1 0,6-7 14,4-10 12,9-6 0,-2-11 1,-2-12 3,-7-9 0,-7-7 5,-7-6 0,-4-2-4,-8 10-8,-6 3-16,-8 14-4,-7 10-12,-6 6-4,3 7-47,6 8-85,16 0-192,1-14-390,16 13 0,15-9 0,6-2 0</inkml:trace>
  <inkml:trace contextRef="#ctx0" brushRef="#br0" timeOffset="70447.6873">17547 4796 3012,'-12'0'36,"0"2"8,-6 5 8,1 6 6,1 9 7,5 8 2,2 8 1,9 5 3,0-2-2,6-2-25,7-6 2,4-5 2,14-8-6,3-8-8,4-8-14,1-8-4,-5-12 0,-8-6-1,-5-1 8,-10-6 16,-4-1 15,-4 7-17,-3 9-13,-4 10 7,-7 8 8,2 15-3,-4 10-1,2 3-6,5 6-8,8 2-14,8-8-14,8-4 14,9-8 7,6-7-45,7-11-64,-3-10-118,4-18-189,-10-13-292,-8 0 0,-19-10 0,-4-2 2443,-14 13-1991,1 13 34,-5 9 20,2 8 22,-5 21 24,9 4 62,3 6 74,9 4 136,9 6 197,6-10-54,6 0-87,3-8-58,3-9-71,-3-2-187,-6-29-564,-12 9 0</inkml:trace>
  <inkml:trace contextRef="#ctx0" brushRef="#br0" timeOffset="71564.5529">15442 3616 655,'0'-12'90,"0"-6"24,0-2 19,0-3 17,1 4 31,3 1 21,-1 4 20,0 0 26,-1 0 19,-1 3-51,-2 1-4,2 7-12,-1-3-13,0 6-12,0 0-33,-4 0-17,-6 0-19,-9 6-29,-6 11-17,-12 11-15,-3 11-18,-4 11-11,-3 13-6,-4 5-4,4 8-3,0 8-4,2 4-1,9 8 2,6 0 0,-2 4 0,6 0 0,2 2 2,0-2-2,1-4 1,6-2 2,3 0 1,0-5 0,4-4 0,3 0-2,0 1 0,1-1-3,2 0-2,1 0 3,3-4-1,0-1 0,0-5-2,3-1 1,5-3-3,5-6 1,3-3 0,4-3 0,9 3 0,-2 0-1,3 5 0,0 0 5,1 8 2,-1-4-1,1 4 5,-3-7 1,4-7-1,-2-4 0,-2-12 2,-1-6-7,-4-13-21,-8-9-37,-6-8-93,9-12-234,-13-4-270,-4-12 0,-5-4 0,-5-2 0</inkml:trace>
  <inkml:trace contextRef="#ctx0" brushRef="#br0" timeOffset="71845.858">15047 6657 2112,'5'6'72,"8"-2"9,10 3 5,10-1 2,0-3 3,8-3 4,-4 0 0,-5-3-8,-11-10-13,-5-1-52,-8-5-12,-3-9 24,-4 7 7,-1 9 1,-3 2 14,-3 21 8,-10 15 4,-4 18 12,-6 17-27,8 11-265,2 2-415,6-13 0,10-22 0,13-20 0</inkml:trace>
  <inkml:trace contextRef="#ctx0" brushRef="#br0" timeOffset="73627.9859">19561 4915 1608,'0'0'28,"0"0"-1,0 0 0,0 0-3,0 0 4,0 1 16,0 1 38,0 1 28,0 0 14,3-2-29,3-2 6,2-5 7,1-10 2,9-7 11,1-3 9,-8-9 5,2 6-19,-5 3-12,-6 3-1,-2 8-11,0 8-10,0 3-3,0 8-1,0 11-7,0 7-14,0 12-17,0 1-23,0 5-15,0-6-15,0-7 12,4-8 19,-1-10 3,11-5 0,1-10 1,9-9 1,3-6-2,0-8 4,-3-4-2,-4 4-2,-7 3-22,-7 10-14,0 9-1,0 11-1,2 9-2,2 7 3,-2 4 0,7 3 2,-3-6 10,3-5 9,2-10 22,2-6 2,5-8-3,1-11-1,0-9 1,0-7-4,-2-7 0,-8 4-4,-5 7-27,-4 8-14,1 15 1,-3 13-2,6 10 2,1 9 1,4 9-2,3 5 5,6-2 1,3-4 8,1-10 22,2-9 11,-2-7-7,0-6-5,-8-14-8,1-7-7,-10-17-4,-5-8-6,-1-15 0,-4-4 2,-2 2 14,1 9 11,0 13-8,0 16 4,-2 15 6,-1 17 8,-3 16 3,3 8 3,1 18-1,2 2-4,0 7-18,7-1-33,-3-4-8,2-9-29,1-13-19,-1-9-17,2-12-25,4-12-6,5-6-1,2-4-2,-4-5 6,0 1 24,-6 4 8,-1 7 48,-4 2 32,1 10 23,5 5 29,1 7 8,1 4 2,8 7 3,0-7 2,6-5-2,0-8 18,1-6-13,-1-4-8,-1-8-4,-7-8 0,-6-7 15,-6-7 16,-6-3 12,-7-3 0,-8 5-5,-5 5-8,-10 12-21,-13 4-96,3 6-204,-2-12-469,2 16 0,11-2 0,9-4 0</inkml:trace>
  <inkml:trace contextRef="#ctx0" brushRef="#br0" timeOffset="73786.1891">20493 4664 2920,'4'-5'40,"1"-3"-1,4 0 2,3 0-15,5 2-92,26-9-534,-30 7 0,-2-3 0</inkml:trace>
  <inkml:trace contextRef="#ctx0" brushRef="#br0" timeOffset="73971.2901">19727 4460 3248,'0'-3'-6,"0"3"-62,7-2-201,-1 0-312,2 4 0,4-4 0</inkml:trace>
  <inkml:trace contextRef="#ctx0" brushRef="#br0" timeOffset="76092.2854">21559 4798 2259,'0'4'49,"7"-4"5,5 0 2,6 0 3,12 0 3,4-10 6,-1-7 21,-1-1 38,-8-10 25,-10-3-17,-9 0 13,-4 0 12,-8 1 6,-10 8-3,-9 5 0,-4 5-6,-9 7-23,3 8-32,3 11-24,3 13-18,13 8-24,4 6-17,10 7-6,6-2-2,12-8 1,8-4 9,8-6 4,9-15 0,4-6 0,1-7-4,-8-9-1,-3-7-7,-6-7-2,-4-7 2,-6-2-2,-8 1-9,-2 8-5,-4 5-24,-3 11-8,-1 6 3,0 9 3,0 6 8,2 7 1,1 9 4,3 1-5,6 0 2,3-7 5,5-3 24,7-16 6,2-2-8,-1-11-5,4-7-4,0-16-4,-7-7-5,-1-9 1,-6 2-3,-3 6-13,-9 9-19,-1 13 1,-5 15 12,0 11 2,-2 12 5,4 3 3,2 7 2,4-1 3,1-5 10,6-11 21,6-8 16,7-2-1,0-11-3,6-7-2,-1-10-5,-4-7 0,-5-10 0,-6-2-4,-5 8-27,-7 13-20,-1 6-1,-3 15 0,1 14-1,1 9 3,4 8 4,4 1 5,4 3 4,11-6 5,2-6 24,10-11 13,-1-6-1,1-6-5,-3-13-8,-3-9-9,-6-5-7,-6-21-5,-6-12-3,-6-5 3,-4 0 14,-4 9 16,-1 16-16,0 16 4,-3 18 9,-3 19 4,-5 12 6,-2 17 6,-1 9-3,4 9-4,7 2-22,3-4-14,0-4 5,0-10-13,0-6 10,0-13 6,0-16 3,0-8-4,3-8 1,-1-14-4,6-3-2,3-8-6,5 1 5,5 3 9,6 9-13,0 6-6,3 9-5,-2 5-2,-5 10 0,-7 3 8,-6 10 2,-7 5 9,-2 1 4,-1 5 7,-1-9-2,1-3 5,5-10 13,3-5 2,6-7 2,10-8-3,10-7-2,3-11-4,0-9 2,-8-6-2,-5 2 3,-6 5 2,-12 10-27,2 9-4,-8 11 6,0 8-1,0 8 3,0 6 2,0 9-4,1 0 3,5-3 5,7-3 5,7-11 18,5-4 4,1-2-5,3-9-5,-2-9-5,-5-4 0,1-8 0,-8-10-5,-6 4 1,-2 0-3,-5 7-20,-2 13-2,-2 7 2,-5 10 6,-3 6 4,-1 13-6,-2 7 4,2 7-1,7 9-4,4 6-3,0 8 18,0 11 2,0 3-6,0 4-2,-4-5 1,2-5 5,-4-16 1,-2-12 7,0-12 12,-2-13 2,1-9 5,-3-8-3,-3-11 2,1-8-3,2-13-5,6-8-2,4-4-4,4-10-10,16 3-12,14-4-7,18-2-8,14 7 3,10-1-1,2 7 6,-11 6 4,-12 4 2,-12 9 8,-20 2 10,-11 3 10,-5 7 11,-5 2 4,-3 5-6,-2 2-5,-7 9-5,-3 1-7,-3 14-4,3 2-5,0 10-13,11 1-11,4 0-7,6-6 8,10-3 10,5-12 6,8-6 8,1-9 8,-3-7 2,-1-13-3,-7-10 5,-10-11-2,-4-8-5,-5 2-18,-10 12-16,-16 11-48,-9 17-153,-5 5-696,-6 23 0,10-1 0</inkml:trace>
  <inkml:trace contextRef="#ctx0" brushRef="#br0" timeOffset="77498.8644">15819 6847 1528,'-6'4'147,"5"0"40,-4 1 35,2-4 24,3-1 20,0 0 19,0 0 16,0-1 5,0-4-2,2-3-92,5-1-54,8-3-41,-3-2-43,9 2-29,0 4-23,2 5-20,-6 3-16,3 10-2,-6 13 4,-5 12 4,-1 16 1,-8 11 3,-14 9 8,1-4 5,-2-8 5,-1-11 4,2-14 9,4-12 2,4-9-5,5-10-13,-1-10-3,2-18 3,3-8-1,11-15-4,-1-4-6,6-7-6,3 11-17,1 7-15,-2 13-6,-1 13 7,0 10 2,-4 10 3,2 10 0,-5 8 7,-3 4 7,-6 7 10,-3-4 6,1-5 20,-4-4 18,1-9 4,1-8-4,0-1-18,0-10-1,1-9-6,7-6-6,6-9-5,3-6-8,4 2-26,-2 5-18,1 14-3,-4 9 7,-1 14 15,-6 22 6,3 13 4,-6 9 2,0 12 3,-3 1 7,0-9 9,6-10-27,0-7-61,11-15-116,7-17-180,3-8-288,9-17 0,-3-12 0</inkml:trace>
  <inkml:trace contextRef="#ctx0" brushRef="#br0" timeOffset="78030.6691">16598 6999 2308,'0'-9'169,"0"3"2,0-1 3,-10 0 1,0 11 1,-5 11-2,-3 4-1,4 8-3,5 1-2,7-2-140,2-5-22,1-5 4,8-11 1,0-1 2,0-4 0,11-13 2,-1-10-1,-6-3 5,0-6 2,-4 3-3,-5 4-17,-2 12-11,-1 8-2,-1 13-5,2 9 1,1 11 3,4 1 2,8 9 1,4-5 4,7-10 2,6-5 14,0-11 3,-2-4-5,-2-13 0,-7-8-3,-1-11-6,-13-13-1,-2-10-1,-5-15 3,0 6 11,-2 5 29,2 10 5,-1 17-7,-4 17-2,1 18 4,0 14 2,1 15 3,0 13-2,6 8-5,-3 5-33,3 3-68,1-3-59,-3-13-62,4-9-144,-4-33-402,-5-1 0,-3-9 0,-3-15 0</inkml:trace>
  <inkml:trace contextRef="#ctx0" brushRef="#br0" timeOffset="78522.0477">16802 7035 2893,'5'0'37,"4"-4"3,7 4 4,9 0 2,12 0 2,0 0 4,9-5 1,0 1 2,-3-6 5,-6-3-32,-7-3 3,-12-2 19,-10-1 12,-5 4 12,-2 2 0,-7 3-5,-4 6-3,-8 8-2,-5 10-5,-7 7-3,4 13-13,5 5-28,14 2-15,2 2-9,11-8 2,14-5 8,9-9 3,2-12 0,13-8 1,-7-10-4,0-11 7,-11-9 3,0-7 1,-9-6-3,-10 4-1,1 6-10,-7 9-16,1 11-2,-1 8 2,2 13 5,3 8 1,1 12 3,4 0-1,1 10 0,0-1-8,-1-9-35,-2-5-27,5-3-55,-2-15-114,6-12-434,-6-7 0,1-7 0,-1-8 0</inkml:trace>
  <inkml:trace contextRef="#ctx0" brushRef="#br0" timeOffset="79371.065">17499 6989 2087,'0'0'67,"0"0"29,2 5 15,-1 7 14,2 7 4,2 2 3,1 10 6,3 0 5,-2-8 3,3-4-51,1-2-3,1-11-27,8-9-15,2-10-16,-2-9-8,4-5-4,-4-8-8,-1 3-10,-4 3-14,-3 7-14,0 15-4,-3 8 2,1 11 3,0 14 5,4 1 7,0 7 7,8 1 6,6-8 10,2-7 13,7-11 8,-4-6 3,-2-11-3,-5-8-3,-4-11-4,-12-3-6,-4-15-4,-6 6-1,-10-6 6,-2 9 1,-6 9-2,-10 13-4,2 11-2,-1 10-4,10 14 2,4 5 4,10 6 3,9 3 0,4-5-5,7-5-3,3-8-3,5-12-4,-3-1-1,-6-10-3,2-12 1,-12-6 0,2-5 4,-8-6 7,3-1 12,-6 11 2,3 5-14,0 13 9,3 7 4,-3 11 3,0 7 4,3 7 4,5 1-5,7 5-7,5-6-12,9-7 3,0-4 21,2-8-4,-1-6-7,0-10-9,-5-8-17,-2-9-12,-6-14-3,-5-10-3,-7-10 6,-4 6 18,-1 2 12,-1 14-7,-9 17 8,-3 21 7,-10 21 17,1 18 6,-2 21 6,7 16-3,13 8-9,5 3-23,10-6-8,9-10-1,6-13-43,9-14-87,7-17-258,-9-18-434,-4-16 0,-7-18 0,-5-25 0</inkml:trace>
  <inkml:trace contextRef="#ctx0" brushRef="#br0" timeOffset="80175.0217">19224 6992 1812,'0'10'53,"-3"6"13,3 4 17,-1 2 17,5 1 18,-2-7 16,-1-3 23,2-3 35,1-6 32,-1 0-31,4-8-14,5-6-8,6-12-15,6-11-16,4-10-14,-3-14-16,3-8-24,-5-9-34,-2-1-34,-8 5-2,-4 11 0,-1 14-22,-8 19 4,-3 18 2,-11 22-4,1 16 1,-5 22-2,-2 12-1,10 10 0,5 0 2,7 1 0,11-10 22,8-11 6,6-11 6,6-17 0,4-18 5,0-10 1,-2-12 5,-2-11-4,-3-11-1,-10-3-5,2-2-3,-10 8-9,-1 7-24,-11 13-9,3 8-4,-3 11 1,0 16 0,0 7 4,0 4 3,0 5 1,3-4-9,6-10-68,6-3-104,16-20-636,-7-1 0,-5-15 0</inkml:trace>
  <inkml:trace contextRef="#ctx0" brushRef="#br0" timeOffset="80331.3532">19800 6631 2660,'-10'-9'31,"-3"2"-2,0 0-47,6 0-223,-4 7-251,1 4 0,-5-1 0,-7 1 0</inkml:trace>
  <inkml:trace contextRef="#ctx0" brushRef="#br0" timeOffset="80500.9337">19258 6863 2822,'0'2'60,"7"-2"-4,9 0-33,15 0-69,19-4-93,30-14-416,-5 6 0,2-7 0,-6-3 0</inkml:trace>
  <inkml:trace contextRef="#ctx0" brushRef="#br0" timeOffset="81072.0067">20091 6701 2058,'-6'0'63,"-5"0"3,-3 0 4,0 3 5,1 1 6,0 6 6,6 3 5,2 7 4,2 6 0,0 9-57,3 0-2,3 8-2,-3 2-3,0-7-4,0-3-3,0-12 27,0-4 7,-5-12 1,-3-3 4,-1-8 5,-1-3 4,1-8 2,5-8-4,6-6-3,11-11-3,12-3-31,6-4-13,8 6-3,0 2 4,-6 9 5,-13 5 9,-10 11 0,-7 6 3,-4 4 6,-8 6 1,-6 12-1,-3 7 0,0 7-2,1 7-9,11 7-11,3-3-17,11 0-6,-1-4-15,1-2-14,-4-5-11,-1-10-4,0-3 2,-6-10 2,-1-2 2,-2-3 0,1 0 2,-1-3 2,0 0-4,6-2-36,0-7-56,5-2-108,14-14-426,-2 5 0,1 0 0</inkml:trace>
  <inkml:trace contextRef="#ctx0" brushRef="#br0" timeOffset="81581.6907">20395 6812 1826,'5'-4'209,"0"-4"20,-2 0-6,4 2 4,-11 6 5,1 10 1,0 6 2,-2 10 0,3-3 3,-1 10-149,5-5-56,6-4-13,6-9 10,7-6 0,1-5-2,4-8-4,4-6 1,-2-12-3,-8-4 0,0-9-2,0 1-1,-11-1-6,-2 11-10,-4 5-18,-1 11 0,-2 11 6,3 4 0,3 15 2,5 5-1,3 3 4,3 5 4,6-8 6,8-5 8,-1-11 14,6-9-7,-1-4-12,-1-11-17,-6-10-14,-9-8-4,-1-8-6,-12-7-8,-3 3-6,-3 5-10,-6 16-2,-4 17 6,-1 20 10,2 17 16,6 7 17,3 12 4,12 0-46,8-8-123,4-24-551,0 1 0,3-16 0,-7-12 0</inkml:trace>
  <inkml:trace contextRef="#ctx0" brushRef="#br0" timeOffset="83820.9344">25009 4276 346,'-8'-1'26,"0"-1"15,-5 2 23,1-2 25,4 2 16,-1 0 8,-1 2 7,1 0 2,-3-1 4,1 5-12,-1-2-11,6 1-14,0-1-23,4 3-22,0-4-15,-2 2-1,4-5 2,0 2 5,-3-2 0,2 2-1,-2-2 0,-1 0-3,1 0-2,3 1-8,0-1-6,0 0-6,0 3-5,0-2-8,0-1-2,0 2 0,0-1 0,0-1 2,-2 0 2,0 3 6,-4 1 4,3-3 0,-1 4-1,1 0-1,0-2 3,-1-1 13,4 2 22,0 0 17,0-4 14,0 4 9,8 2 18,8-2 9,15 0 8,22-2 4,18 1 3,20 1-3,24-4-14,14-1-15,9 2-13,-3-2-8,-12 1-18,-22 0-6,-23 0-9,-23 0-1,-15-3-2,-18 3-7,-9-1-4,-9-3-1,-4 3-9,0-5-26,0-1-56,0-1-114,-4-7-136,-13-7-285,-6 12 0,-10-6 0,-9 1 0</inkml:trace>
  <inkml:trace contextRef="#ctx0" brushRef="#br0" timeOffset="84051.5647">25806 4180 1621,'0'-1'110,"3"1"5,8 0 4,10 0 3,3 0 2,9 7 3,1 9 1,3 3-1,-4 13 2,-3 10-99,-7 3-8,-10 3-4,-4-2 2,-9 0 0,-8-8 1,-2-1-2,-2-8-15,-3-5-109,6-14-449,2 3 0,6-8 0,12-5 0</inkml:trace>
  <inkml:trace contextRef="#ctx0" brushRef="#br0" timeOffset="85258.9527">26780 4095 2408,'-5'-21'56,"-6"0"0,-7-1-3,-4 3-2,0 13-3,3 12-5,6 8 0,7 13 0,6 9 2,14 16-49,10 12-3,9 4 1,1 8 7,3 0 3,-7-3 3,-11-4 4,-12-15 5,-12-11 5,-13-12 1,-8-12-2,-7-13 4,-2-4 7,1-6 8,11-2 14,7-4 9,12 2-4,8-7-2,24 0-6,17-6-3,11 0-4,18-3-5,5-4-7,-5-1-10,-6-2-15,-12-4-5,-14 1 10,-13-1-3,-14 4 10,-8 1 11,-5 4 4,-5 5-2,-8 5-6,-1 7-3,-9 3-5,-7 10-6,-2 11-10,4 9-4,9 6-14,8 12-10,12-2 3,15 5 9,13-10 7,10-1-2,9-10-13,4-9-15,-1-6 0,-8-4-3,-8-12 4,-9-5 2,-10-8-6,-10-11-2,-4-4 2,-5 0 8,-7 0 17,-3 11 18,1 10-3,-2 8 3,-2 9-5,5 10-5,6 7 3,2 10-3,10 5 4,12-1 1,12-3 0,9-7 3,14-9 0,4-8-6,2-5 3,-2-4-7,-9-10-2,-9-8-1,-7-5-7,-8-6 1,-14-6 4,-9 5-2,-6 2 4,-10 11 10,-12 10 2,-9 2 11,-4 10-4,5 9 0,2 7-8,14-3-5,10 10-4,9 2 8,6-8 12,15-9 6,5-1 4,6-9-3,3-12 4,-1-4 1,-1-14 8,-8-12 4,-6-12-1,-6-2-5,-10-13-1,-6 3 7,-3 2 7,0 10 5,-7 10 0,5 12-10,-7 16-4,-3 15-3,-4 18-2,-1 22-4,-1 27-7,7 13-14,8 20-6,2 1-4,11-7 2,3-11 13,0-12 5,2-19 2,0-16 5,-3-13-10,-5-11-19,0-8-38,-3-6-120,1-8-167,-5 2-280,-9 1 0,-10-5 0,-15 1 0</inkml:trace>
  <inkml:trace contextRef="#ctx0" brushRef="#br0" timeOffset="86126.3786">22637 6463 604,'-2'0'15,"0"0"-2,-1 0 4,0 0 4,-1 4 1,-10 6 3,2-1 0,-3 6-1,3 4-8,4 0-172,4 5 0,4 2 0,9-7 0</inkml:trace>
  <inkml:trace contextRef="#ctx0" brushRef="#br0" timeOffset="86543.3892">22525 6686 361,'-6'-1'59,"1"1"45,2-2 44,0 2 21,3 0 28,3 3 33,3 0 17,7 2 10,6 0 7,14 0-33,15-4-16,15 2-40,22-3-40,22 0-20,19 0-26,15-7-30,-2 2-17,-8-2-8,-25-2-5,-26-4-2,-28 9 0,-22-6 0,-14 4-1,-11-1-1,-3 5-3,-4-2-7,4 1-42,-2-3-115,0-3-117,-5-3-321,-18-3 0,-8 3 0,-7-6 0</inkml:trace>
  <inkml:trace contextRef="#ctx0" brushRef="#br0" timeOffset="86737.4221">23550 6494 1794,'11'-8'114,"10"-1"12,2-5 3,11 4 2,-1 7 2,-2 6 5,-8 18 3,-2 6 3,-12 12 3,-1 4-84,-8 8-39,-11-8-47,2-8-91,5-9-153,-4-17-269,2 1 0,10-10 0</inkml:trace>
  <inkml:trace contextRef="#ctx0" brushRef="#br0" timeOffset="87118.5039">25044 6245 224,'0'-9'12,"0"2"2,0-2-1,0 1-2,-2 2-5,-1 5-4,2 1-8,-1 0 3,0 0 14,2 0 29,2 3 46,-2 1 48,0 0 38,0 2 18,0-3 12,2 0 5,-2-3-15,2-3-135,0-2-369,-6 3 0,-9 2 0,-19-2 0</inkml:trace>
  <inkml:trace contextRef="#ctx0" brushRef="#br0" timeOffset="90373.8773">24879 6434 1052,'0'0'-12,"2"1"25,2 3 24,2 1 37,3 4 28,5 1 28,7-6 16,4 2 10,8-5 5,7-8 33,-3-1 3,-1-4-14,-4-7 2,-6-15-17,-8-1-16,-11-12-15,-4-2-5,-4 8-2,-5 3-1,-1 9-12,-6 10-18,0 8-13,-5 11-29,-6 15-22,2 16-14,-2 20-11,8 16-9,4 11-7,7 14-6,3 2 2,2 6 7,2 4 3,-2-4 1,0 4 4,0-8 2,-3-7 0,-5-10 0,-3-14 4,-3-17 2,1-13 2,-4-12-9,3-13-61,6-6-159,6-22-518,-4-3 0,3-11 0,-2-8 0</inkml:trace>
  <inkml:trace contextRef="#ctx0" brushRef="#br0" timeOffset="91960.3073">24893 7063 2078,'0'-14'99,"7"-4"4,10-1 2,13-4 0,9 1 1,17 2 2,2 4-2,-2-3 0,-4-4-1,-7-3-94,-9 1-5,-5-5-1,-8-1 0,-10 0 5,-2 5 20,-8 6 12,-2 3 14,-1 7-1,0 2-6,0 2 4,-7 4 1,-7 2 0,4 2-4,-8 2-13,5 0-24,6 3-16,4-1-10,2-1 6,2-1 14,2-3 4,2 1 3,2-2-1,1 0 5,3-3 7,-1-1 7,-3-1 2,-3-1-1,-2 5-5,-2-5-14,0 4-17,0 2-11,0 0-1,0 2-2,0 5 3,-2 5-2,-2 7 0,1 5-1,3 0 1,-3 3 9,13-5 14,6-4 10,4-7 3,8-4 1,4-2 0,-1-10 3,-4-4-1,0-5 2,-6-5 1,-7-7 4,-2-1 10,-6-1 10,-5 2 9,1 4 4,-4 8-3,2 7 0,0 4-2,2-1-3,-2 3-3,0 1-7,0-3-19,0 3-15,0 0-19,0-1-10,0 1 1,0 0-4,0 0 3,0 0-1,0 0 3,0 0-1,0 0 6,-2 0 5,-1 0 8,0 1 3,0 2-3,-1-2-7,3-1-6,1 1-6,1-1 0,-1 3 0,0-2 3,0 2-2,4 1-1,2 2 4,2 0 5,4-2 6,3 6 8,0-4 4,-3 3 2,-3 4-1,-4 4-3,-4 4 1,-2 3 0,-7 1-2,-2 3-1,-2-2-1,0-2-4,2-4-4,3-2-2,4-2 7,9-2 6,9-6-1,9-7 1,6 3 2,9-4-1,4-5 4,-3-6-2,-2-6 1,-5-5-5,-6-4-12,-3 2-2,-4-4-3,-4 4-1,-7 0-4,-2 5 3,-3 2 4,-1 1 8,-3 3 9,-3 7-4,6 3 0,-3 1-13,0 2-2,0 0 2,-3 5-7,-1 0 0,0 6-9,-2 2-3,3 2-5,3 3 10,0 1 7,0-5 12,6 0 8,5-4 1,5-4 9,3-4 1,4 0 4,0-4 1,-2-6 6,-7-2 1,-5-2 3,-2-3 4,-3-1 5,-4 2-11,2 9-11,-2 0-10,2 3-2,-4 6-3,2 0-10,2 9-4,-2 1-1,2 4-1,4 2-8,11-4 11,3-3 14,4-8 11,0-4 0,3-1 6,0-1 5,-3-10 4,-8-2-2,6-4-4,-10-3 2,-3 2-8,-9 8-26,4 4-11,-4 2 0,0 14-2,-4 7 3,4 9-5,0 3 0,0 5 3,5-3-7,7-3-35,6-12-54,9-8-226,-1-23-420,-2 0 0,-8-12 0,-10-16 0</inkml:trace>
  <inkml:trace contextRef="#ctx0" brushRef="#br0" timeOffset="92092.5873">26440 6529 2283,'0'-14'91,"-3"-1"-19,2 0 8,-2 7 2,6 5-34,-3 12-168,0-6-387,1 17 0,2-2 0,7 2 0</inkml:trace>
  <inkml:trace contextRef="#ctx0" brushRef="#br0" timeOffset="92481.9682">26700 6600 2558,'2'-8'148,"2"-3"8,-1 3-7,-1-2-3,-2 10 2,0 14 0,0 14 2,0 14 1,0 15 3,0 6-112,-1 5-62,0-9-42,-3-10-15,1-15 3,1-11-10,2-15-1,-1-14 3,4-11 5,6-8 10,6-13 13,4-7 31,5-4 40,7 1 20,2 7 0,4 10 8,-4 8 2,-1 15-6,-7 4-5,-5 8-11,-9 5-12,1 5-8,-6 1-5,-3 4-47,0-6-140,16-3-475,-21 0 0,-9 0 0,-4-6 0</inkml:trace>
  <inkml:trace contextRef="#ctx0" brushRef="#br0" timeOffset="93143.0631">24771 7777 832,'-5'-3'-5,"1"-4"-34,2 3-118,-5 2 0,3 4 0,-7 5 0</inkml:trace>
  <inkml:trace contextRef="#ctx0" brushRef="#br0" timeOffset="93600.12">24728 7805 2010,'10'-6'120,"1"-9"23,2 1 20,3-11 25,-10 2 19,-4 2 7,-2-1 2,-4 2 5,-6 2-3,-6 5-91,1 3-31,-4 6-24,3 0-23,5 2-28,5 8-20,2-5-9,4 6-1,0 7-4,3 3 2,3 7 3,2 0 1,9 10 2,5 5 3,-1 1 3,3 9 1,-2-2 1,-10 6 0,-6-1 1,-6-4 3,-12-5 1,-10 2 4,-5-10 4,-9-3 3,-8-9 5,3-7 3,4-12 6,7-4 3,6-7 0,8-6-7,8-10-8,13-6-27,6-3-29,11-5-83,18 2-215,11-8-425,5 7 0,12 9 0,-7-3 0</inkml:trace>
  <inkml:trace contextRef="#ctx0" brushRef="#br0" timeOffset="94721.833">25120 7884 3281,'2'0'25,"-2"0"-7,1 0 2,4 0 2,2 6 3,5 2 7,10-1 7,4 0 3,4-3 4,7-2-25,-3-8 9,-2-4 10,-10-3 3,-5-6 4,-8-6 12,-6 2 0,-6 3-9,-8 7-4,-4 3-1,-10 8-6,-5 4-3,-2 13-2,2 7-5,7 7-10,12 9-11,4-1-7,15 2 7,13-4 3,18-5 3,12-10 5,9-7 4,3-9 2,-4-6 3,-10-10 5,-8-7-1,-11-7 5,-7-3-1,-8 1-3,-9 1 6,-3 7-7,-3 6-6,-4 9-6,-5 5-6,-5 5-8,4 7-3,-1 7-4,5 2-6,12 10 0,11-4-7,11-5 6,10-3 5,10-7 4,4-8 7,0-8 7,-6-4 1,-11-11 0,-5-5 1,-6-5 3,-10 1 1,-3 1-4,-4 9-4,-6 3-8,0 7-11,-1 7-3,-1 1 1,-2 4-7,3 11 0,-2-3-5,6 9 3,8 1-3,9-6 3,6-3 12,10-7 9,-1-2 3,1-8 2,-10-8 9,-3-4 2,-12-3-1,-7-8-5,-3 5-1,-8-2-7,-7 4-5,-5 9-5,-5 5-3,-6 6-5,1 7-3,1 4-3,8 5 0,5 2-3,6 6 2,7-2 4,10-3 5,0-4 6,9-6 6,5-5 4,10-8 4,1-10 5,4-6 2,-6-10 5,-4-10 0,-5-13 2,-2-2-6,-8-1 2,-8 8-4,-3 7-8,-2 15-5,-6 17-9,-5 5-1,-6 17-1,-3 12 0,-4 11-1,8 12 3,6 8-9,5 5 3,5 0 4,5-6 4,5-6 1,0-14 4,7-9-13,2-11-30,8-8-50,0-7-111,21-19-654,-11 4 0,3-9 0,8 1 0</inkml:trace>
  <inkml:trace contextRef="#ctx0" brushRef="#br0" timeOffset="95757.3664">26827 7810 2200,'6'-16'126,"0"-4"41,4-7 30,-6-2 26,-2 12 11,-2 6 2,-8 5 4,-15 5 2,-1 8 3,-7 9-91,1 10-34,6 9-42,11 4-30,10 9-27,6-6-8,13-3 3,11-7 0,3-6 2,10-14-1,0-7 0,-2-9 1,-3-8-1,-5-5 2,-6-9 6,-9 0-2,-3 0-1,-9 6-8,-3 8-14,3 4-6,-6 4-1,-3 9-3,4 2-3,0 9-2,-2 0-6,9 5 2,7-2 2,7-4 7,5-6 14,1-5 6,1-4 5,-6-10 5,-4-7 0,-6-5-3,-4-7-5,-6-5-12,-6 1-15,-9 10-10,-2 3-10,-4 11-12,-1 6-24,7 3-20,8 10-13,11 2-33,15-2-38,11 1-27,8 1-4,7-5 9,2-4 11,-1-4 17,-2-8 37,-5 1 38,-9-5 51,-10 1 77,-7-2 60,-10 6 33,-3 1 16,-9 6-3,-7 2-5,-4 6-10,-1 1-19,2 1-22,6 6-38,10 2-39,2-4-11,2-2 6,7-4 5,9-5-2,2 0 2,5-2 4,0-2 1,-4-2 0,-7 3-3,-2-2-3,-6 2-4,-2 6-6,-2 6-3,-1 7-1,0 2-1,3 4 0,4-1 1,1-4 7,6-6 10,4-3 4,1-9 2,-1-8-1,3-10 1,-6-11 2,2-8-1,-2-15-1,3-10-1,-3-5-4,-2 4 1,-3 5 13,-4 14-10,-3 16-5,-3 16 0,0 18-1,0 13 0,0 15 2,0 14 1,0 6-6,0 2-86,0-3-308,-8-4-342,-5-12 0,-1-16 0,4-12 0</inkml:trace>
  <inkml:trace contextRef="#ctx0" brushRef="#br0" timeOffset="95918.8902">27716 7763 3327,'8'-10'69,"11"-2"1,3 3 2,6-1 2,1 6-2,0 8-34,-9 2-92,-2-5-217,-11-8-408,-13 7 0,-13 0 0,-26-6 0</inkml:trace>
  <inkml:trace contextRef="#ctx0" brushRef="#br0" timeOffset="100312.8706">19828 9667 1791,'1'-12'91,"1"-5"10,0-9 22,-1-3 15,0 6 20,5-2 15,-6 0 15,2 2 11,1 9 0,-2 4-71,-1 2-34,0 7-8,0 6-22,0 13-14,0 14-17,-1 16-15,-4 19-12,-1 13-10,2 9 0,-3-1 8,0 0 6,5-7-1,2-13 2,0-13-17,0-8-63,0-15-114,1-11-147,-2-14-285,-7 2 0,-9-7 0,-1 2 0</inkml:trace>
  <inkml:trace contextRef="#ctx0" brushRef="#br0" timeOffset="100510.8689">19662 10325 1819,'-6'1'90,"-2"5"15,1 3 14,1 0 18,3 5 21,10-1 26,6 1 14,9-5 7,10-5 3,10-2-68,3-2-17,-3-10-30,-8 1-54,-8-9-90,-3-16-205,-16-28-406,-3 4 0,-8-16 0,-6-10 0</inkml:trace>
  <inkml:trace contextRef="#ctx0" brushRef="#br0" timeOffset="100695.6464">19585 9566 1886,'0'-18'92,"-4"-6"3,10-6 8,8-4 1,10 2 0,6 13 1,1-3-10,1 8-46,-2 4-124,-6 2-436,-6 12 0,-4 7 0,-3 3 0</inkml:trace>
  <inkml:trace contextRef="#ctx0" brushRef="#br0" timeOffset="101757.1835">20106 9961 2560,'2'-6'86,"1"-3"6,0 1 0,-2-4-6,5 6-1,5 4 0,-4 0 0,5 10 2,-1 7 2,1 7-61,-5 13-19,-3 7-4,-3 1 4,-7 2 10,-2-14 5,1-3 8,-2-9 16,2-11 7,3-5-1,4-7-2,5-13-3,7-10-2,6-8-3,7-10-8,6 4-4,0 10-12,-1 9-19,-3 14-8,-7 12 1,-5 15-2,-6 11 2,1 5-2,-7 10 3,-1-2 1,-1-5 4,1-12 11,0-10 1,-1-11-4,4-9 0,2-8 0,10-14-2,0-9 0,5-6-5,0 0-10,4 5-3,-6 20-9,1 9 1,-2 17 3,-1 7 0,3 13-1,2 10 1,2 0 4,4-2 5,-2-9 13,0-11 4,3-7 4,-4-8 1,-1-12 0,-1-8 5,-7-10 2,-2-7 1,-7-8 6,-6 1 21,2 8 12,-4 13-13,0 7-4,0 15 0,0 14 0,0 25-5,0 13 0,0 17 0,0 12-8,0 6-22,0 0-14,0 2 9,-4-13 4,3-10 0,-2-22 8,-1-19-1,2-16-4,-3-18-4,-2-19-1,1-14 2,2-17-1,2-20-3,2-17-3,0-4 2,0-6-8,6 7 2,2 12 3,4 18-4,0 14-4,4 19-3,-1 11-4,6 7 1,0 10 2,-1 11-5,4 12 0,-12 8-3,0 14 3,-6 7 4,-10 8 9,-7-4 4,-8-5 8,-5-4-27,-6-12-32,-1-1-73,9-7-137,22-15-509,-5-2 0,6-6 0,9-1 0</inkml:trace>
  <inkml:trace contextRef="#ctx0" brushRef="#br0" timeOffset="102210.6624">21218 10269 2136,'10'-5'105,"10"-7"10,1-5 7,5-7 4,0-3 2,-2-6 14,-3-3 5,-6-2 16,-2 11 9,-4-1-86,-5 8-26,-4 7-11,3 8-7,0 8-3,0 12-1,4 7-13,3 9-7,-2 10-16,4 1-7,2-7 2,4-5 11,2-11 6,5-9 2,4-7-3,1-12 4,1-6 1,-2-11 2,-4-8 2,-6-6 0,-1 2 5,-10 7 2,-2 10-10,-3 11-3,-3 11 4,-3 15-7,3 13 0,0 13-2,0 0-4,3 6-29,4-5-99,13-18-269,-2-9-305,2-12 0,-3-14 0,-2-19 0</inkml:trace>
  <inkml:trace contextRef="#ctx0" brushRef="#br0" timeOffset="102346.8842">21760 9748 2478,'0'-6'-6,"0"4"-4,5 1-169,3-3-277,4 13 0,2 10 0,3-2 0</inkml:trace>
  <inkml:trace contextRef="#ctx0" brushRef="#br0" timeOffset="102887.607">22089 9946 2556,'3'4'57,"0"3"14,1 9 7,-1 7 4,-2 7 2,-1-1 6,0 5 5,-4-1 4,-3-4 3,0-7-28,1-6-16,3-9-16,0-9-4,15-12-1,8-15 0,8-4 1,9-8 1,8 2 1,-2 3-2,-5 11-7,-5 9-2,-4 10 3,-8 12-2,-6 10 0,-2 9-1,-2 5-7,-2 4-5,1-1-5,1-7-3,1-13-4,2-9-1,2-5-2,-1-18 0,5-9-3,-4-11 1,0-12-1,0-12 1,-1-1 5,0 7 9,-6 8 3,-3 18-8,-6 15 1,5 14 2,-5 19 3,0 15 0,0 15 2,0 15 0,0 9-6,0 6-21,0-6-41,1-9-69,5-13-151,-3-43-468,0 4 0,0-16 0,-3-14 0</inkml:trace>
  <inkml:trace contextRef="#ctx0" brushRef="#br0" timeOffset="103070.8149">22606 9928 2802,'6'0'54,"9"0"6,8 0-14,14 0-63,6-2-80,5-6-54,-5-2-67,-2-5-277,-14 2 0,-12 4 0,-6 4 0</inkml:trace>
  <inkml:trace contextRef="#ctx0" brushRef="#br0" timeOffset="103793.651">22919 9910 719,'2'5'144,"-1"-2"27,4 1 14,-2-2 2,3 0 3,3-4 0,6 2 0,8 0 4,4-2 2,-2-2-109,1-2-23,-7-4 0,-5-2 29,-10-1 26,-1 2 15,-10 0 9,-9 6 2,-12 1-1,-5 4 5,-7 8 1,-1 4 4,9 9-16,4 7-44,11 7-32,10 0-17,7 6 0,22-6-3,8-6 1,16-4-2,9-10-3,7-10-13,3-8-11,-1-7-1,-3-10 5,-5-9-3,-6-2-6,-12-6-1,-6 3 6,-15 5-6,-9 5-1,-13 10-3,-15 10 2,-8 6 0,-8 8-1,2 10-6,-1 9-10,18 3-6,8 3-8,11-8 7,11-2-1,13-15-9,4-4-7,2-15-1,6-12-2,-5-10 8,-6-10 8,-4-14 5,1-11 1,-5-2-3,1-5 11,-5 4 28,-6 11 27,-6 13 2,-3 17 0,-3 16-1,-11 17 3,-1 19 5,-4 17 3,-3 18-2,5 16-6,9 9-25,3 2-19,7 1-2,5-7-12,3-16-58,3-12-106,5-30-719,-3-11 0,-9-18 0,-8-26 0</inkml:trace>
  <inkml:trace contextRef="#ctx0" brushRef="#br0" timeOffset="105431.8582">12645 12138 1012,'0'-6'64,"-2"-1"12,-1-3 20,3 1 20,0 3 24,0 5 17,0-1 14,0 2 13,0 2 11,0-4-50,0 2-16,0 0-23,0 0-21,0 3-17,0 8-18,5 8-23,-1 11-11,7 9-10,4-2-9,5 0 0,7-7 7,3-8 15,4-7 5,6-10-1,0-5-5,7-5 6,1-10-3,-1-6 0,-2-3-1,0-5-5,-1-1-3,-8 4-4,0 2-4,-1 8-4,-2 3 0,1 7-1,5 8 2,0 8-1,4 2-1,2 3 4,-3 1-1,-3-1 3,-2-6 0,-2-5 4,0-2 0,-1-4 0,4-2 0,4-5-3,0-6 0,-2-1-3,-2-3 0,0 5-5,-8 4 3,-7 8-5,1 4 1,0 8 0,0 9 0,6 7 2,4 2 4,5-1 2,6-5 2,4-3 2,-1-12 2,2-3 2,1-7 1,-4 2-2,0-6-1,-3-1-1,3-2-5,-7 5-2,0 0-3,-4 5 2,-1 6-4,0 9-1,2 3 0,11 4 2,8 4 3,7-4-1,8-7 2,6-7 4,1-4-2,-5-4 2,-9-1-1,-10 1-1,-7 0-4,-9 0-1,-2 1 0,3 3 0,4 4 2,16-2-1,11-1 4,17-5-3,4-10 3,1-3 1,-9-3 3,-18 1-6,-18 4-2,-17 4-2,-9 7-2,-6 13 1,3 2 1,6 2 1,9-5 1,11 3-1,7-13-7,1 2-16,0-8-63,-7-3-119,0-11-383,-19 10 0,-2 0 0,-1-2 0</inkml:trace>
  <inkml:trace contextRef="#ctx0" brushRef="#br0" timeOffset="106003.4399">17654 12149 2636,'3'-19'93,"3"-2"25,-4-5 11,4 1-1,-6 12-8,3 13 2,1 3 1,4 13 5,4 15 7,1 16-65,5 17-25,-3 10-24,-5 6-7,-2-2 2,-6-7 6,-2-17 2,-2-14 11,2-18 7,2-11-4,-2-11-1,0-12 0,0-12 0,0-16-5,0-15 0,-2-18-2,-2-14 0,0-16-8,4-5-4,0 0 6,8 8 7,8 12 2,2 19-2,5 19 0,3 16-3,-2 15 0,-4 14-4,1 17-2,-4 21-8,-4 16-8,-6 21-9,-1 11-4,-8 0 5,-6-10 4,-11-9 4,-6-9-46,-8-16-99,-1-7-234,-4-9-437,6-7 0,2-9 0</inkml:trace>
  <inkml:trace contextRef="#ctx0" brushRef="#br0" timeOffset="107700.305">12734 14593 1232,'0'0'100,"-3"-4"28,0 1 24,1-2 18,-2-1 13,0 0 20,-2-2 15,3-1 9,-1 3 10,4 2-59,0-2-25,0 5-21,0-3-23,0-1-15,7-1-13,-4-1-22,6-1-17,-2 3-12,6 2-8,1 3-6,0 10-6,2 11-4,2 12-3,4 9 0,0 5 2,5 0 2,6-6 4,0-10 7,9-13 1,2-12-2,4-8 0,-3-8 1,1-13-1,-3-3 0,-5-3 1,-5-8-4,-3 6-4,-3 5-4,-2 3-8,-2 14 4,0 7-4,4 10-1,4 12 0,4 5 1,5 8 0,3-1 5,6-5 4,6-5 1,3-9 6,2-10-1,7-3 0,0-16 2,-5-7-1,-4-6 1,1 0-3,-13-4-3,-3 8-6,-8 5-3,-2 12-3,-3 8 0,1 11 3,6 12 0,3 4 2,11 3 0,7 4 3,6-8 2,6-7 4,1-12 4,-4-4 3,-1-6-1,-7-3-3,-7-5-1,-4-2-2,-8-5-1,-5 1-5,-5 5-6,-3 6-1,2 3-1,1 6-3,4 5 0,9 4 2,9-1 0,5 4-1,6-2 0,1-5 3,-7-2 6,-11-2 1,-8-2-1,-15 0-2,-4 0 0,-3 1-2,5 0 1,7 0 2,5-3-2,12 0-3,2 0 2,3-3-3,-3-3 1,-6 2 0,-4-6-1,-6 3-2,-8 2-3,-3 1-3,-4 4 1,5 0 6,2 0-2,7 0 1,10 0 1,6 0 3,0 0 1,-2 0 3,-5 0 0,-8 0-7,-12 0-14,-8 0-28,-5 0-53,-4 0-105,12-13-550,-6 8 0,8-9 0,4-1 0</inkml:trace>
  <inkml:trace contextRef="#ctx0" brushRef="#br0" timeOffset="108415.1765">17198 14483 2990,'0'-12'88,"0"0"0,-1 1-13,-1-1 2,5 11 1,-3 12 0,0 11 1,0 14 1,0 15 1,0 14-70,0 5-20,0 6 5,0 0 12,0-11 0,0-17 2,0-6 10,0-20 19,0-11 2,0-7 4,0-12-1,0-11 4,0-17-1,0-15 1,0-14 3,0-9 0,4-10-7,-1 9-19,9 3 0,8 8-4,4 14 1,5 14-3,3 13-5,-1 10-2,-4 8-7,-3 10-2,-4 12 0,-5 9-2,-2 9-1,-10 6-2,0 4 2,-3-4 1,0-3 4,0-7 5,0-11 12,0-5 2,0-11-2,0-4 0,3-4 0,5-17 1,8-11-2,8-11-2,7-6-3,12-4-11,-3 7-11,1 8-4,-4 22 1,-3 11 7,-10 18 3,-5 18 3,-8 17 5,-6 6 0,-5 11 7,-5 4 4,-3-6 2,5-7-12,-3-9-61,4-8-89,4-17-164,-2-10-525,3-12 0,-3-13 0</inkml:trace>
  <inkml:trace contextRef="#ctx0" brushRef="#br0" timeOffset="109314.1796">13350 11846 2442,'0'-8'88,"0"-4"-8,0 6-2,2-2 2,1 15 5,0 12 6,2 12 1,-1 15 2,-1 10 0,2 3-77,-4 1-6,3-12 9,-2-7 10,0-16 9,-2-14-19,1-5-54,1-8-119,21-18-481,-19 0 0,5-17 0,0-8 0</inkml:trace>
  <inkml:trace contextRef="#ctx0" brushRef="#br0" timeOffset="110439.8084">13606 11371 1958,'-1'-17'92,"-1"-5"24,-1-4 21,-5 3 6,2 4-2,-5 12 0,-7 5 0,0 11 1,-3 10 1,-5 13-59,5 10-28,4 6-22,7 1-20,4-6-4,5-1 4,11-10 8,8-7-3,12-12 0,5-7 4,8-5-5,0-8 1,-9-6-2,3-6-1,-6-3-1,-4-11-3,-1 0-5,-8-2 7,-6 0 10,-8 5 12,-2 4 5,-2 9-6,-3 7-2,-4 6-1,1 14-2,-4 7 0,0 7 0,4 8-3,2 4-12,1 2-19,6-5-18,-3-9-2,0-6 7,0-9 1,4-7 2,-2-6 1,6-9-4,7-13-1,2-3 2,4-11 3,1-3 11,0 6 8,-4 8-8,-8 7-11,0 10 2,-5 12-1,-2 12 5,-3 11 4,2 7-1,-4 7 2,2 4 2,-3-4 3,2-5 2,-1-9 8,-1-7 2,1-6-6,2-8-11,7-5-3,0-11-1,5-6-2,7-14 0,5-7-3,-1 2 3,-3 1 4,-5 7-5,-4 12-1,-3 7 8,1 12 2,-2 4 2,-3 11 2,-2 5 1,-2 3 0,0 3 1,-2-2 0,2-5 4,0-9 13,0-2 6,0-6-6,0-2-7,3-3-1,0-11-5,6-4-3,8-6-4,5-4-6,1 3-6,1 11-9,-4 6-11,-4 8 5,-2 10 5,-8 4 1,-2 10 2,-2 3 4,-2 3 2,1-11 8,-1-2 13,1-7 8,-1-6 3,2-4-2,3 0-14,-1-4-13,2-2-8,-3 2-10,0 3-6,0-1-3,-9 9-10,0 8-3,-9 8-2,2 6-18,-7 6-98,3-12-484,10 9 0,4-2 0,10-2 0</inkml:trace>
  <inkml:trace contextRef="#ctx0" brushRef="#br0" timeOffset="110857.8424">14689 12399 2142,'1'-16'43,"7"-7"16,2-5 13,-2-7 41,-2 3 36,2 7 32,-5 4 11,-3 8-1,-2 6-3,1 7-35,-7 11-8,6 19-14,-4 13-12,5 12-39,0 17-35,2 5-32,0 3-11,-1-2-1,0-7-22,0-10-56,-1-13-82,0-14-90,-4-16-80,1-6-55,-1-10-176,-4 8 0,-2 5 0</inkml:trace>
  <inkml:trace contextRef="#ctx0" brushRef="#br0" timeOffset="111631.1401">14645 13062 424,'0'4'124,"0"-1"4,0-1 8,0 1 31,0-6 36,0-2 30,-3-3 37,-1-5 34,-5-1 24,-8-1-95,0 8-20,-7 3-4,-6 9-6,2 13-28,2 8-31,6 7-28,6 12-34,10 4-34,4-2-20,8-5-4,12-2 3,10-12 2,4-11-1,14-11-2,1-6-4,-1-9-2,-7-12-3,-8-3 4,-10-7-2,-11 1 6,-7-3 3,-3 9 4,-2 4-4,-5 12-6,-1 5-4,-2 3 2,-5 11-3,3 5-5,1 3-3,7 3-7,4-2-22,4-2-7,3-8 3,3-4 1,1-3 5,4-9-2,-4-2-2,1-9 1,-8-4 3,0-1 1,-4 2 10,-1 5-4,-1 10-1,-3 2 1,0 10 2,-3 1 2,0 8 1,-3-4 0,7 4-1,0-7-1,2-5 6,2 0 3,5-4 4,6-8-3,1-1 0,6-7-1,2-3-1,-4 2 2,0-1-1,-5 5-4,-4 2-7,-4 8 0,1 1 5,-6 7 7,0 9-1,1 2 2,-2 8 3,-1 6-4,2-3-33,0-2-59,2-9-82,6-8-159,3-8-327,0-2 0,0-7 0,6-4 0</inkml:trace>
  <inkml:trace contextRef="#ctx0" brushRef="#br0" timeOffset="111963.0082">15130 13193 1878,'12'-4'120,"-2"0"6,1 2 13,2 0 7,-10 4 8,-3 5 1,4 9 2,-4-2 2,0 2-1,0 3-110,0-5-24,6-6-5,0-4-12,7-2-7,2-5-8,9-7-1,0 1 0,2 0 1,-5-1 11,0 2 20,-2 8 6,-6 1 4,0 6 3,-4 3 3,-4 2 2,-4 4-1,1 1-1,-2-10-24,-3-4-44,0-3-56,-7-10-112,5-18-451,-10 4 0,-2-14 0,10-17 0</inkml:trace>
  <inkml:trace contextRef="#ctx0" brushRef="#br0" timeOffset="112462.6187">16242 12151 1508,'8'-3'-4,"1"-3"-3,0 2-4,1 2 0,-6 0 5,-3 0 18,-1 2 25,0 0 34,0 2 41,0 2 18,-3 7 6,0 4 8,-1 0 8,2 3 1,-1-5-1,3 2-14,0-6-14,3-1-20,-3-5-28,0-3-2,2-3 6,2-7 3,1-3 4,-1-7 9,0-9 11,1-9 2,0 0-4,-2-8-12,-1-5-9,-2-4-14,1-6-8,-2 2-4,2 1-12,-1 3-8,2 12-28,0 9-56,-2 11-42,0 17-78,4 0-125,2 2-433,1 11 0,6 2 0,1-6 0</inkml:trace>
  <inkml:trace contextRef="#ctx0" brushRef="#br0" timeOffset="113601.4931">16450 11355 1958,'-7'-13'94,"-1"-5"16,-6-1 7,1-1 4,-4 6-1,4 10 1,-5 4 6,2 6 9,-1 8 4,4 5-70,4 7-24,5 5-6,3 0-4,11-5 0,7-4-2,5-9-14,7-5-11,1-5-9,-3-6-3,-6-2 0,-3-5 0,-6-3-4,-5-2 8,-1 0 13,-6 4 1,0 4 12,-4 3 14,-3 11 4,-4 11 0,2 6 2,4 7 1,2 6 2,11-5-12,10-6-14,6-11 6,5-7-1,6-4-7,-5-8-4,0-8-1,-3-7-2,-3-7-3,-8-8-3,1-1-4,-5-1-3,-3 4-7,-5 8-14,-1 12 0,-3 7 3,-3 10-2,0 10 0,-1 6 3,3 2 1,-1 9-1,2-8-11,7-5-8,-1-7 6,1-4-4,2-6-4,2-5 0,-1-5-2,0-5 0,4-1-5,-1-7-1,7-7 13,-3 1 12,-3 1 14,-1 8 17,-7 4 15,-2 4-3,-4 7 2,0 3 9,-4 6 4,1 10 3,0 6 2,1 2 0,-1 8-4,3-3-14,3-7-27,2-1-13,-2-4-28,4-6-38,2-5-93,2-6-89,3-6-58,0-7-34,3-6 26,-4 0 73,1-4 86,-4 3 88,-2 8 61,-2 4 32,-2 5 110,-2 3 101,-1 7 60,-1 7 35,0 8-26,2 1-70,-1 3-70,2-1-72,-3-5-31,0-7 4,0-7-13,0-3-9,0-1-5,6-4-2,4-4-5,6-4-1,5-3-7,0 0-1,6 2 2,-4 5-2,-1 6 2,-3 10 3,-5 7 6,-8 6 7,-6 3 9,-6 4 6,-16-2 3,-5-9-35,-8-4-153,-11-15-590,-6 0 0,-3-3 0,-9-12 0</inkml:trace>
  <inkml:trace contextRef="#ctx0" brushRef="#br0" timeOffset="114506.6978">19224 12256 1444,'-11'0'88,"1"0"20,-7 2 18,4 1 17,-1 0 19,5-2 18,0 5 17,0-4 21,3 1 27,5 0-52,1-3-21,7 0-17,20 0-16,14-4-17,22-1-17,29-7-15,16-1-14,23-6-20,11 7-25,4-5-9,-20 1-4,-28 8-15,-35-1-33,-36 0-69,-20-1-84,-25 1-87,-11-7-40,-6 5 1,-6-7 20,-2 2 57,7 1 84,13 3 58,7-4 43,13 3 70,3 0 86,12 2 92,7 6 43,9 10 5,2 11-19,2 11-56,-4 15-79,-11 4-46,-7 4-25,-9-5-110,-2-17-593,-22-4 0,-5-7 0,-10-13 0</inkml:trace>
  <inkml:trace contextRef="#ctx0" brushRef="#br0" timeOffset="115047.4564">21588 11555 1816,'0'-9'150,"0"-1"36,0 0 22,0-1 2,0 5-6,0 6 0,-2 3 2,-1 17 1,3 12 0,0 19-106,-2 17-44,2 14-57,2 5-74,-2-4-80,0-9-184,-3-16-300,-5-10 0,-2-18 0</inkml:trace>
  <inkml:trace contextRef="#ctx0" brushRef="#br0" timeOffset="115232.5547">21399 12319 2067,'14'7'109,"26"3"5,17-4 7,16 1 1,5-5 3,-1-5 0,-18-7-4,-19-3-54,-16-3-99,-5-26-555,-24 1 0,-6-15 0,-11-11 0</inkml:trace>
  <inkml:trace contextRef="#ctx0" brushRef="#br0" timeOffset="115412.6869">21386 11597 2337,'-9'-26'154,"-2"-3"3,5-10-5,12-6-1,22 3-6,13 11-6,11 1-31,3 3-49,-5 9-79,-11 5-248,2 5-354,-29 13 0,-7 11 0,-3 6 0</inkml:trace>
  <inkml:trace contextRef="#ctx0" brushRef="#br0" timeOffset="116495.5393">21836 12025 2214,'0'-7'84,"0"-5"10,4 1 4,2-3 0,6 8-2,-3 4 1,0 0 2,2 11 2,-8 10 2,-2 8-60,-5 11-20,-3 7-9,-3-3-1,4-3 3,-1-14 11,3-8-1,4-9-3,5-12-4,4-7 1,12-11 1,5-10 1,8-9 3,2 1 0,-1-1-1,-3 10-11,-4 8-1,-5 11 1,-5 10 3,-2 12-2,-5 9-5,-2 3-2,-1 7-1,-5 4-1,1-7 0,-2-8 7,-1-4 6,4-6 1,2-7-2,4-6 1,5-9 3,2-8 1,3-4-3,-6-7-1,2 2-6,-5 7-15,3 8-7,0 9-2,3 11 2,0 6-1,5 11-4,2 3 0,5 3 0,5 1 0,4-10 6,-2-7 8,0-5 2,-2-6 1,-8-7 2,0-8 2,-6-8 4,-2-8 3,-5-7 5,-2-7 11,-3 4 24,-3 4 24,-6 7-3,3 11-6,-3 11-3,-3 16-4,3 15-3,0 19-3,0 14-5,3 15-8,6 6-25,3 8-19,0 2 2,-4-4-4,-1-8-7,-4-11 5,-3-15 7,-6-20 0,-2-16-5,-5-13-1,-5-13-1,-1-10-1,-1-15-1,6-8 11,6-18 7,6-7-3,4-10-4,7-7 5,7 3 6,8 8-3,6 8 0,5 15-3,1 13-3,-1 17-4,-3 9-5,-5 10 1,-4 10-7,-10 10-4,-8 14-3,-3 11 7,-9 10-2,-9-2 7,-3 1 4,-5-8-20,0-5-45,0-10-62,7-6-114,11-12-167,2-2-266,8-5 0,5-2 0,11-2 0</inkml:trace>
  <inkml:trace contextRef="#ctx0" brushRef="#br0" timeOffset="116917.9852">23100 12165 1771,'6'-9'179,"7"-5"16,4-3 7,6-11 8,0-2 5,-3-2 12,0-4 5,1 2 6,-7 4 2,-3 5-143,-3 4-41,0 5-20,-1 10-9,2 3-12,4 6-8,-3 6-10,2 10-5,-3 5-5,-2 5 0,0-1 2,-2-4 7,5-5 10,2-8 2,4-6 8,5-5 3,1-3 0,1-4 2,3-12-2,-6 0-1,-1-9 1,-6 1-2,-4 5-11,-4 5-13,-3 7-7,-2 10 0,0 14 1,0 15-2,0 6 3,0 7-1,1 0-28,2-10-54,10-6-149,4-19-475,4-3 0,3-18 0</inkml:trace>
  <inkml:trace contextRef="#ctx0" brushRef="#br0" timeOffset="117054.1937">23561 11593 2516,'-9'-12'15,"-2"4"-13,7 1-115,8-1-371,0 14 0,4 7 0</inkml:trace>
  <inkml:trace contextRef="#ctx0" brushRef="#br0" timeOffset="117636.9858">23738 11826 2994,'2'0'76,"2"6"2,2 8 6,9 4 2,-1 9 1,2 8 4,-5 6 0,-5 3 3,-3-1-5,-3-3-75,0-9 3,-1-8 4,1-15-4,0-4-3,1-12 0,9-10-1,6-12 0,8-9-2,7-7 6,11-2 4,-1 9-5,0 10-4,-4 15-2,-4 12 2,-9 10-1,-9 12-3,-3 10 1,-8 2-1,-4 9 0,2-7-1,4-5-1,3-6 2,2-8 0,6-9-3,2-11-3,3-4 2,2-15-2,1-15 1,-1-10-1,0-15-1,-3-2-2,-4 0 4,-1 8 14,-10 9 6,-3 19-10,0 15 0,-9 19 3,-3 16-1,-6 17 1,3 16 1,-4 14-1,4 5-3,7-3-16,1-4-29,4-9-56,0-14-82,17-17-620,-12-10 0,-2-15 0,0-15 0</inkml:trace>
  <inkml:trace contextRef="#ctx0" brushRef="#br0" timeOffset="118504.7861">24328 11920 3019,'0'-4'67,"0"-1"-1,9 4 7,12-3 1,15 2-7,9 2-35,11 2-24,-6-4-20,-8 2-4,-12-1-64,-9-5 5,-12 6 10,-1-4-3,-8 0-4,0 2 8,3 2 44,-2 0 38,1 2 36,5 6 20,1-1 6,1 0 4,8 2-4,-5-3 1,10-6 5,-4 0 2,3-1-7,-6-9-10,0-5-14,-10-4-13,-1-4-7,-4 0-1,-8-1-1,-8 6 0,-9 6 2,-8 8 5,-7 10 4,6 8-1,7 15 4,10 4 0,14 11-3,15 3-3,9-2-1,13-8 0,10-8-5,9-7-4,5-14-7,0-9 3,2-9-6,1-12-2,-3-10 0,-4-4-5,-7-9-2,-12 4 1,-14 8-3,-15 8-4,-20 17-2,-16 8-1,-9 7-3,-5 9 1,6 10-2,9 1-1,15 4-3,7-1-2,11-6 6,8-8 4,9-6 2,2-10 0,7-10 0,5-10-2,0-11-3,2-8 0,1-13-1,-2-10 0,-3-4-4,-5-6 0,-11 10 10,-10 9 2,-8 14 0,-12 16 4,-9 17 4,-5 19 5,-5 16 10,2 10 3,8 18 7,10 9-2,7 5-10,8 2-2,9-1 1,9-7-1,8-10 4,4-8-5,-3-13-22,-6-13-49,-6-11-94,-4-4-202,-10-39-579,-1 17 0,-4-8 0</inkml:trace>
  <inkml:trace contextRef="#ctx0" brushRef="#br0" timeOffset="119603.2718">25887 11742 2507,'0'0'135,"-4"0"14,1 0 10,0 0 8,3 0 2,0 0 0,0-4 3,10 2 2,13-2 2,16 4-110,22-4-18,33 1-9,24 0-5,20 0-3,11-1 0,-6 1 1,-18 3-2,-29-1 3,-32 1 1,-28 0 6,-24-2-6,-9 2-10,-7-3-34,-9 1-41,-8-2-47,-5 0-55,-12 1-61,-9-3-36,2 0-12,-3-2-8,4 1 5,10-4 38,6 2 88,13 2 62,6 0 58,8-3 67,2 0 64,5 4 45,6-4 15,0 3 5,10 1-1,3 4-27,4 1-56,3 4-25,5 11-10,-1 9-11,3 8-3,-3 14-12,-14 4-2,-9-1 1,-9-3 1,-14-6-1,-7-6-1,-10-11-3,0-4-9,-2-9-37,8-4-64,6-4-158,9-18-480,8 11 0,10-1 0,15-2 0</inkml:trace>
  <inkml:trace contextRef="#ctx0" brushRef="#br0" timeOffset="121141.1417">27977 11480 2506,'0'-14'73,"0"2"6,0-6 5,0-3 8,0 3 6,-4 2 15,0 2 12,-6-2 8,-6 4 3,-5 1-63,-11 3-9,-3 4-4,-2 12-4,3 10-2,4 6-6,6 7-12,18 14-12,1-6-5,16 0 0,13-4 4,8-10 1,4-8 1,8-7-3,-1-6 1,-7-8 1,-4-7 2,-6-5 4,-6-6 7,-6-8 16,-4 2 16,-8-1 5,0 9 0,-2 4-9,0 9-8,-2 5 1,0 18-8,-5 11-2,4 19-9,-1 14-18,4 20-20,0 7-14,3 9-17,-3-8 3,-3-8 7,0-11-1,-7-24 3,-9-14 0,-9-15 3,-6-8-4,-3-13 3,0-10 10,10-10 19,7-5 2,13-6 0,7-3-3,17-5-5,7-2-3,16 4-4,11-5 3,17-4-4,0 2-8,7-1-2,-11 0 0,-10 8 0,-10 2 5,-14 8 6,-12 3 10,-9 6 5,-5 6-3,-4 8-5,-4 3 3,-2 4 1,-11 10 2,-4 4-3,-1 11-4,-4 4-7,9 7-7,11-1-8,3-1 6,3-5 6,9-8 4,3-7 1,8-8-3,10-4-2,7-7 0,1-5 2,1-4-1,2-10 0,-8 0-1,-7 2-2,-8 6-16,-3 6-2,-8 8 3,-5 11 4,-2 5 7,0 10 0,3 5 0,-3 3 6,11-9 2,1 1 0,5-10 12,7-6-1,1-3-8,4-6-2,-6-7-5,4-5-5,-4-5 0,1-4-4,-4-4-3,-6 3-4,-4 6-14,-4 8-5,0 4 8,0 7 5,3 7-1,1 2 4,0 4 5,3-3 2,-1 6 5,7-3 9,4-6 13,4-5 8,5 0-2,1-6 1,-4-6 1,-4-2 2,-4-4-3,-9-7 2,-6-1-4,-2 5-4,-4 1-5,-5 6-4,-7 10 0,-3 4 0,-2 14 0,-1 6 0,4 6-2,10 4 2,2 3 2,13-6 1,7-3-26,11-6-56,11-4-55,10-7-121,10-24-511,-2 13 0,-4-10 0,-2-10 0</inkml:trace>
  <inkml:trace contextRef="#ctx0" brushRef="#br0" timeOffset="121786.4932">29724 11446 2810,'0'0'54,"-4"0"16,-4 5 9,-2 5 6,2 4 6,-1 8 3,5 5 3,2-1 4,4-5 4,13 2-24,3-6-27,2-8-16,8-5-10,-2-4-10,1-12-9,-6-6-3,-1-7-1,-6-2-6,-5-4 0,-1 9-16,-5 6-1,-3 14 1,0 4 2,0 12 6,0 6 6,3 1 1,3 9 2,8-7 1,8 0 1,6-8 14,0-8 4,-4-3-1,-3-8-1,-8-7-1,0-8-4,-7-4-5,1-4-2,-1-3-2,1 4-12,-3 7-8,2 11-3,4 3 0,4 5 0,8 0 3,4 0-1,2 3 6,4-3-1,1 0 5,-3 0 9,-1-6 10,-9-1 5,-5-2 8,-8-2 10,-4 2 4,0-1-1,-3 2-5,-6 7 0,-5 6-5,-2 10-1,0 13 0,-4 4-5,6 7-18,9 3-64,-2-9-83,10-8-231,0-9-323,11-9 0,-2-13 0,6-10 0</inkml:trace>
  <inkml:trace contextRef="#ctx0" brushRef="#br0" timeOffset="121934.8415">30471 11293 2924,'0'-34'115,"0"0"4,0 3-10,0-2-7,0 17-27,0 15-59,0 2-135,0-7-549,0 16 0,0-2 0,0 2 0</inkml:trace>
  <inkml:trace contextRef="#ctx0" brushRef="#br0" timeOffset="122175.8292">30650 11183 3136,'0'-16'123,"0"8"8,0-6-8,0 5-6,3 5 1,-3 11 2,0 8 2,-3 10 1,-3 8-14,0 12-145,1 3-82,2-2-85,8-7-166,1-17-330,6 1 0,5-12 0,1-6 0</inkml:trace>
  <inkml:trace contextRef="#ctx0" brushRef="#br0" timeOffset="122422.5402">30851 11336 2245,'8'-27'175,"0"-9"41,0-5 38,0 2 15,-6 9-7,-2 12-5,-5 13-1,-3 16 6,-3 17 2,-3 17-115,-4 18-54,6 9-39,2 4-38,5-6-28,2-9-29,3-12-42,0-13-45,0-7-59,15-18-280,-9-8-309,6-6 0,6-13 0,7-4 0</inkml:trace>
  <inkml:trace contextRef="#ctx0" brushRef="#br0" timeOffset="123411.0221">31161 11416 3340,'0'-12'103,"2"1"-11,-2-1 2,2 2 2,-2 19 0,1 8 3,-1 8 1,0 7 3,0 1 1,0 0-85,-1-5-39,-1-10 11,0-4 6,2-7-9,0-5-2,4-4-6,8-5 1,6-7-5,6-2 0,6-6 3,0-2 10,-3 3 0,-5 9-9,2 7 8,4 5 0,-2 9 5,-2 3 0,-5 1 2,2-1 4,-4 0 2,3-8 8,2-4 1,6 0 2,-2-8-2,-3-3 2,-1-4 0,-5-6-2,-4 6-3,-9-1-4,0 2-11,-4 8-5,0 4-1,2 6 0,2 7 2,8 4 1,6 4 1,2 2 3,7-2 3,3-4 3,0-11 13,0 0 1,2-12 4,-2-5 3,-3-11-4,-11-5-2,-9-13-2,-8-3-1,-10-2-2,-6 6-3,-8 12-6,-1 11-2,-1 10-3,2 8-4,6 11-1,14 4 0,1-2-19,16 9-34,8-1-31,13-3-6,2-7 3,3-6 4,0-7 2,-5-8 10,-7-10 31,-4 1 26,-2-13 43,-4-5 52,-3 0 48,-3 7 13,-5 5-7,-1 9-11,-2 12 0,-2 17-6,-2 19-27,-6 11-23,-3 18-24,-8 6-37,-3-5-26,-2-4-10,7-16 10,7-12 10,5-11-2,10-13-5,12-9 1,4-11 0,12-9 7,4-7 25,4-3 16,-6-4 12,-10 9-5,-7 6-8,-9 13 6,-9 9 3,0 17 0,-2 14 1,-7 10-49,-7 5-116,10-1-704,-29-2 0,-9-12 0,-23-12 0</inkml:trace>
  <inkml:trace contextRef="#ctx0" brushRef="#br0" timeOffset="124323.6461">28894 11891 2895,'-5'2'14,"0"2"0,2 6 7,0-1 7,8 5 6,7-2 5,7-6 6,4-4 4,7-2 3,-1-5-7,-8-5 6,-2 1 8,-11-6 14,-5-3 3,-3 1-6,-12 6-6,-9 5-4,-11 8-4,-4 10-2,-5 12-4,7 11-7,7 8-11,9 8-18,10 0-12,7-2 6,13-5 3,13-10 2,12-12 2,9-6 0,10-9-2,4-7-3,5-7-2,-6-10-1,-7-4 0,-2-7 0,-16-3 9,-10 5 28,-10 4 0,-9 8 0,-18 11 5,-12 10 6,-10 5 4,-11 9 3,-4 4-1,5 10-1,9-1-16,10-6-50,9 0-33,7-11-11,7-7-39,6-7-21,7-6-12,3-11-15,1-8-1,8-3 2,-1-7 19,-2 1 46,-5 3 28,-3 13 15,-4 5 43,-3 15 24,-4 8 15,2 9 16,-2 5 2,4 5-2,5 0-36,8 0-64,13-6-66,9-13-127,15-3-479,-7-7 0,1-6 0,-5-10 0</inkml:trace>
  <inkml:trace contextRef="#ctx0" brushRef="#br0" timeOffset="124773.7705">29664 12156 2746,'0'-11'156,"0"0"0,2 2-9,-4 3 7,-4 6 9,-1 13 9,0 15 10,-1 11 7,3 11 6,4 11-126,1 9-24,1 2-1,2-2-7,-6-1-19,3-12-9,0-18-5,-4-10-17,-6-17-11,-1-8-5,-2-12 0,4-13-4,2-8 3,3-10 15,11-19 16,6-10-1,8-9 3,5-6 17,6-2 21,5 8 11,-4 5 4,-3 21 4,-10 12-6,0 13-8,-7 17-4,-2 10-4,-1 17-8,-1 8-5,-4 15-16,-5 8-12,-3-1-2,-5-2-6,-7-7 2,0-14-23,-12-5-51,-3-13-88,10-3-250,-2-4-390,4-5 0,12-5 0</inkml:trace>
  <inkml:trace contextRef="#ctx0" brushRef="#br0" timeOffset="125563.0512">29929 12279 2036,'14'0'116,"10"-6"20,6 0 9,9-6 8,3-3 11,0-6 20,1-3 24,-6-1 13,-9-3 16,-11 6-92,-9 5-37,-5 4-18,-3 10-11,-5 10-7,1 5-13,1 8-16,0 10-22,0 1-10,3 1-13,3-2 4,7-4 15,7-7 4,5-4 3,10-10 2,1-3 1,0-8-6,-1-7-7,-4-8-3,-5 0-1,-5-9-5,-7 8-2,-7 0-19,0 12-11,-4 4-1,0 11 4,0 1 6,0 12 10,6 3 6,4 6 3,3-4 3,5-1 0,6-5 19,5-11 10,1-2-2,0-4-3,0-10-12,3-4-17,-3-6-12,-1-8-7,-5 5-5,-9-1-14,-6 10-10,2 9 1,-9 9 3,8 10 4,1 7 9,3 6 15,-3 7 11,7-1 10,-3-10 8,6-7 18,2-9 7,2-3-4,6-12-2,4-7-6,3-7-6,0-5-10,-2-12-3,-6 1-8,-9 4-12,-11 9-20,-6 8-4,-6 13 0,-2 10 3,-4 10 2,-3 13 7,4 9 6,-2 8 2,-1-1 0,6-3 5,-3-7 8,1-12-17,-3-8-65,-3-8-131,-5-29-516,-10 9 0,0-10 0,-12-13 0</inkml:trace>
  <inkml:trace contextRef="#ctx0" brushRef="#br0" timeOffset="145736.0813">2497 1798 982,'0'-2'87,"0"-2"28,0 4 28,0-6 28,3 1 18,-2-1 16,-1 1 13,2-2 19,1-5 17,-2 2-47,1-4-10,4-1-16,-3-3-19,0 2-20,-1 1-8,-2 3-10,0 1-10,0 4-19,0 5-24,0 1-17,0 2-17,-2 5-7,-6 14-8,-2 5-7,0 17-11,-6 6 0,4 11-4,3 2 0,-1 4 10,4-6-1,2-1 5,3-5-7,1-4 0,1-7-1,3-6 7,2-6 7,7-6 16,5-6 10,8-9 6,7 1 10,6-6-4,0-3 8,2-4 0,-2-4 0,0-3-4,-8 1-13,-2-6-18,-6 1-23,-2 2-42,-3-2-58,2 5-72,-4-5-126,-2-11-570,-6 5 0,-3 0 0,-10-4 0</inkml:trace>
  <inkml:trace contextRef="#ctx0" brushRef="#br0" timeOffset="145979.6418">2581 1904 2694,'0'-8'74,"4"4"5,5-6 2,8 0 4,7 2 1,13 1 0,3-7 0,1 4-9,-9-3-44,-10 5-142,-6-4-177,-16-7-311,-16 12 0,-10 3 0,-7-3 0</inkml:trace>
  <inkml:trace contextRef="#ctx0" brushRef="#br0" timeOffset="146177.2969">2573 1670 2548,'0'-13'126,"-3"-7"6,3-1 0,3-9 2,11 8-3,15-2 1,7 0-5,12 6-51,2 2-79,1 8-245,7-2-409,-26 13 0,-15 4 0,-7 11 0</inkml:trace>
  <inkml:trace contextRef="#ctx0" brushRef="#br0" timeOffset="146908.1285">3177 1864 2860,'0'-7'105,"3"-7"4,-3 2-1,9-1-1,2 10 0,2 0 0,5 9 0,1 9 2,0 11 0,-6 10-87,-4 12-16,-6 5-4,-1 4 0,-4-10 2,-4 0 1,0-13 2,-1-7 8,-2-12 2,-2-11 4,-2-4 10,1-7 10,-2-11 3,4-10 5,5-9 1,4-12 0,4-6-1,7-2-6,10 1-3,8 2-6,7 13-13,4 8-12,1 15-4,-4 13-7,-2 5-3,-7 10 3,-7 13-3,-10 0-4,-4 9 2,-4 3 2,-2-2 3,-5-5 3,-1-5 9,-1-7 7,-1-10 8,-1-2 4,3-11-2,1-8 4,8-8 4,3-10-8,9-12 3,3-1-7,8 7-8,1 4-9,4 17-8,1 12-4,1 14 0,-1 13-2,-2 15 0,-10 7 3,-2 2 2,-7 4 6,-5-6 0,-3-7 4,-3-5-8,4-6-33,-8-5-31,4-7-48,0-3-52,6-6-190,7-12-420,4 1 0,10-11 0,9-9 0</inkml:trace>
  <inkml:trace contextRef="#ctx0" brushRef="#br0" timeOffset="147189.1205">4121 1781 1476,'0'-12'235,"0"-3"27,3 0 1,-3 0-15,0 2 2,-6 11 3,-5 9 6,-1 12 2,0 9 5,-1 7-169,8 10-62,5 4-24,2 2 1,2-6 12,-2 0-3,-2-6-9,4-6-3,-10-7-3,-8-10-3,-10-6-1,-4-1-4,-4-6-13,1-2-34,8-1-108,25-10-599,-4 7 0,5-3 0,4 2 0</inkml:trace>
  <inkml:trace contextRef="#ctx0" brushRef="#br0" timeOffset="148223.6326">2055 2880 174,'-8'-1'51,"0"-3"24,-5 4 37,-2 0 50,0 0 21,4 0 18,-4 0 35,4 0 33,0 0 30,3 0-7,3 0-4,5 0-12,-3 0-27,3 0-46,0 0-17,3 0-18,-3 0-25,5 0-24,14 0-23,11-2-16,23 0-10,28-2-7,20 0-7,17-6-4,13-2 0,12 4-1,3-1-7,0 3-6,-2-1-10,-4 2-9,-6 1-4,-6-4-6,-3-6 0,-1 3-1,-6-1-2,-10 0 0,-17 2-2,-17 1-2,-27 2 1,-18 2 3,-18 1 4,-2 4 3,-9-4-5,0 4-5,0 0-1,0 0-7,0 0-20,-1 0-18,-9 0-80,-5 0-216,-15 4-441,-9-4 0,-7-4 0,6-7 0</inkml:trace>
  <inkml:trace contextRef="#ctx0" brushRef="#br0" timeOffset="150361.6863">2065 3580 557,'4'0'45,"-4"0"33,2 0 31,2 0 19,4 0 16,-4 0 26,4 0 30,0-2 29,3-3 13,-2-3-17,-5-10-6,0 2-27,-2-10-24,2-5-12,-4-3-12,0 0-19,0 2-17,-4 5-26,4 0-10,-7 9-9,-2 2-12,-9 11-10,-3 6-5,-2 13-8,-2 14-4,1 12-7,7 15-10,4 5-3,7 1-4,4-6-3,4-7 4,4-15 2,7-5 5,0-12 7,9-9 2,4-3 4,-4-8 2,-1-4 6,-11-7 5,-4-3 2,-1-2 1,-12 1 0,-1 6-6,-7 1-6,-10 9-4,-10 3-4,-4 15-4,-2 4-5,5 14-14,8 12 0,8 5-3,8 0-1,7-2 1,10-6 1,7-12 4,6-2 5,7-15 3,10-3-1,8-8 4,0-4-30,2-5-80,3-6-193,-9-18-419,-4 6 0,-9-5 0,-2-2 0</inkml:trace>
  <inkml:trace contextRef="#ctx0" brushRef="#br0" timeOffset="151778.4336">2332 3573 2578,'2'-16'153,"2"-2"34,-3-2 11,0-1 0,-1 9-12,0 11-13,0-2 4,0 13 7,0 10 3,0 11-109,0 11-42,-1 16-75,-2-1-33,-1 0-14,-2-10-17,1-10 8,-4-14-8,5-14-18,-9-8 0,-2-2 0,0-7 3,1-4 50,4 2 33,4-5 20,6 2 29,-3-2 8,10 3 7,5-3 8,11-5-3,13-2-2,5 0-6,8-9-7,-3 0-10,-8 3-4,-9-5 2,-12 4-4,-7 6 4,-8 1 9,-1 6 7,-1 6 6,-1 6-2,-1 1-1,-8 5 1,-3 9-5,-7 9 3,0 5 0,2 11-3,5 11-9,8 0-8,3 5-10,3-11-4,2-6-11,7-12 8,0-10 4,3-9 1,8-8-4,5-9 1,0-7 2,0-4 1,-3-4 5,-5 4 7,-6 6-1,-5 4-14,-1 10-5,1 7 2,-6 6 3,5 8 1,6 5 0,-3 1 4,3 1 3,9-8 8,3-4 11,1-6 9,2-9 0,4-4-2,-6-9-1,-2-7-4,-9-5 1,1-1-1,-9-2-5,0 7-18,-5 10-15,-1 8-2,0 6 1,2 6 3,-2 8 0,7 5 4,2 1 2,5 2 3,4-6 3,6-4 15,0-11 17,0 2 3,-1-7-2,-4-11-2,-8-1-2,-5-7-2,-3-3-1,-3 3-3,0 0-1,0 7-11,0 4-11,-2 9-1,1 10 1,-2 13 0,1 11 2,1 17 2,2 8-2,4 11-2,1 5 1,-2 2 5,-1-3 9,-6-4-3,-6-12-5,-9-6-7,-6-20 5,-8-7 0,-5-10 1,0-8 5,3-8 6,6-8 5,14-2 0,7-10-1,9-7 0,15-8 7,13-4-6,12-10-5,11 2-4,9-10-5,2-4-6,-6-2-3,-10-1-1,-14 3 2,-11 4 4,-14 3 2,-6 13 6,-3 6 5,-3 9 11,1 6 6,-1 7-2,-1 5-3,-8 8 2,-2 4-3,-2 14-6,-4 10-5,1 11 0,6 18-2,9 9-7,4 7-4,6 0-2,5-5 4,6-9 1,-1-7 3,3-15 3,-5-10-6,1-9-21,-2-12-89,15-2-708,-15-2 0,-4-10 0,0-4 0</inkml:trace>
  <inkml:trace contextRef="#ctx0" brushRef="#br0" timeOffset="152843.9552">3675 3646 982,'0'0'91,"0"0"23,0-3 17,0 3 34,2-6 34,-2 3 31,1-4 19,5 0 12,-1-1 9,3-6-48,5 1-45,2 2-22,0 2-19,2 5-34,5 4-36,-7 12-28,0 5-16,-6 17-18,-3 8-7,-6 14 3,0-2 5,-9 1-3,3-12 9,1-11 22,-1-12 59,2-11 10,4-7-3,0-8 2,0-7 1,2-15-8,4-5-6,3-6-3,7-6-14,5 3-19,-1 13-58,0 5-13,8 9 2,-2 9-2,2 12-2,-2 7 6,-5 7 2,-5 4 5,-9 2 5,-4-3-1,-3-3 10,0-7 13,0-6 12,0-4 6,0-3-6,0-10-3,4-8-3,6-13 2,3-2-4,6-6-4,-1 4-15,2 5-22,-7 12-8,-2 10 1,2 14 9,-2 10 3,4 15 3,0 4 1,-4 9 9,-2-1 0,-3-4 5,-3-8-2,-3-9-18,4-9-34,-4-4-105,14-6-715,-14-6 0,6-10 0,6-7 0</inkml:trace>
  <inkml:trace contextRef="#ctx0" brushRef="#br0" timeOffset="153669.9363">4455 3622 839,'0'0'105,"-3"0"6,2 0 1,1-2-1,0 2 4,0 0 13,0 0 20,0 0 11,0 2 6,0 0-74,0 1-21,0 4-1,1-4 10,2 3 16,1-3 23,7-3-1,4 0-17,2-3-6,2-3-5,0-7 2,-3-6-1,-6-5 5,-5 0 1,-1-2 1,-4 7-13,0 2-14,-4 4-3,-5 10-2,-6 6-5,-8 10-4,-1 4-4,2 14-9,7 0-12,7 10-17,5-5-13,4 3 3,7-7-1,6-4 6,10-8 8,9-9 0,6-7 4,4-8-3,-3-11 2,-3-8-4,-6-8-2,-9-11-3,-4-8 1,-6-3-5,-6 5-4,-4 5 4,-2 10-5,0 11-18,0 13 4,-2 6 5,1 15 3,-1 14 6,-1 12-1,0 11-1,3 6 0,0 2-16,0-1-81,3-11-142,5-12-505,-11-8 0,-2-15 0</inkml:trace>
  <inkml:trace contextRef="#ctx0" brushRef="#br0" timeOffset="155037.2477">4715 3684 1546,'-1'-17'186,"1"3"20,-2-2 4,2-1 4,7 6 4,9 6 3,8 1 1,10-6 1,12 5-2,3-4-150,0-6-35,-4-3-17,-12-3 0,-11-5 9,-10 0 18,-7 3 22,-5-3 2,0 5 17,0 2 10,0 5-1,0 6-20,-5 6 1,-4 4 0,-7 6-15,-1 17-24,-5 14-16,4 12-4,4 14-17,11-3-10,0-4-5,3-5 12,9-16-2,0-10 5,6-15 8,2-8 0,4-9-1,0-14-1,-2-6 0,3-6 1,-6-8 8,0 4 0,-3 8-8,-4 3-17,-3 11-9,3 11 1,2 8 0,3 12 3,6 3 1,4 5 0,1 4 1,6-3 6,7-9 11,0-7 9,0-7 6,2-4 1,-3-14-2,-4-1-4,-10-11-4,-1-7-3,-16-8 1,-4-6 0,0 4-4,-6 3-2,-2 11-1,-10 15-7,-6 9-1,-9 14 0,-1 11 8,2 7 0,8 7 1,11 3-1,4-2-4,10-6-1,10-8 9,3-6 6,6-10 3,3-1 0,0-11-3,-2-9-5,-7-4-8,-6-7 1,-3-7 2,-5 11 6,0 0-27,-2 8-7,0 12-3,0 7 5,0 12 3,0 2 7,0 9 5,3 6 1,3 1 2,6-11 0,1 0 14,4-11 14,1-6 1,4-8-4,-6-8-2,0-9-2,1-5 2,-2-7-2,-5-5-2,-1 7-4,-1 2-11,2 11-7,-2 8-9,1 12 0,1 8 5,1 3 1,-2 9 2,-2 5 2,-1-5-1,-2-1 5,-1-7 17,0-6 6,0-4 4,4-4 1,1-6-4,4-7-4,6-8-4,4-8-8,-1-6 0,5 5-5,2 4-6,-3 9-12,-2 10 1,-4 10 0,-4 7 2,-3 7 4,-1 1 3,-2 5 5,3-5 4,4-4 5,1-12 5,7-1 5,3-7 2,3-11-2,-1-7-1,-1-5-4,-2-12 1,-7-9 3,-4 4-4,-6 5-5,-7 9-15,-4 14 5,-7 10-2,-6 20 3,0 10-4,-4 18 5,5 6 0,7 7 1,10-4 4,7-6 2,4-7 11,8-11-20,4-10-65,4-7-134,0-26-670,-4 5 0,-8-15 0</inkml:trace>
  <inkml:trace contextRef="#ctx0" brushRef="#br0" timeOffset="155953.7354">6929 3525 1177,'0'0'118,"0"0"25,2-3 23,3-4 29,2-8 20,8-4 9,-1-9 10,-1-1 15,-4-5 11,-5-3-78,-2-4-33,-5 4-11,-3 3-17,-1 7-24,-2 7-19,0 6-11,1 9-10,-3 5-15,2 5-12,3 11-4,5 8-3,6 9-14,9 10-6,11 8-3,5 0 1,5 4 2,-1-4 1,-15-4 1,-8-6 3,-15-6 3,-16-5 4,-10-7 5,-8-8 8,-2-8 3,-3-4 7,5-4 5,8-7 4,5-2 0,9-3-3,5-7-12,8 1-12,6-3-10,5 0-38,8-1-83,10 3-201,5-23-479,4 24 0,2 0 0,-2 6 0</inkml:trace>
  <inkml:trace contextRef="#ctx0" brushRef="#br0" timeOffset="157031.0221">7261 3325 2590,'0'-5'148,"0"1"-1,0 0-2,0 4 1,0 0 1,0 12 2,0 7 0,0 5 2,4 5 1,1 4-129,3-5-16,5-7 3,0-7 10,2-6 4,4-8 1,3-10 2,2-2 0,-3-9 4,-4-2-2,-4-6 3,-5 5 0,-5 2-9,-3 10-23,3 8-4,-3 8 3,4 12 1,2 7 0,5 12-4,5 3 4,7-2 1,5-6 1,6-12 8,2-8 20,2-6-4,-2-10-8,-3-11-5,-4-8-5,-10-10-5,-4-10-9,-8-8-2,-5-3-3,-2 0-2,0 10 9,0 8-2,-2 17 0,-4 12 3,-1 12 5,1 14 4,0 15 5,6 13 1,6 4-3,9 6 0,6-4-6,8-6 9,7-7 1,-2-11 4,1-15-5,-5-11 1,-5-10-5,-6-11-2,-3-12 3,-8-7 0,-2-8-8,-6-6-2,0 2 4,3 6 4,-6 10 5,3 8-6,0 17 2,0 8 1,-3 11 2,3 15-2,-3 17 5,6 15-3,3 18 2,2 10-7,5 10-1,1 3 6,-1 3-4,-4-8-3,-4-10-3,-2-20 3,-3-17 4,0-23 1,-3-13-4,-2-12-2,-2-14 2,-5-11-1,2-19 4,1-8 1,3-15 0,5-9-5,-2-3-6,10-2-1,7 8 1,4 10-2,5 8-4,7 17 2,2 13 2,-1 8-2,-1 13 0,-3 3 1,-1 11-3,-10 14-3,-4 9-1,-7 4 5,-8 8 3,-8-4 6,-5-2 1,-8-9 3,-1-6 5,-3-11 2,1 0 2,1-10 1,7 2-19,4-4-55,9-8-83,6-3-168,21-19-511,3-3 0,8-3 0,8-3 0</inkml:trace>
  <inkml:trace contextRef="#ctx0" brushRef="#br0" timeOffset="158769.9007">8417 3186 2730,'0'-11'135,"0"0"10,-2 4-5,2-3 0,2 10 3,-2 10-1,0 12 1,3 11-1,1 14 1,1 15-99,-5 3-33,2 0-10,2-7 4,-3-16 4,-1-11 0,5-15-3,-1-10-2,6-18-2,3-10 3,6-11 4,1-8-4,5-8-7,-2 7 2,1 4-5,-1 14-3,-2 12 3,0 6 2,-3 12 1,-3 10-1,0 4-2,-2 11 1,-1 2 9,-1-7-3,4-1 5,2-3 5,0-14 4,3-4 1,1-5 6,-1-12-1,-3-11 0,-2-3 2,-7-8-3,-3 0 6,4 7-10,-9 9-12,0 9-4,0 10 2,0 10-5,0 9 2,2 9-3,4 3-2,1 4-1,8-3 0,2-6 16,6-6 12,-1-11 0,1-3 0,1-12 2,0-4-4,-6-9 4,-5-5-6,-3-10-1,-6-7-3,-8 2-8,-5 1-7,-9 7-3,-4 12-4,-9 14-1,-3 6-2,4 12-1,8 11 0,14-1-6,5 1-8,14-1 9,11-3 6,12-7 6,5-8 0,5-4-1,0-6-3,-7-9 3,-9 0 7,-5-4 10,-10-1 4,-5 3-12,-1 2-24,-2 11-5,-7 5 0,2 9 1,2 11 8,-2 6-1,0 10-4,0 2 4,4-3-3,0-6-2,2-7 26,0-12 6,10-8 4,2-6-4,0-12-1,8-10 0,1-7 3,0-8-7,4-3 3,-1 3 6,-4 10-14,-1 16-7,-1 6-9,-8 16 4,-4 14 0,0 4 1,-5 7-3,4 3 9,6-5 2,0-6 7,8-7 8,4-6 7,2-13 5,1 0-1,0-10-1,-7-11-1,-3-9-2,-8-9-8,-3-3-8,-8 1-2,-2 6-2,-10 11-6,-11 13 0,-8 13-2,-4 11-1,-5 13-1,11 2 3,9 3 0,11 0 5,5-3-3,7-8 9,6-8 8,8-7 2,4-5 2,4-5 2,1-10 1,-6-8-2,-7-3 2,-5-5 0,-4 5-5,-4 9-32,-2 4 1,-1 8-1,0 11 0,0 10-1,0 6-1,4 5 5,-2 4 0,8-5 3,8-2 12,5-7 25,7-9 0,7-2 1,-2-12-7,-2-5-1,0-11-8,-8-4-11,-3-19-5,-1-4-5,-11-6-6,0 4-4,-3 0 2,-6 10 5,-1 11 0,-4 13-1,-10 7 7,0 14 10,-6 10 4,1 10 3,3 10 3,10 4 2,6 9-3,7 2-4,13-4 5,7-6 0,3-6 8,5-11 3,-1-12 4,-4-4 1,-6-12 1,-1-8-2,-3-10-1,-11-5-4,0 2 0,-7 7-12,0 2-18,-2 13-2,0 10-4,0 13 1,0 6-3,2 14 2,1 4 2,3-3 1,9-3 1,4-7-17,5-13-97,19-10-697,-18-9 0,-4-16 0,-7-16 0</inkml:trace>
  <inkml:trace contextRef="#ctx0" brushRef="#br0" timeOffset="158955.3038">10357 3098 3534,'1'-4'46,"12"0"2,8 0 2,9-2 1,0 5-1,1 1-51,-2 0-188,-17-32-528,-12 26 0,-12 1 0,-17-2 0</inkml:trace>
  <inkml:trace contextRef="#ctx0" brushRef="#br0" timeOffset="162631.4926">5462 4594 1258,'0'0'132,"0"0"41,0 0 19,0 0 9,0 0 2,0 0 6,0 0 2,0 0 6,0-4 4,0 3-59,0-9-58,3-2-41,0-2-21,1-3-7,0 0-6,6 0-9,2 5 0,0-3-6,3 7-6,-1 1-13,7 4-9,0 13 2,1 5 6,-2 9 0,-6 17 6,-1 7 5,-6 4 0,-7-4 2,0-3 6,0-10 12,-7-5 15,0-11 26,1-4 11,-4-10 2,-1-4 2,6-2-1,0-10 0,2-10-9,6-12-1,7-6-11,5-7-14,7-3-33,5 9-14,3 9-9,1 10 0,-4 11 1,3 8-2,-2 12 8,-8 9-4,-5 6-2,-6 2-8,-6 4 15,-3-5 6,-3-7 10,3-5 2,0-10 4,0 0-4,0-8-5,0-7-2,3-15 11,9-2-3,6-11-9,2 1-7,10 4-6,0 13-10,-3 12-1,3 13 5,-6 15 4,-3 12 7,-4 3-3,-1 9 9,-8 0-35,0-5-63,-1-7-211,2-20-463,-6 0 0,3-7 0,0-13 0</inkml:trace>
  <inkml:trace contextRef="#ctx0" brushRef="#br0" timeOffset="163188.7191">6416 4612 2858,'0'0'39,"0"2"5,-3 3 3,0 9 1,-1 6 0,1 2 2,-2 5 2,4-1 2,1-7 0,4-7-26,4-7-4,7-5-3,0-7-1,4-13-1,-2-1 1,-1-6 4,-5-3 9,-3 0 11,-1 9 4,-6 7-19,1 4 1,3 5-1,2 15 2,4-1 2,4 12 0,6 3-2,-2 7-10,10-10-9,0-2-1,7-11 12,0-1 1,4-14-2,-2-7-1,-7-12-4,-3-6 0,-4-20 0,-12-9-1,-5-1 8,0 1 18,-7 11 12,0 14-1,0 13-12,2 10-2,-2 16 6,0 14-5,0 16 0,0 16 5,0 8-9,2 6-21,1 2-19,-2-8-12,2-14-37,2-6-81,0-17-218,-3-36-429,-2 14 0,-2-11 0,-2-10 0</inkml:trace>
  <inkml:trace contextRef="#ctx0" brushRef="#br0" timeOffset="163320.8267">6891 4515 2696,'0'-7'35,"4"1"8,11-1 5,13 6-11,18-4-112,31-9-481,-6 9 0,0-8 0,-3-1 0</inkml:trace>
  <inkml:trace contextRef="#ctx0" brushRef="#br0" timeOffset="163996.1575">7378 4347 2350,'-20'-2'79,"-10"0"8,-7 4 4,-8 4 8,6 14 5,7 7 8,4 5 0,9 8 3,12-2 6,5-5-59,8-4-10,14-9 2,10-8-2,2-8-4,8-8-4,-2-9-5,-8-6-1,-9-6 1,-5-6 6,-7 7 5,-5 4-10,-3 5-20,-1 9-3,0 8 0,2 7 1,2 10 0,9 7 2,10 2-1,9 2-7,11-9-10,11-10 6,-4-8 13,5-3 0,-12-14-1,-8-3-5,-14-10 4,-6-11-9,-15-1-7,0-5-2,-9 11-2,-6 10-2,-9 13-4,-3 10-1,-3 11-3,8 7 1,7 5-10,8 2 8,7-2 6,7-1-3,4-3 8,2-11 1,-3-5 6,6 0 1,-8-3 3,-2-2 1,-6 1-8,3 2 1,1 3-4,-1 8 4,3 13-6,-1 17-1,-2 12-2,-3 17 2,3 5-3,-8 8 0,3-7 13,-2-12-1,2-8-6,-2-18-18,1-14-85,3-19-251,-4-6-358,4-18 0,0-15 0,11-12 0</inkml:trace>
  <inkml:trace contextRef="#ctx0" brushRef="#br0" timeOffset="165002.7587">7953 4674 3385,'0'0'19,"2"0"-2,3 0 8,0 0 4,12-4 9,4-2 3,6-5 2,-2-9-1,0-8 0,-6-7-20,-8-4 2,-4-2 3,-7 8 3,0 4-1,-10 7-10,-1 14-4,-7 8 0,-5 8 2,-4 14 7,2 7-1,4 4 3,10 6 3,8 2-9,8-6-2,12-3 15,8-5 2,8-12 1,9-10 2,0-7-7,-3-6-9,-4-16-4,-6-10-4,-8-7-3,-2-5 2,-8 6-14,1 4-14,-3 16-7,0 9-3,0 11 4,1 14 17,-1 7 5,0 6 2,2 3 3,-4 7-4,6-9 6,0-2 16,-1-12 11,6-8 4,-1-9-5,7-11-5,1-10-8,1-7 1,0-12-2,-2 0-3,-2 5-6,-3 4-14,4 18-7,-2 8-4,2 10-2,-2 7-3,-2 7 4,-6 7 5,-2 1-2,-1-2 5,-1 0 3,6-13 8,5-1-5,3-4-20,7-6-15,2-8-4,-5-6 1,-4 1-4,-1-9 5,-9 2 1,-3 3 12,-6 3 9,1 3 10,-5 4 17,1 2 5,-1 3 11,0 4 7,0-2 10,0 2 0,0-4-2,0 2-11,-1-3-11,-3-2-1,2-1 1,-4 2 8,3 1-14,0 3-14,2 2-12,-2 0-5,-1 6-2,0 6 1,2 9 0,-1 8-1,3 9 7,0 7 7,3 0 6,-3 4 5,0-8 1,2-2-8,0-12 4,4-2 4,3-19-4,6 1-78,6-11-231,-3-41-478,1 23 0,0-11 0,-5-8 0</inkml:trace>
  <inkml:trace contextRef="#ctx0" brushRef="#br0" timeOffset="165168.2155">8939 4157 3093,'0'-8'49,"0"-1"-11,0-5-13,0 3-53,13 8-205,-3-3-355,0 6 0,4 6 0,1-3 0</inkml:trace>
  <inkml:trace contextRef="#ctx0" brushRef="#br0" timeOffset="165448.8989">9240 4219 3275,'0'-4'95,"0"-1"6,0 1 0,-2 3 3,-2 8-1,-5 15 2,0 8 1,3 12-1,1 9 3,4 0-65,11-2-19,5-4-1,10-11 5,7-10-1,8-14 2,-1-5-3,-4-5-19,-5 0-67,-11 0-154,-8-30-613,-5 25 0,-9-4 0,0-4 0</inkml:trace>
  <inkml:trace contextRef="#ctx0" brushRef="#br0" timeOffset="167695.5432">10203 4406 1401,'0'0'95,"0"0"3,0 0 0,0 0-1,0 0 8,0 0 33,4 0 31,1-1 4,1-6 5,3-3-72,-3-8-3,2-11 4,-8-2 6,3 0 13,-3-1 7,0 3 4,-7 6-22,-1 8-6,-9 6-4,-9 5-9,-5 8-13,-1 9-8,2 9-7,5 7-16,13 12-16,4 1-38,8-3-8,9-2 5,5-13 6,5-8 7,6-9 4,5-7 5,4-7 6,-3-9 6,-4-7 6,-8-2 7,-3-8 11,-7 6 11,-5 9-12,-3 6-15,0 7-4,-1 9 2,-1 8-1,4 7-8,5 6-2,4 7-6,6-4-6,10-5-15,12-11 10,3-5 13,-2-10 2,0-9-4,-3-5-1,-7-13 3,-6-10-3,-6-5-3,-5-8-8,-8 7-6,-3 4-3,-3 8-8,-5 15-4,-5 12-2,-5 10-4,-4 11 1,-3 10 1,6 9 1,5-1-9,9 3 8,9-1 1,7-8 6,8-10 7,2-4 0,4-11 5,1-8 3,-4-3 2,-9-13 1,-2-6 12,-5-3 3,-5 2 0,-4-1-1,0 9-11,0 8-12,0 8 1,0 12-2,-4 7-3,1 22 2,3 17-6,0 22 0,0 21 3,3 10-1,-3 8 4,0 1 2,0-11-5,0-16-7,-7-20 10,-4-25 1,-10-17 6,-5-18-3,-9-9 1,-2-10 10,2-12 11,8-9 14,6-4-1,12-8 7,9-5-19,11-8-2,18-5-40,15-6-57,12-2-43,16-6-80,3 5-54,-5 8-33,-9 7 5,-14 13 3,-13 10 12,-8 11 14,-15 7 49,-5 6 54,-3 6 55,-3 2 83,-3 2 60,3 2 32,3 1 0,-3 1 0,0 6 7,0-5 5,0 0 10,4-2 12,2-3-7,3-8 1,-1-7-4,3-6 1,-8-3 10,-1 0 15,-4 4 10,2 3-16,-10 7-26,-3 5-11,-11 5-9,-3 12-15,-3 14-9,6 5-9,10 8-14,8 5-21,3 1-15,12-6-1,12-9 12,5-3 0,8-15 3,5-7 4,0-9 3,-5-5 0,-1-13 0,-6-6 4,0-2-6,-4-1-5,-8 4-14,-4 6-9,-1 15-3,-5 6-6,-4 9-4,2 9 8,0 6 2,-3 3-4,0-1 3,3-3 0,0-7 8,-2-8 13,8-2 5,5-6 5,3-10 2,4-3-4,6-12 3,-2 0 0,1-12 0,-7 8-2,-2 0-3,-2 13-10,-3 4-11,-6 9-6,4 6 4,-3 4-2,-1 9-1,0 0-2,0 3 2,4-1 6,-1-4 4,5-7 8,8-4 5,2-3 2,8 0-2,-4-10 2,3-4 1,-4-5 2,-5-10 1,-2-2 0,-4-7-2,-8 1-3,-2-6 2,-4 3 12,-2 4 12,-2 7 5,4 6-3,-2 9-7,-4 6-6,-2 7 1,0 12 1,-2 9-1,1 15 0,4 10-11,3 12-14,3 1-5,0 3-13,8-3-33,-4-7-43,4-8-119,16-20-634,-21-7 0,-3-13 0</inkml:trace>
  <inkml:trace contextRef="#ctx0" brushRef="#br0" timeOffset="167863.3083">11815 4141 3067,'5'-10'61,"6"0"1,8 1 0,9-5-3,5 4-77,11-2-261,-17 3-323,-9-1 0,-8-2 0,-9-2 0</inkml:trace>
  <inkml:trace contextRef="#ctx0" brushRef="#br0" timeOffset="168086.3458">12016 3680 3409,'0'-10'66,"2"3"-2,9 3 3,9 10 1,11 19 3,9 26 2,5 23 0,-5 23 2,-13 17 1,-16 13-64,-22 10-69,-2-8-742,-51 2 0,-20-21 0,-33-19 0</inkml:trace>
  <inkml:trace contextRef="#ctx0" brushRef="#br0" timeOffset="169184.9392">5438 4115 1635,'0'0'17,"0"-3"-1,4 3 2,-4-2 6,0-2 10,0 4 15,0 0 14,0 0 11,0 0 9,0 0-6,0 0 13,0 0 18,0 0 17,0 0 11,0 0 4,0 0 2,0 0-3,0 0-3,0 0-5,0 0-7,-7 6-17,-8 25-17,-9 32-20,-8 33-10,-6 31-14,1 26-14,8 12-14,10-4-10,11-2-9,12-14-60,20-16-217,19-62-412,14 14 0,10-35 0,5-30 0</inkml:trace>
  <inkml:trace contextRef="#ctx0" brushRef="#br0" timeOffset="179247.9496">5850 7218 794,'-4'-3'137,"0"0"41,0 3 27,-3-6 14,7 6 10,0 0 3,0-1 2,-3 1-1,6 0-3,-3 0-95,0 0-40,0 5-38,0 0-23,0 10-14,0 0-9,4 5-3,-4-2 1,3-5 3,1-3 10,-3-1 31,2-9 22,1 0-1,2-5 2,3-13 5,-4-5 3,-1-8 5,-2-5-1,-2-3-1,-2 2-4,-4 5-32,-6 3-26,-2 5-2,-12 5-6,0 5-8,-6 10-8,-2 6-7,1 10-7,-1 11-4,0 13-4,8 13-4,10 2-1,8 2-2,5 0-4,8-11-1,3-11 5,12-7 18,4-12 12,8-5 9,4-16 7,3-10 8,-7-13 7,0-8 9,-5-18 7,-8-3 10,-4-9-3,-4-9-11,-8 5-3,-3 2-1,0 11 1,0 11-3,0 17-20,0 12-22,0 13-1,0 18 1,-5 19-1,-1 28-4,3 15-5,-4 15-7,5 6-10,1-7-1,4-7 13,1-17-10,8-10-58,2-16-87,17-20-208,-1-12-317,-2-13 0,4-20 0,-4-6 0</inkml:trace>
  <inkml:trace contextRef="#ctx0" brushRef="#br0" timeOffset="179985.9022">6166 7099 2402,'0'0'-2,"4"0"7,0 1 3,5 1 5,3 0 26,5 0 12,1 0 8,0-4 5,-3-4 8,1-5 14,-5-1-7,-6-8-7,-4-2 7,-1-1 0,-6-4-19,-3 5-6,-2 5-8,-5 2-10,-1 12-9,-1 10-4,-3 9 0,6 16-3,5 7-9,5 4-9,7 4-8,12-9 0,3-5 8,6-10 13,7-7 6,7-12 4,-3-8 3,0-8 4,-7-14 0,-3-9 6,-4-10-2,-11-9-5,-6-7-2,0 0-10,-3 2 3,0 10 9,0 10-12,0 15-13,0 14 2,0 14-5,0 22 2,-3 13 1,3 22-8,0 15 2,0 21-6,0 10-13,-3 7 10,-3 5 12,-2-3-2,-2-7 0,2-14-2,7-11-4,-2-19-4,6-23 3,4-11 9,10-19 1,7-11 1,2-7 2,7-13 2,-6-7 4,-6-5 6,-12-10 1,-3-2 8,-11-7-1,-4 0-8,-6-4-6,-6 6-2,-4 0-4,-2 9-4,-2 2-8,9 12-48,2 3-97,14 3-212,-1 3-312,5 12 0,2-7 0</inkml:trace>
  <inkml:trace contextRef="#ctx0" brushRef="#br0" timeOffset="181109.7728">6670 7192 2821,'0'-1'50,"0"1"-4,0 0-6,0-2-4,3-1 7,-1 1 14,3 1 23,1-5 6,3-6 3,1-4-38,2-3-3,-1-7 6,-5-1 8,-3 3 10,-2 6-1,-1-1-16,0 7-25,-6 2-11,-4 6-3,-6 4-8,-4 9-3,-3 7 0,2 10-7,0 6-5,9 7-9,5 2-3,5-2 0,7-5 12,11-7 8,8-9 8,6-12 5,9-6 3,4-12 5,-3-8 5,-6-10 2,0 1 6,-3-11 3,-4 4-6,-6 0-10,-3 5-11,-5 10-11,-6 3-15,-4 10-9,0 4-5,-3 4 4,2 0 0,-2 0 0,0 0 3,0 0 3,0 0 7,0 0 16,1 0 24,-1 0 10,0 0 0,0-3 2,0-2-2,0-2-3,-1-3 1,1 0-8,-2 4-15,-4 2-8,-8 12-15,-1 10-2,-6 13-1,-1 8-7,8 12-1,7 5-1,2-1-3,11-11 6,12-3 16,10-16 9,4-10 7,14-10 7,5-10 7,-7-15-2,-2-13-6,-7-14 4,-5-9 5,-13-6-5,0-4 1,-12 4-9,-1 8 0,-4 8 5,0 9-6,0 18-13,0 3 2,0 12-6,0 12 1,0 14 1,0 10-5,-4 16 1,-1 11-4,1 2-28,2-3-29,-1-5-26,3-13-36,0-11-56,0-17-32,0-7 8,0-14 18,0-5 23,0-12 29,0-3 39,3-6 47,5 0 54,4 3 44,2 8 60,8 8 33,2 9-5,0 3-17,-4 8-21,1 4-27,-2 7-19,-7 3-15,-1 6-9,-5 2 1,1-3-8,-5-4-50,1-3-128,1-8-509,-4-4 0,0-3 0,-7-6 0</inkml:trace>
  <inkml:trace contextRef="#ctx0" brushRef="#br0" timeOffset="181273.6963">7435 6846 1823,'0'-8'105,"2"-1"-2,1 0-6,1 1 0,1 1-14,-1 7-70,2 0-60,1 3-47,17-3-342,-14 8 0,3 5 0</inkml:trace>
  <inkml:trace contextRef="#ctx0" brushRef="#br0" timeOffset="181771.8939">7586 6918 1022,'0'10'143,"0"0"26,6 3 16,-3 3 6,1 2 4,-2 1 6,1-1 2,-3-2 4,1-3 6,-2-1-93,2-5-44,-1 0-23,2-7 2,1 0-2,3 0-1,6-7-6,5-2-6,6-3-8,3-2-6,2 5-2,0 1-4,-1 6-3,-7 2-16,-1 6-2,-2-2 0,-4 1 3,-2-5 10,2 4 4,1-8 3,-2-1 3,3-9 2,-1-8 2,-7-1 12,-1-6 7,-6-4 11,0 5 2,0 4-5,-3 9-4,-7 6-6,-2 11-3,-3 13-3,1 13-4,3 13-15,8 5-12,5 5-12,9-2-3,4-6 1,4-12 4,7-3-20,-1-11-49,2-10-149,6-17-496,-11 3 0,-3-8 0,-1-9 0</inkml:trace>
  <inkml:trace contextRef="#ctx0" brushRef="#br0" timeOffset="182278.9466">8468 6690 3690,'0'-7'71,"3"1"-18,0 2-1,-3-2 6,4 16 0,1 21 4,2 8 3,1 19-1,-2 11-10,0 4-87,0-2-15,0-6-2,1-17-30,6-9-21,1-18-29,5-12-21,3-14-4,1-13 1,1-13 14,0-5 24,-5-11 33,-1-4 45,-8-1 72,-4 10 53,-5 5 54,0 11 17,-1 14-5,-2 7-2,-4 8-5,-2 11-8,2 11-22,0 7-23,4 7-40,6 2-37,6 2-26,0-5-1,0-5-24,6-8-73,1-3-174,0-26-475,5 5 0,1-2 0,5-13 0</inkml:trace>
  <inkml:trace contextRef="#ctx0" brushRef="#br0" timeOffset="183532.1863">8995 6957 3163,'0'0'22,"0"0"3,0 0 9,6 0 7,6 3 5,6-3 5,6 1 1,4-1 4,-2-1 4,-2-8-16,-7-1 0,-3-3-2,-7-7-8,-4-3-5,1 3-4,-14 1 1,-7 8 2,-4 7 4,-6 4 4,-7 10 4,0 6 9,9 12 2,10 5-1,6 6-1,12 3 1,13-6 2,5-6 2,10-6-4,8-9-6,2-9-3,0-6-5,-5-8-2,-8-9 2,-2-5 0,-8-6 0,-5-8-6,-7-2-4,-3 8-6,1 4-13,-1 11-14,-3 10-1,0 10-5,0 13 0,0 5-1,0 11-1,0 5 0,8-2-9,-2-1-40,6-11-41,9-5-49,0-12-52,3-7-35,2-6-14,-2-9 2,-3-7 9,-4-9 35,-3-5 51,-3-1 75,-3 3 85,-1 7 67,-1 7 54,-1 11 46,-1 6 24,2 12 4,-1 8-7,-1 3-36,2 11-40,2 0-31,-1-6-33,4-2-8,-2-6 17,3-12-7,9-3-8,0-8-6,4-9-1,3-8 1,2-4 0,-3-12-3,-2 2-8,1 1-11,-2 9-28,-7 13-5,-2 9-4,-6 8 7,0 11-6,-4 8 1,6 0-1,0 0 4,8 0 9,4-7 15,1-8 14,5-4 4,2-4 4,-2-10-2,1-5 2,-5-7-2,-5-5 0,-6-7 2,-8-3-4,-3 8-1,-3 3-19,-3 10-5,-6 12 0,-8 12-2,1 12-3,-2 7 2,5 10-4,7 3-2,8-4-3,9-6 6,13-4 17,9-7 6,4-13 6,10-4-4,-8-10 10,-4-9-2,-8-11 6,-4-9-2,-6-11 6,-3-11-10,-4-1-4,0 9-2,-8 5-14,3 14-16,-5 19-8,0 9 3,-5 17-3,-1 11-2,0 11 3,-3 13-1,-1 7-3,9-1 1,-1 1 3,2-9 15,3-4 1,6-8-19,1-11-55,7-8-122,18-19-676,-7 1 0,-5-7 0</inkml:trace>
  <inkml:trace contextRef="#ctx0" brushRef="#br0" timeOffset="183664.3197">10631 7038 3368,'0'0'113,"0"0"10,0 0-3,0 0-58,22 0-819,-28-3 0,-8-1 0,4-15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15913,'0'-6'551,"4"-101"5362,-2 93-5585,0 0-1,1-1 1,1 2 0,0-1-1,9-20 1,0 9-171,1 1 1,1 0-1,1 1 0,1 1 1,1 0-1,24-22 0,-17 21-155,1 1 0,1 1-1,1 1 1,51-27-1,-73 44-31,0 0-1,0 0 0,0 1 1,0 0-1,0 0 0,0 0 1,0 1-1,1 0 0,-1 0 1,1 1-1,-1-1 0,0 2 1,13 0-1,-13 1-5,0 0 0,0 0 0,-1 1 0,1-1 1,0 1-1,-1 0 0,0 1 0,1-1 0,-1 1 0,-1 0 0,1 1 0,-1-1 0,8 10 0,-1 1-99,0 0-1,-2 1 0,1 0 1,-2 1-1,12 31 0,21 96-705,-23-72 290,-16-65 441,0 0 1,0-1-1,1 0 0,0 1 1,0-1-1,0 0 0,1-1 0,-1 1 1,1 0-1,9 7 0,-9-9 24,0-1 0,0 0 0,1 0-1,0 0 1,0-1 0,-1 1 0,1-1-1,1 0 1,-1-1 0,0 1 0,0-1 0,1 0-1,-1 0 1,7-1 0,6 1-131,1-2-1,-1 0 1,0-1 0,0-1 0,0-1 0,0-1-1,0 0 1,-1-1 0,0-1 0,0 0 0,25-16-1,-31 16 160,0 0 0,-1 0 0,0-1 0,0 0-1,-1-1 1,0 0 0,0-1 0,-1 1-1,0-2 1,-1 1 0,0-1 0,-1 0 0,0 0-1,-1-1 1,0 0 0,-1 0 0,4-18-1,-5 16 322,-1 0 0,-1 0 0,-1 0 0,0 0 0,0 0 0,-2 0-1,-5-26 1,7 39-197,0 0-1,0 0 0,-1 1 1,1-1-1,0 0 0,-1 0 1,1 0-1,0 0 0,-1 1 0,1-1 1,-1 0-1,0 0 0,1 1 1,-1-1-1,1 0 0,-1 1 1,-1-2-1,2 2-20,-1 0 0,1 0 0,-1 0 0,1 0 0,-1 0 0,1 0 0,-1 0 0,1 0 0,-1 0 0,1 0 0,-1 0 0,1 0 0,-1 0 0,1 0 0,-1 0 0,1 1 0,-1-1 0,1 0 0,-1 0 0,1 1 0,0-1 0,-1 0 0,0 1 0,0 0 40,-1 1-1,1-1 1,-1 1 0,1 0 0,0 0 0,-1-1-1,1 1 1,0 0 0,0 0 0,0 0-1,1 0 1,-2 5 0,1-2-73,1 0 0,-1 0 0,1 0-1,0 0 1,0 0 0,1 0 0,-1 0 0,1-1 0,1 1 0,-1 0-1,0 0 1,1 0 0,0-1 0,0 1 0,3 4 0,0-2-40,0 0 1,1 0 0,0-1 0,0 0-1,0 0 1,1 0 0,0 0 0,8 4 0,2 0-120,1 0 1,0-2-1,0 0 1,1-1 0,0-1-1,37 7 1,-24-7-208,0-3 0,42 1 0,-63-4 251,-1-1 0,1 0 0,-1 0 0,1-1 0,-1 0 0,1-1 0,-1 0-1,0-1 1,0 0 0,16-9 0,-22 10 90,0 0-1,-1 0 0,1 0 0,-1 0 0,0-1 1,0 1-1,0-1 0,-1 0 0,1 0 1,-1 0-1,0 0 0,0-1 0,0 1 0,-1 0 1,1-1-1,-1 1 0,0-1 0,0-7 1,0-6 275,-1 0 0,0 1 1,-6-29-1,0-15 1589,5 28 447,0 27-492,2 21-814,9 301-248,-9-249-953,0 675-1884,-2-688 1715,-3 0 1,-20 99-1,20-134 291,-2-1-1,1 0 1,-2 0-1,-1-1 1,0 0-1,-1 0 1,0-1-1,-2 0 1,0-1-1,-1 0 1,-22 22-1,30-33 116,-1 0 1,0 0-1,0 0 1,0-1-1,0 0 1,-1 0-1,1-1 1,-1 0-1,0 0 0,0 0 1,0 0-1,-9 1 1,12-3 25,0 0 1,0 0-1,0 0 0,1 0 1,-1-1-1,0 1 0,0-1 1,0 0-1,0 0 1,1 0-1,-1 0 0,0 0 1,1 0-1,-1-1 0,1 1 1,-1-1-1,1 0 0,0 0 1,-1 0-1,1 0 1,0 0-1,1 0 0,-1 0 1,0-1-1,0 1 0,1-1 1,-2-4-1,-1-3 131,0 0 0,1 0 0,1 0 0,-1 0 0,2-1 0,-1 1-1,2-1 1,-1 0 0,3-18 0,1 1 151,2-1 0,11-40-1,1 16-150,2 1-1,2 1 0,3 1 0,59-92 1,151-168-2308,-19 63-2897,-159 190 664,2 3 0,72-52 0,-80 71 463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0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74 14161,'0'-4'265,"0"0"0,-1 1-1,1-1 1,0 0 0,-1 0-1,0 0 1,-2-4 0,3 7-215,0 0-1,-1 0 1,0 0 0,1 0-1,-1 1 1,0-1 0,1 0 0,-1 0-1,0 0 1,0 1 0,0-1 0,0 0-1,1 1 1,-1-1 0,0 1-1,0-1 1,0 1 0,0-1 0,0 1-1,-1 0 1,1-1 0,0 1 0,0 0-1,0 0 1,0 0 0,0 0 0,0 0-1,-2 0 1,-5 1 131,-1 1 1,0-1-1,1 2 0,-1-1 1,1 1-1,-1 1 0,1-1 1,0 1-1,1 1 0,-1 0 1,-9 8-1,6-5-52,0 1 0,1 0 0,1 1 0,0 0 0,0 1 0,-12 19 1,16-21-124,0 1 1,1-1 0,0 1-1,0 0 1,1 0 0,1 1-1,0-1 1,0 1 0,1-1-1,0 1 1,1 0 0,0-1-1,0 1 1,4 14 0,-3-18 9,1 1 1,0-1 0,1 0 0,-1 0-1,1 0 1,1 0 0,0 0-1,0-1 1,0 1 0,0-1 0,1 0-1,0-1 1,0 1 0,1-1 0,0 0-1,0 0 1,0-1 0,0 0-1,1 0 1,10 5 0,-4-4 30,0 0 0,1-1 0,-1-1 0,1 0 0,0-1 0,0 0 0,0-1 0,0-1 0,0 0 0,0-1 0,0-1 0,25-5 0,-31 5-4,1-1 0,0 1 0,-1-2 0,1 1 0,-1-1 0,0 0 0,0-1 0,-1 0 0,1 0 0,-1-1 0,0 0 0,-1 0 0,1 0 0,-1-1 0,-1 0 0,1 0 0,-1-1 0,0 0 0,-1 1 0,6-16 0,-6 11 38,0 0-1,-2-1 1,1 1-1,-2-1 1,0 0 0,0 1-1,-1-1 1,-1 0-1,0 1 1,0-1-1,-1 0 1,-1 1 0,0 0-1,-6-14 1,6 18-78,-1 0 0,1 0 1,-2 0-1,1 0 0,-1 1 0,0 0 1,-1 0-1,1 0 0,-1 1 1,-1 0-1,1 0 0,-1 0 0,0 1 1,0 0-1,-1 0 0,0 1 0,0 0 1,0 0-1,0 1 0,0 0 1,-10-2-1,1 2-887,-32-3 1,39 6-50,1 0 1,-1 0-1,1 1 0,0 0 0,-1 0 1,1 1-1,0 1 0,-14 5 0,-10 12-3691,19-5-1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344 181 1416,'6'-9'2920,"-3"9"2064,-2 14 933,-1-8-7395,0-6 1644,0 0 156,0 0 142,0 0 67,1-2-285,-1-1 0,1 0 0,-1 0 0,1 1 0,-1-1 0,0 0 0,0 0-1,-1-4 1,1 4 6,1-20 440,0 11-387,-1 0 1,0 0 0,-1-1 0,-3-12-1,3 22-276,1 0-1,-1 0 0,0 0 1,0 0-1,0 0 1,-1 0-1,1 1 0,-1-1 1,0 1-1,1-1 0,-1 1 1,0-1-1,0 1 0,-1 0 1,1 0-1,0 0 0,-1 0 1,1 1-1,-1-1 1,0 1-1,-5-3 0,0 2-28,0 0 0,0 0 0,-1 1-1,1 0 1,-1 0 0,1 1 0,0 0 0,-1 1 0,1 0-1,-1 0 1,1 1 0,0 0 0,0 0 0,0 1-1,0 0 1,-13 7 0,9-4-34,1 1 0,0 0 0,1 1-1,0 0 1,0 0 0,0 1 0,1 0-1,1 1 1,-1 0 0,-8 15 0,11-14-19,0 0 1,1 1 0,1 0-1,0 0 1,1 0 0,0 0-1,1 1 1,0-1-1,1 1 1,0-1 0,1 1-1,0 0 1,5 23 0,-4-29 34,0 0 0,1 0 1,0 0-1,0 0 0,0-1 1,1 1-1,0 0 0,1-1 1,-1 0-1,1 0 0,1 0 1,-1 0-1,1-1 1,0 1-1,0-1 0,0 0 1,1-1-1,0 0 0,0 1 1,0-2-1,0 1 0,0-1 1,1 0-1,0 0 0,11 3 1,-9-5 32,-1 1 0,1-1 0,-1-1 0,1 1 0,-1-1 0,1-1 0,0 0 0,-1 0 0,1 0 0,-1-1 0,0-1 0,0 1 0,0-1 0,0-1 0,0 1 1,11-9-1,-10 6 60,0 0 1,-1-1-1,0 0 1,0-1-1,-1 0 1,0 0-1,0-1 1,-1 1-1,0-1 1,-1-1-1,0 1 1,7-20-1,-4 4 306,-2 1-1,-1-1 1,-2 0 0,0-1-1,-1-50 1,0 69 65,3 17-278,6 22-108,-10-30-44,13 47-2,65 257-372,-57-161 234,3 191 1,-24-224 74,-5 0-1,-25 145 0,25-234 36,-1 0-1,-1-1 0,-1 1 1,-1-1-1,0 0 0,-2-1 1,-1 0-1,-16 24 0,21-37 41,0 0 0,0 0 0,0-1 0,-1 0 0,0 0 0,-1-1 0,1 0 0,-1 0 0,-1-1 0,1 0 0,-1 0 0,1-1 0,-1 0 0,-1-1 0,1 0-1,0 0 1,-1-1 0,1 0 0,-1-1 0,0 0 0,-18 0 0,23-2 32,1 1 0,0-1 0,0 0 0,-1 0 0,1 0 0,0 0 0,0-1 0,0 0 0,0 1 0,1-2 0,-1 1 0,0 0 0,1-1 0,-1 0 0,1 1 0,0-1 0,0-1 0,0 1 0,1 0 0,-1-1 0,1 1 0,-1-1 0,1 0 0,0 0 0,1 0 0,-2-4 0,-2-6 133,1-1 0,1 1 0,0-1 1,1 0-1,1 1 0,0-21 0,4-26 119,1 0 0,4 0 0,2 1-1,3 0 1,40-113 0,-12 72-1413,3 2 0,88-141 0,-48 115-3581,6 6-4008,-72 95 6481,12-17-2162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5:39:0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34 452 14593,'42'1'1014,"-20"0"-807,1-1 0,-1-1 1,1-1-1,22-5 0,-28 3-127,0-1 1,0-1-1,0 0 0,-1-1 1,0-1-1,-1 0 0,18-13 1,-28 18-8,0-1 1,0-1-1,0 1 1,0-1 0,-1 0-1,1 0 1,-1 0-1,-1 0 1,1-1 0,-1 0-1,0 0 1,0 0-1,0 0 1,-1 0 0,0 0-1,0-1 1,-1 1-1,0-1 1,0 1 0,0-1-1,-1 1 1,-1-9-1,1 11-7,0 1-1,-1 0 0,1 0 0,-1 0 1,0-1-1,0 1 0,0 0 0,0 0 1,-1 0-1,1 1 0,-1-1 0,0 0 1,1 0-1,-1 1 0,-1-1 0,1 1 1,0 0-1,-4-3 0,2 3 3,0-1-1,0 1 1,-1 0-1,1 0 1,-1 0-1,1 1 1,-1 0-1,0 0 0,0 0 1,0 0-1,-4 0 1,-7 1 35,0 1 0,1 1 0,-1 0-1,1 1 1,-1 0 0,-21 9 0,24-8-107,1 1 0,0 0 0,0 1-1,1 1 1,0 0 0,0 0 0,1 1 0,0 1 0,0-1 0,1 2-1,0-1 1,0 1 0,1 1 0,1-1 0,-1 1 0,2 1-1,0-1 1,0 1 0,1 0 0,1 0 0,-1 1 0,2 0 0,0-1-1,1 1 1,0 0 0,0 22 0,2-26-10,0-1 0,1 1-1,0 0 1,1-1 0,0 1 0,0-1 0,1 1-1,0-1 1,7 13 0,-8-16 13,2 0 1,-1 0-1,0-1 0,1 1 1,0-1-1,0 0 1,0 0-1,0-1 0,1 1 1,0-1-1,-1 0 0,1 0 1,0-1-1,1 1 1,-1-1-1,6 2 0,3-1 18,1 1 0,-1-2 0,0 0-1,1-1 1,0 0 0,-1-1 0,1 0-1,0-2 1,22-4 0,-16 1 27,-1-1 0,0-1 1,0-1-1,0-1 0,33-21 1,-3-6 104,-1-2 1,-1-2-1,62-69 1,-87 80-76,5-4-54,-27 33-23,-1-1-1,1 1 1,-1 0 0,1-1 0,0 1 0,-1 0-1,1 0 1,-1 0 0,1-1 0,0 1-1,-1 0 1,1 0 0,0 0 0,-1 0 0,1 0-1,0 0 1,-1 0 0,1 0 0,0 0 0,-1 0-1,1 1 1,-1-1 0,1 0 0,0 0 0,-1 1-1,1-1 1,-1 0 0,2 1 0,15 14-56,-13-12 39,3 6-6,0-1 0,-1 1 0,0 1 0,0-1 0,-1 1 0,0 0 0,0 0 0,5 21-1,-6-17 5,1 0-1,1-1 1,0 0-1,14 22 0,-19-34 25,1 1 1,0 0-1,-1-1 0,1 1 0,0-1 0,0 0 0,0 1 0,0-1 0,0 0 0,0 0 1,1 0-1,-1-1 0,0 1 0,0-1 0,1 1 0,-1-1 0,0 1 0,1-1 0,-1 0 0,0 0 1,1-1-1,-1 1 0,0 0 0,1-1 0,1 0 0,7-2 13,-1 0-1,0 0 1,0-1 0,12-7-1,29-19 39,-1-1-1,74-62 1,-106 77-32,-8 7-12,0 1-1,0-1 1,1 2 0,0 0 0,0 0 0,1 1 0,-1 0 0,17-5 0,-25 11-13,0-1 1,0 1-1,0 1 1,-1-1-1,1 0 1,0 1-1,0-1 0,0 1 1,0 0-1,-1 0 1,1 0-1,0 0 0,-1 0 1,1 1-1,-1-1 1,1 1-1,-1-1 0,0 1 1,0 0-1,0 0 1,3 3-1,6 7-8,-1 1 0,14 23 0,-12-18 8,-6-10 6,-1-1 0,1 0 0,1 0 0,-1-1 0,1 0 0,0 0 0,0-1 0,1 0 0,0 0 1,-1 0-1,2-1 0,-1-1 0,16 6 0,-8-5 10,-1-1 1,1-1-1,0 0 1,0-1-1,0-1 1,0-1 0,18-2-1,-11-1 2,-1 0 1,1-1-1,-1-2 1,0 0-1,0-1 0,-1-1 1,0-1-1,27-18 1,-33 18 31,-1 0 0,-1-1 1,1 0-1,-2-1 0,0 0 0,0-1 1,-1-1-1,-1 0 0,0 0 1,-1-1-1,15-31 0,-22 41 24,0-1-1,-1 0 1,0 0-1,0 0 1,0 0-1,0-11 1,-1 15-51,0 0 1,0 1-1,0-1 1,0 1-1,0-1 1,-1 0-1,1 1 1,0-1-1,-1 1 1,1-1-1,-1 1 1,0-1 0,1 1-1,-1 0 1,0-1-1,0 1 1,0 0-1,0-1 1,0 1-1,0 0 1,0 0-1,-1 0 1,1 0-1,0 0 1,-1 0-1,1 0 1,0 1-1,-1-1 1,1 0-1,-3 0 1,-2 0-16,1 0-1,-1 1 1,1-1 0,-1 1 0,1 0-1,-1 1 1,1-1 0,-1 1-1,1 0 1,0 1 0,0-1 0,-1 1-1,1 0 1,0 1 0,0-1 0,1 1-1,-1 0 1,-8 6 0,7-4-16,1 1 1,0 0-1,0 0 1,0 0 0,1 0-1,0 1 1,0-1-1,1 1 1,-1 0-1,1 0 1,1 0-1,0 1 1,-2 8 0,2-5-10,0 0 0,0 0-1,2 0 1,-1 0 0,1 0 0,1 1 0,0-1 0,0 0 0,2 0 0,-1 0 0,1-1 0,1 1 0,4 10 0,-4-13 14,1 0 1,0 0-1,0 0 0,1-1 0,0 0 0,1 0 1,-1 0-1,1-1 0,0 0 0,1 0 0,-1-1 1,1 0-1,1 0 0,-1-1 0,0 0 0,10 3 1,4 0-6,1-1 1,-1-1-1,1-1 1,0-1-1,0-1 1,0 0 0,0-2-1,44-6 1,-40 2 1,-1-1 0,0-1 0,0-2 0,-1 0 1,0-2-1,-1-1 0,35-20 0,-37 17 11,-2-1 0,0-1 0,-1 0 1,0-2-1,-2 0 0,0-1 0,-1-1 0,-1 0 0,0-1 0,-2-1 0,-1 0 0,0-1 0,9-27 0,-19 42 35,1-1-1,-1 0 1,0 0-1,-1 0 1,0 0-1,0-17 0,-1 24-20,-1-1-1,1 1 1,0-1-1,-1 1 1,1-1-1,-1 1 1,0 0-1,0-1 1,0 1 0,0 0-1,0 0 1,0 0-1,-1 0 1,1-1-1,-1 2 1,1-1-1,-1 0 1,0 0-1,0 0 1,0 1-1,0-1 1,0 1-1,0 0 1,0 0-1,0-1 1,0 1-1,-1 1 1,-4-2-1,3 1-5,0 0 0,0 0 0,0 1 0,0-1 0,-1 1 0,1 1 0,0-1 0,0 0 0,-1 1-1,1 0 1,0 0 0,0 0 0,0 1 0,0-1 0,0 1 0,-5 3 0,7-4-18,-1 1 0,1 0 0,-1 0 0,1 1 0,-1-1 0,1 0 0,0 1 0,0 0 0,0-1 0,1 1 0,-1 0 0,1 0 0,-1 0 0,1 0 0,0 0 0,0 0 0,0 0 0,1 0 0,-1 1 0,1-1 0,0 0 0,0 6 0,1 2-72,1 0 0,0 0 0,0 0 0,1 0 0,1 0 0,0 0 0,9 16 0,44 69-825,-29-57 409,22 37-743,-45-68 908,-2-1 0,1 1 0,-1 0 0,0 0 0,0 0 0,-1 0 0,-1 1 0,2 9 0,-3-16 213,0 0-1,0 0 1,0 0-1,0 0 0,0 0 1,-1 0-1,1 0 1,-1 0-1,1 0 1,-1 0-1,0 0 1,0-1-1,0 1 0,0 0 1,0 0-1,0-1 1,0 1-1,0-1 1,-1 1-1,1-1 1,-1 0-1,1 1 0,-1-1 1,1 0-1,-1 0 1,0 0-1,0 0 1,0 0-1,1-1 0,-1 1 1,0 0-1,-3 0 1,-7 1-564,1 0 0,0-1 0,-1-1 0,-17 0 0,11-1-369,-37 1-2739,46-5 1886,8-3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C4D6F8-AD75-4796-AF0D-E16637EBE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A95519-7F43-440B-9BAC-4EC399B4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7244D6-FD16-40EB-AD56-C4540C43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8E0F64-265E-4209-AE7D-BEFEFC2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DF1459-7B73-4334-8231-74259B66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36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2C9EBE-A0E4-4354-BC5F-4AF09284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733EA3-CDFD-4D9B-80AD-5F31F62D8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EBBEA4-2C9A-49CE-B6AA-9C9CE1D5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4027A8-AA25-4123-B170-BCCE084D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D25AA9-F4C2-40A8-9030-C33912DA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71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384F60C-C2AE-4D63-A340-D4B8026C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C2AE0C-1C0E-4E1D-9B8B-5F0462C9F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E4AE7A-21E8-4AF0-A6A1-4125DC41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75A30-41BE-4C9D-A2FB-8CBA8C93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26A092-5E05-4D19-90D4-D1300F4F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2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0CDA8-067F-428D-98D2-E6C8109E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B91484-4449-4565-9ECB-58AFB880E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4FB6EF-7B2B-44EE-98E5-F1A0D969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E2F355-4793-4F63-BF66-87C81BA0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A5A3B3-5CC0-4108-8D41-461B8CAB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5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BC34DC-0CEE-460D-9311-AA4E2821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0C4FEB-043F-47DD-B7E1-E18C71527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C42FE6-244C-47BB-A352-981C6094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CCB363-953E-4311-B041-EFA27704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78F74E-82B6-450F-808C-3A6147F5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37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33E4BF-F3BC-45CB-8FA7-A37B1F03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A0D551-DCFD-4ABF-82B6-5831CD3FD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205A28-37DC-4B6D-B5FC-8408A5AEF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7F20AF-F1B8-4FEB-9B63-5B2D7B32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0898BD-6AAD-4592-A8A5-95C097A4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4E65A0-D2C8-4236-B932-21320CAF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80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AEA262-B516-4FD2-BF9D-AC0D89D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2C76BD-E665-439B-A1A0-CF144902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0C48FA-ACD5-4FB4-B451-01B10A762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4436343-B1B1-4B92-A247-4968E7E03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C599081-51BB-4134-B86F-4C1F30487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1A09AF-8FA5-446D-AA85-B6BD6D7C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330466C-21BF-4EB3-A159-7F0E2A8A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D53A69-F1FC-4392-A3E8-F595E303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08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B1ABD6-4776-4F3F-980B-20795C47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4CB83C-08DD-43DA-9347-BB4D0E99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A40DA5-DA42-4CBA-831A-A38E7C44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56B3D-4429-416A-BF30-E83C34B7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03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BF5019-5B62-4DD9-ACE0-58341796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E4E3C5C-C3AE-4408-8A06-D1A72372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F69813-DF5D-422A-AB1F-4DC19927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8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40CA5-3492-4F07-BD8B-F8900837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F858DA-9657-41EA-AA5F-252A9C537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FB1BEB-852A-41F3-8FB1-5E135C5DA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51E317-E24D-4982-B888-768DB762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EB2145-3670-4D85-B962-0F98BD52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3EAD6D-92AF-457D-9E14-BC8A4441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58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F6FF36-DCF2-42A9-BFD4-41DA7525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BD1AF3-EB55-45ED-A910-2522DB1D6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32B8CC-EE0B-4349-9A37-3343CE335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20B0E6-4CE4-4815-95C5-147AA2E9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59F7A-D84F-4DB4-8C11-8314A82A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CB876A-98CC-4F44-BCC4-EC11A778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98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A52A4EC-E6D6-42DC-AD7C-29809130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6BC091-CBE4-45B5-A834-167A8560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DD0567-48C3-42A0-9FB4-D3DF9BFE2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F0E4-39F8-4234-ACB3-FA661A264658}" type="datetimeFigureOut">
              <a:rPr lang="en-IN" smtClean="0"/>
              <a:t>08-10-2022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DE7CF-D362-4C24-AACB-3CD641D4E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B57C74-3035-492A-827B-471EEE4C9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97D1-CFD7-42B1-B71D-7999FB8C1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7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7221177-23AD-4303-A866-BA547A5E7AE0}"/>
              </a:ext>
            </a:extLst>
          </p:cNvPr>
          <p:cNvGrpSpPr/>
          <p:nvPr/>
        </p:nvGrpSpPr>
        <p:grpSpPr>
          <a:xfrm>
            <a:off x="2172720" y="590520"/>
            <a:ext cx="4177080" cy="910440"/>
            <a:chOff x="2172720" y="590520"/>
            <a:chExt cx="417708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="" xmlns:a16="http://schemas.microsoft.com/office/drawing/2014/main" id="{7EE785C0-6818-49CF-B323-CAE3856FAF21}"/>
                    </a:ext>
                  </a:extLst>
                </p14:cNvPr>
                <p14:cNvContentPartPr/>
                <p14:nvPr/>
              </p14:nvContentPartPr>
              <p14:xfrm>
                <a:off x="2172720" y="655320"/>
                <a:ext cx="357480" cy="511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E785C0-6818-49CF-B323-CAE3856FAF2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4080" y="646320"/>
                  <a:ext cx="3751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="" xmlns:a16="http://schemas.microsoft.com/office/drawing/2014/main" id="{181E889E-44F6-461C-9481-744F0DF9FE9B}"/>
                    </a:ext>
                  </a:extLst>
                </p14:cNvPr>
                <p14:cNvContentPartPr/>
                <p14:nvPr/>
              </p14:nvContentPartPr>
              <p14:xfrm>
                <a:off x="2291520" y="905160"/>
                <a:ext cx="150840" cy="95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81E889E-44F6-461C-9481-744F0DF9FE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2520" y="896520"/>
                  <a:ext cx="16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="" xmlns:a16="http://schemas.microsoft.com/office/drawing/2014/main" id="{D77E838C-D4A4-4CB5-A37E-D1AEBF07E7DF}"/>
                    </a:ext>
                  </a:extLst>
                </p14:cNvPr>
                <p14:cNvContentPartPr/>
                <p14:nvPr/>
              </p14:nvContentPartPr>
              <p14:xfrm>
                <a:off x="2174520" y="590520"/>
                <a:ext cx="196560" cy="119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7E838C-D4A4-4CB5-A37E-D1AEBF07E7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65880" y="581520"/>
                  <a:ext cx="214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="" xmlns:a16="http://schemas.microsoft.com/office/drawing/2014/main" id="{66F35952-F7CA-4769-AA2E-216D8D0EBEDE}"/>
                    </a:ext>
                  </a:extLst>
                </p14:cNvPr>
                <p14:cNvContentPartPr/>
                <p14:nvPr/>
              </p14:nvContentPartPr>
              <p14:xfrm>
                <a:off x="2531640" y="875280"/>
                <a:ext cx="562320" cy="230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F35952-F7CA-4769-AA2E-216D8D0EBE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3000" y="866280"/>
                  <a:ext cx="579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09B8DD28-A57F-4D9A-972B-13352F66C89C}"/>
                    </a:ext>
                  </a:extLst>
                </p14:cNvPr>
                <p14:cNvContentPartPr/>
                <p14:nvPr/>
              </p14:nvContentPartPr>
              <p14:xfrm>
                <a:off x="3077040" y="653160"/>
                <a:ext cx="268560" cy="41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B8DD28-A57F-4D9A-972B-13352F66C8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68400" y="644160"/>
                  <a:ext cx="2862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="" xmlns:a16="http://schemas.microsoft.com/office/drawing/2014/main" id="{A8732C2F-7E95-49C8-B2B1-D94B0E304D82}"/>
                    </a:ext>
                  </a:extLst>
                </p14:cNvPr>
                <p14:cNvContentPartPr/>
                <p14:nvPr/>
              </p14:nvContentPartPr>
              <p14:xfrm>
                <a:off x="3406080" y="877080"/>
                <a:ext cx="825480" cy="60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8732C2F-7E95-49C8-B2B1-D94B0E304D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7440" y="868080"/>
                  <a:ext cx="84312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="" xmlns:a16="http://schemas.microsoft.com/office/drawing/2014/main" id="{2C8966FE-D445-4409-8A13-ADA8A759E5B2}"/>
                    </a:ext>
                  </a:extLst>
                </p14:cNvPr>
                <p14:cNvContentPartPr/>
                <p14:nvPr/>
              </p14:nvContentPartPr>
              <p14:xfrm>
                <a:off x="4198080" y="890040"/>
                <a:ext cx="171720" cy="17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8966FE-D445-4409-8A13-ADA8A759E5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89440" y="881400"/>
                  <a:ext cx="189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="" xmlns:a16="http://schemas.microsoft.com/office/drawing/2014/main" id="{108A338E-33E4-47F4-BC96-144203E330B8}"/>
                    </a:ext>
                  </a:extLst>
                </p14:cNvPr>
                <p14:cNvContentPartPr/>
                <p14:nvPr/>
              </p14:nvContentPartPr>
              <p14:xfrm>
                <a:off x="4639080" y="855480"/>
                <a:ext cx="241200" cy="64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8A338E-33E4-47F4-BC96-144203E330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30440" y="846480"/>
                  <a:ext cx="25884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0B88E29F-5323-4C54-9231-998D82018DE2}"/>
                    </a:ext>
                  </a:extLst>
                </p14:cNvPr>
                <p14:cNvContentPartPr/>
                <p14:nvPr/>
              </p14:nvContentPartPr>
              <p14:xfrm>
                <a:off x="4908360" y="850800"/>
                <a:ext cx="1022040" cy="23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B88E29F-5323-4C54-9231-998D82018D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99360" y="841800"/>
                  <a:ext cx="1039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="" xmlns:a16="http://schemas.microsoft.com/office/drawing/2014/main" id="{DD0C4EE8-024A-4E02-A2DF-E874A32AE716}"/>
                    </a:ext>
                  </a:extLst>
                </p14:cNvPr>
                <p14:cNvContentPartPr/>
                <p14:nvPr/>
              </p14:nvContentPartPr>
              <p14:xfrm>
                <a:off x="6074400" y="854040"/>
                <a:ext cx="15840" cy="181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0C4EE8-024A-4E02-A2DF-E874A32AE7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65400" y="845040"/>
                  <a:ext cx="33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="" xmlns:a16="http://schemas.microsoft.com/office/drawing/2014/main" id="{98749BF2-6ACD-4507-A991-6691D5228021}"/>
                    </a:ext>
                  </a:extLst>
                </p14:cNvPr>
                <p14:cNvContentPartPr/>
                <p14:nvPr/>
              </p14:nvContentPartPr>
              <p14:xfrm>
                <a:off x="6043440" y="761160"/>
                <a:ext cx="12960" cy="4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749BF2-6ACD-4507-A991-6691D52280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34440" y="752160"/>
                  <a:ext cx="30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="" xmlns:a16="http://schemas.microsoft.com/office/drawing/2014/main" id="{598DE879-0BE3-42C7-B758-33CFF81FEABB}"/>
                    </a:ext>
                  </a:extLst>
                </p14:cNvPr>
                <p14:cNvContentPartPr/>
                <p14:nvPr/>
              </p14:nvContentPartPr>
              <p14:xfrm>
                <a:off x="6183480" y="841440"/>
                <a:ext cx="166320" cy="23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8DE879-0BE3-42C7-B758-33CFF81FEA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74840" y="832800"/>
                  <a:ext cx="1839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="" xmlns:a16="http://schemas.microsoft.com/office/drawing/2014/main" id="{A2D3FB54-9070-49C1-8768-B4A25A384364}"/>
                  </a:ext>
                </a:extLst>
              </p14:cNvPr>
              <p14:cNvContentPartPr/>
              <p14:nvPr/>
            </p14:nvContentPartPr>
            <p14:xfrm>
              <a:off x="6990240" y="714000"/>
              <a:ext cx="1118880" cy="352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2D3FB54-9070-49C1-8768-B4A25A3843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81240" y="705360"/>
                <a:ext cx="113652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BD13832-4A62-44E8-B5C3-94860EBFE249}"/>
              </a:ext>
            </a:extLst>
          </p:cNvPr>
          <p:cNvGrpSpPr/>
          <p:nvPr/>
        </p:nvGrpSpPr>
        <p:grpSpPr>
          <a:xfrm>
            <a:off x="8573160" y="492600"/>
            <a:ext cx="1382760" cy="670320"/>
            <a:chOff x="8573160" y="492600"/>
            <a:chExt cx="138276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="" xmlns:a16="http://schemas.microsoft.com/office/drawing/2014/main" id="{59BB80A4-23B7-4F5D-A894-8069B3DBFB6C}"/>
                    </a:ext>
                  </a:extLst>
                </p14:cNvPr>
                <p14:cNvContentPartPr/>
                <p14:nvPr/>
              </p14:nvContentPartPr>
              <p14:xfrm>
                <a:off x="8573160" y="492600"/>
                <a:ext cx="377280" cy="67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BB80A4-23B7-4F5D-A894-8069B3DBFB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64160" y="483600"/>
                  <a:ext cx="39492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="" xmlns:a16="http://schemas.microsoft.com/office/drawing/2014/main" id="{05851274-2BC3-456E-BA99-49139F55E45A}"/>
                    </a:ext>
                  </a:extLst>
                </p14:cNvPr>
                <p14:cNvContentPartPr/>
                <p14:nvPr/>
              </p14:nvContentPartPr>
              <p14:xfrm>
                <a:off x="8767920" y="808320"/>
                <a:ext cx="214560" cy="5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851274-2BC3-456E-BA99-49139F55E45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59280" y="799680"/>
                  <a:ext cx="232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="" xmlns:a16="http://schemas.microsoft.com/office/drawing/2014/main" id="{8E0F6F62-7C97-41EF-AAF9-63C24917ECE4}"/>
                    </a:ext>
                  </a:extLst>
                </p14:cNvPr>
                <p14:cNvContentPartPr/>
                <p14:nvPr/>
              </p14:nvContentPartPr>
              <p14:xfrm>
                <a:off x="9026760" y="805800"/>
                <a:ext cx="929160" cy="20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0F6F62-7C97-41EF-AAF9-63C24917EC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18120" y="797160"/>
                  <a:ext cx="94680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7384262C-0D07-421C-92FA-FAFC4A7B1BDC}"/>
                  </a:ext>
                </a:extLst>
              </p14:cNvPr>
              <p14:cNvContentPartPr/>
              <p14:nvPr/>
            </p14:nvContentPartPr>
            <p14:xfrm>
              <a:off x="2230320" y="1609680"/>
              <a:ext cx="434520" cy="277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84262C-0D07-421C-92FA-FAFC4A7B1B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21320" y="1601040"/>
                <a:ext cx="4521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46D9D9B7-9C46-4E8F-A6CE-F57DFBA83C0B}"/>
                  </a:ext>
                </a:extLst>
              </p14:cNvPr>
              <p14:cNvContentPartPr/>
              <p14:nvPr/>
            </p14:nvContentPartPr>
            <p14:xfrm>
              <a:off x="2657280" y="1641720"/>
              <a:ext cx="494280" cy="579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6D9D9B7-9C46-4E8F-A6CE-F57DFBA83C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8280" y="1632720"/>
                <a:ext cx="5119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5F675833-575E-4E45-874F-EC4D657F7ED9}"/>
                  </a:ext>
                </a:extLst>
              </p14:cNvPr>
              <p14:cNvContentPartPr/>
              <p14:nvPr/>
            </p14:nvContentPartPr>
            <p14:xfrm>
              <a:off x="3290880" y="1669800"/>
              <a:ext cx="508680" cy="17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F675833-575E-4E45-874F-EC4D657F7ED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81880" y="1661160"/>
                <a:ext cx="5263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="" xmlns:a16="http://schemas.microsoft.com/office/drawing/2014/main" id="{66E5C95D-2D38-43A4-9E2F-6D70CE40C1E7}"/>
                  </a:ext>
                </a:extLst>
              </p14:cNvPr>
              <p14:cNvContentPartPr/>
              <p14:nvPr/>
            </p14:nvContentPartPr>
            <p14:xfrm>
              <a:off x="3619560" y="1517160"/>
              <a:ext cx="41400" cy="35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E5C95D-2D38-43A4-9E2F-6D70CE40C1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10560" y="1508160"/>
                <a:ext cx="59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="" xmlns:a16="http://schemas.microsoft.com/office/drawing/2014/main" id="{2C08DF40-F31F-498C-BEEF-48BE0156C9C7}"/>
                  </a:ext>
                </a:extLst>
              </p14:cNvPr>
              <p14:cNvContentPartPr/>
              <p14:nvPr/>
            </p14:nvContentPartPr>
            <p14:xfrm>
              <a:off x="3846000" y="1480440"/>
              <a:ext cx="968760" cy="356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C08DF40-F31F-498C-BEEF-48BE0156C9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37360" y="1471440"/>
                <a:ext cx="9864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227D9EC4-4250-43EB-AF21-CD9D5143CC09}"/>
                  </a:ext>
                </a:extLst>
              </p14:cNvPr>
              <p14:cNvContentPartPr/>
              <p14:nvPr/>
            </p14:nvContentPartPr>
            <p14:xfrm>
              <a:off x="5503080" y="1331040"/>
              <a:ext cx="114840" cy="765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7D9EC4-4250-43EB-AF21-CD9D5143CC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94440" y="1322400"/>
                <a:ext cx="13248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="" xmlns:a16="http://schemas.microsoft.com/office/drawing/2014/main" id="{66E36644-19C1-4477-84B1-43AA64847D7C}"/>
                  </a:ext>
                </a:extLst>
              </p14:cNvPr>
              <p14:cNvContentPartPr/>
              <p14:nvPr/>
            </p14:nvContentPartPr>
            <p14:xfrm>
              <a:off x="5367000" y="1547760"/>
              <a:ext cx="794520" cy="25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6E36644-19C1-4477-84B1-43AA64847D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58000" y="1539120"/>
                <a:ext cx="8121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="" xmlns:a16="http://schemas.microsoft.com/office/drawing/2014/main" id="{44A65841-BD51-427E-8226-0DD107425F7A}"/>
                  </a:ext>
                </a:extLst>
              </p14:cNvPr>
              <p14:cNvContentPartPr/>
              <p14:nvPr/>
            </p14:nvContentPartPr>
            <p14:xfrm>
              <a:off x="6822120" y="1491960"/>
              <a:ext cx="483840" cy="282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4A65841-BD51-427E-8226-0DD107425F7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13480" y="1483320"/>
                <a:ext cx="5014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="" xmlns:a16="http://schemas.microsoft.com/office/drawing/2014/main" id="{DA3B8585-81A4-40D8-85FE-2D9C1E01F7F5}"/>
                  </a:ext>
                </a:extLst>
              </p14:cNvPr>
              <p14:cNvContentPartPr/>
              <p14:nvPr/>
            </p14:nvContentPartPr>
            <p14:xfrm>
              <a:off x="7455720" y="1376040"/>
              <a:ext cx="50760" cy="35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3B8585-81A4-40D8-85FE-2D9C1E01F7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46720" y="1367040"/>
                <a:ext cx="684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="" xmlns:a16="http://schemas.microsoft.com/office/drawing/2014/main" id="{A59EA826-778F-4A97-8074-02BBB8AB13EC}"/>
                  </a:ext>
                </a:extLst>
              </p14:cNvPr>
              <p14:cNvContentPartPr/>
              <p14:nvPr/>
            </p14:nvContentPartPr>
            <p14:xfrm>
              <a:off x="7385160" y="1526880"/>
              <a:ext cx="368640" cy="67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59EA826-778F-4A97-8074-02BBB8AB13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6520" y="1517880"/>
                <a:ext cx="386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="" xmlns:a16="http://schemas.microsoft.com/office/drawing/2014/main" id="{ECB8233E-FC08-4C27-9717-21B9D2529BBF}"/>
                  </a:ext>
                </a:extLst>
              </p14:cNvPr>
              <p14:cNvContentPartPr/>
              <p14:nvPr/>
            </p14:nvContentPartPr>
            <p14:xfrm>
              <a:off x="7655880" y="1379640"/>
              <a:ext cx="817920" cy="28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CB8233E-FC08-4C27-9717-21B9D2529B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47240" y="1371000"/>
                <a:ext cx="8355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="" xmlns:a16="http://schemas.microsoft.com/office/drawing/2014/main" id="{04CDB35F-3477-4D0D-82C5-2B056EBE4D18}"/>
                  </a:ext>
                </a:extLst>
              </p14:cNvPr>
              <p14:cNvContentPartPr/>
              <p14:nvPr/>
            </p14:nvContentPartPr>
            <p14:xfrm>
              <a:off x="8402520" y="1425720"/>
              <a:ext cx="10440" cy="29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4CDB35F-3477-4D0D-82C5-2B056EBE4D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93520" y="1417080"/>
                <a:ext cx="28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6897E5A7-E13F-4CF7-B12F-066C383A7249}"/>
                  </a:ext>
                </a:extLst>
              </p14:cNvPr>
              <p14:cNvContentPartPr/>
              <p14:nvPr/>
            </p14:nvContentPartPr>
            <p14:xfrm>
              <a:off x="8498640" y="1462800"/>
              <a:ext cx="154080" cy="246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97E5A7-E13F-4CF7-B12F-066C383A724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89640" y="1453800"/>
                <a:ext cx="1717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="" xmlns:a16="http://schemas.microsoft.com/office/drawing/2014/main" id="{953AF767-12E7-47F8-8B46-B348CE2349D5}"/>
                  </a:ext>
                </a:extLst>
              </p14:cNvPr>
              <p14:cNvContentPartPr/>
              <p14:nvPr/>
            </p14:nvContentPartPr>
            <p14:xfrm>
              <a:off x="8785560" y="1382880"/>
              <a:ext cx="408600" cy="28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3AF767-12E7-47F8-8B46-B348CE2349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76560" y="1374240"/>
                <a:ext cx="426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="" xmlns:a16="http://schemas.microsoft.com/office/drawing/2014/main" id="{05378C2B-6CAA-464E-8FF2-CB11F51B79C2}"/>
                  </a:ext>
                </a:extLst>
              </p14:cNvPr>
              <p14:cNvContentPartPr/>
              <p14:nvPr/>
            </p14:nvContentPartPr>
            <p14:xfrm>
              <a:off x="9075360" y="1391520"/>
              <a:ext cx="27720" cy="24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5378C2B-6CAA-464E-8FF2-CB11F51B79C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66360" y="1382520"/>
                <a:ext cx="45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="" xmlns:a16="http://schemas.microsoft.com/office/drawing/2014/main" id="{F1F58577-3602-4A18-93BE-D545330B9AEC}"/>
                  </a:ext>
                </a:extLst>
              </p14:cNvPr>
              <p14:cNvContentPartPr/>
              <p14:nvPr/>
            </p14:nvContentPartPr>
            <p14:xfrm>
              <a:off x="9234480" y="1480440"/>
              <a:ext cx="650520" cy="589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F58577-3602-4A18-93BE-D545330B9AE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25840" y="1471800"/>
                <a:ext cx="66816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="" xmlns:a16="http://schemas.microsoft.com/office/drawing/2014/main" id="{D920B612-BBAD-440D-9DAF-D21E16C4AE0A}"/>
                  </a:ext>
                </a:extLst>
              </p14:cNvPr>
              <p14:cNvContentPartPr/>
              <p14:nvPr/>
            </p14:nvContentPartPr>
            <p14:xfrm>
              <a:off x="2383320" y="1177320"/>
              <a:ext cx="1630800" cy="149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20B612-BBAD-440D-9DAF-D21E16C4AE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4680" y="1168320"/>
                <a:ext cx="1648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="" xmlns:a16="http://schemas.microsoft.com/office/drawing/2014/main" id="{811BC598-BAC9-4315-8AFD-517E2B8A2F51}"/>
                  </a:ext>
                </a:extLst>
              </p14:cNvPr>
              <p14:cNvContentPartPr/>
              <p14:nvPr/>
            </p14:nvContentPartPr>
            <p14:xfrm>
              <a:off x="4173600" y="1167960"/>
              <a:ext cx="757440" cy="42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11BC598-BAC9-4315-8AFD-517E2B8A2F5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64960" y="1158960"/>
                <a:ext cx="775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="" xmlns:a16="http://schemas.microsoft.com/office/drawing/2014/main" id="{6B70FC5C-FB1F-4108-973E-76A8F745EA6D}"/>
                  </a:ext>
                </a:extLst>
              </p14:cNvPr>
              <p14:cNvContentPartPr/>
              <p14:nvPr/>
            </p14:nvContentPartPr>
            <p14:xfrm>
              <a:off x="5042280" y="1159680"/>
              <a:ext cx="1368000" cy="64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B70FC5C-FB1F-4108-973E-76A8F745EA6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33640" y="1150680"/>
                <a:ext cx="1385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="" xmlns:a16="http://schemas.microsoft.com/office/drawing/2014/main" id="{155B0027-491E-4BA3-B396-D955D3D83E28}"/>
                  </a:ext>
                </a:extLst>
              </p14:cNvPr>
              <p14:cNvContentPartPr/>
              <p14:nvPr/>
            </p14:nvContentPartPr>
            <p14:xfrm>
              <a:off x="6730680" y="1120080"/>
              <a:ext cx="1342440" cy="113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55B0027-491E-4BA3-B396-D955D3D83E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21680" y="1111080"/>
                <a:ext cx="13600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="" xmlns:a16="http://schemas.microsoft.com/office/drawing/2014/main" id="{D505EFC0-4C6E-4313-A556-83FB24B5D273}"/>
                  </a:ext>
                </a:extLst>
              </p14:cNvPr>
              <p14:cNvContentPartPr/>
              <p14:nvPr/>
            </p14:nvContentPartPr>
            <p14:xfrm>
              <a:off x="8344200" y="1156800"/>
              <a:ext cx="1890000" cy="48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505EFC0-4C6E-4313-A556-83FB24B5D27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35200" y="1147800"/>
                <a:ext cx="19076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="" xmlns:a16="http://schemas.microsoft.com/office/drawing/2014/main" id="{27B1E2BF-65C6-41FF-9C93-0F7347F2937A}"/>
                  </a:ext>
                </a:extLst>
              </p14:cNvPr>
              <p14:cNvContentPartPr/>
              <p14:nvPr/>
            </p14:nvContentPartPr>
            <p14:xfrm>
              <a:off x="2318160" y="1881480"/>
              <a:ext cx="2604240" cy="134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7B1E2BF-65C6-41FF-9C93-0F7347F2937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09160" y="1872840"/>
                <a:ext cx="2621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1" name="Ink 60">
                <a:extLst>
                  <a:ext uri="{FF2B5EF4-FFF2-40B4-BE49-F238E27FC236}">
                    <a16:creationId xmlns="" xmlns:a16="http://schemas.microsoft.com/office/drawing/2014/main" id="{885CBE6C-6DD2-4E85-88B9-422DF461992E}"/>
                  </a:ext>
                </a:extLst>
              </p14:cNvPr>
              <p14:cNvContentPartPr/>
              <p14:nvPr/>
            </p14:nvContentPartPr>
            <p14:xfrm>
              <a:off x="5147040" y="1876800"/>
              <a:ext cx="1283400" cy="92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85CBE6C-6DD2-4E85-88B9-422DF461992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38400" y="1867800"/>
                <a:ext cx="1301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="" xmlns:a16="http://schemas.microsoft.com/office/drawing/2014/main" id="{B135C843-74C0-4521-83E4-E2CC7200ED9D}"/>
                  </a:ext>
                </a:extLst>
              </p14:cNvPr>
              <p14:cNvContentPartPr/>
              <p14:nvPr/>
            </p14:nvContentPartPr>
            <p14:xfrm>
              <a:off x="6919320" y="1824600"/>
              <a:ext cx="3061800" cy="163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135C843-74C0-4521-83E4-E2CC7200ED9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10680" y="1815960"/>
                <a:ext cx="307944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0A82B35D-E5EE-4557-A937-45F702B8099B}"/>
              </a:ext>
            </a:extLst>
          </p:cNvPr>
          <p:cNvGrpSpPr/>
          <p:nvPr/>
        </p:nvGrpSpPr>
        <p:grpSpPr>
          <a:xfrm>
            <a:off x="4455840" y="2165880"/>
            <a:ext cx="3835800" cy="790200"/>
            <a:chOff x="4455840" y="2165880"/>
            <a:chExt cx="383580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1" name="Ink 40">
                  <a:extLst>
                    <a:ext uri="{FF2B5EF4-FFF2-40B4-BE49-F238E27FC236}">
                      <a16:creationId xmlns="" xmlns:a16="http://schemas.microsoft.com/office/drawing/2014/main" id="{8186F3C3-D72D-4CAC-A83C-045DCD6E2D4B}"/>
                    </a:ext>
                  </a:extLst>
                </p14:cNvPr>
                <p14:cNvContentPartPr/>
                <p14:nvPr/>
              </p14:nvContentPartPr>
              <p14:xfrm>
                <a:off x="4455840" y="2188560"/>
                <a:ext cx="1238040" cy="39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86F3C3-D72D-4CAC-A83C-045DCD6E2D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47200" y="2179920"/>
                  <a:ext cx="12556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2" name="Ink 41">
                  <a:extLst>
                    <a:ext uri="{FF2B5EF4-FFF2-40B4-BE49-F238E27FC236}">
                      <a16:creationId xmlns="" xmlns:a16="http://schemas.microsoft.com/office/drawing/2014/main" id="{347FEB62-A73D-4805-B435-CC0A6B09C045}"/>
                    </a:ext>
                  </a:extLst>
                </p14:cNvPr>
                <p14:cNvContentPartPr/>
                <p14:nvPr/>
              </p14:nvContentPartPr>
              <p14:xfrm>
                <a:off x="5810880" y="2319960"/>
                <a:ext cx="232200" cy="21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7FEB62-A73D-4805-B435-CC0A6B09C0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02240" y="2311320"/>
                  <a:ext cx="249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="" xmlns:a16="http://schemas.microsoft.com/office/drawing/2014/main" id="{7EB3C18C-9B2C-46FE-A787-5E495168EC6D}"/>
                    </a:ext>
                  </a:extLst>
                </p14:cNvPr>
                <p14:cNvContentPartPr/>
                <p14:nvPr/>
              </p14:nvContentPartPr>
              <p14:xfrm>
                <a:off x="6050640" y="2316720"/>
                <a:ext cx="498240" cy="639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B3C18C-9B2C-46FE-A787-5E495168EC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42000" y="2307720"/>
                  <a:ext cx="51588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="" xmlns:a16="http://schemas.microsoft.com/office/drawing/2014/main" id="{1871F19E-A4ED-4E21-849A-2D12B4414200}"/>
                    </a:ext>
                  </a:extLst>
                </p14:cNvPr>
                <p14:cNvContentPartPr/>
                <p14:nvPr/>
              </p14:nvContentPartPr>
              <p14:xfrm>
                <a:off x="6578400" y="2299800"/>
                <a:ext cx="308880" cy="597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71F19E-A4ED-4E21-849A-2D12B44142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69400" y="2290800"/>
                  <a:ext cx="3265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="" xmlns:a16="http://schemas.microsoft.com/office/drawing/2014/main" id="{B9A226B6-97F2-4567-9ABC-EEF94C454767}"/>
                    </a:ext>
                  </a:extLst>
                </p14:cNvPr>
                <p14:cNvContentPartPr/>
                <p14:nvPr/>
              </p14:nvContentPartPr>
              <p14:xfrm>
                <a:off x="6934080" y="2288280"/>
                <a:ext cx="991440" cy="230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A226B6-97F2-4567-9ABC-EEF94C4547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25440" y="2279640"/>
                  <a:ext cx="1009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="" xmlns:a16="http://schemas.microsoft.com/office/drawing/2014/main" id="{AD0F3BF5-833A-43B8-84B1-FEB9F1327494}"/>
                    </a:ext>
                  </a:extLst>
                </p14:cNvPr>
                <p14:cNvContentPartPr/>
                <p14:nvPr/>
              </p14:nvContentPartPr>
              <p14:xfrm>
                <a:off x="8050440" y="2308440"/>
                <a:ext cx="360" cy="182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0F3BF5-833A-43B8-84B1-FEB9F13274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41800" y="2299440"/>
                  <a:ext cx="18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="" xmlns:a16="http://schemas.microsoft.com/office/drawing/2014/main" id="{BEB5F31C-6989-4540-9D71-B790C0476EB9}"/>
                    </a:ext>
                  </a:extLst>
                </p14:cNvPr>
                <p14:cNvContentPartPr/>
                <p14:nvPr/>
              </p14:nvContentPartPr>
              <p14:xfrm>
                <a:off x="8015880" y="2165880"/>
                <a:ext cx="17640" cy="52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B5F31C-6989-4540-9D71-B790C0476E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07240" y="2156880"/>
                  <a:ext cx="35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="" xmlns:a16="http://schemas.microsoft.com/office/drawing/2014/main" id="{D29050F8-AC83-438B-BE3C-764C7889DEAC}"/>
                    </a:ext>
                  </a:extLst>
                </p14:cNvPr>
                <p14:cNvContentPartPr/>
                <p14:nvPr/>
              </p14:nvContentPartPr>
              <p14:xfrm>
                <a:off x="8103720" y="2245800"/>
                <a:ext cx="108720" cy="24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9050F8-AC83-438B-BE3C-764C7889DEA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94720" y="2237160"/>
                  <a:ext cx="126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="" xmlns:a16="http://schemas.microsoft.com/office/drawing/2014/main" id="{4233CC13-78CB-4FAD-8950-E43E20616695}"/>
                    </a:ext>
                  </a:extLst>
                </p14:cNvPr>
                <p14:cNvContentPartPr/>
                <p14:nvPr/>
              </p14:nvContentPartPr>
              <p14:xfrm>
                <a:off x="4651320" y="2681040"/>
                <a:ext cx="1470960" cy="18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33CC13-78CB-4FAD-8950-E43E206166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42680" y="2672040"/>
                  <a:ext cx="1488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="" xmlns:a16="http://schemas.microsoft.com/office/drawing/2014/main" id="{12509535-98D7-4902-B5FC-057895E7DA0A}"/>
                    </a:ext>
                  </a:extLst>
                </p14:cNvPr>
                <p14:cNvContentPartPr/>
                <p14:nvPr/>
              </p14:nvContentPartPr>
              <p14:xfrm>
                <a:off x="6267360" y="2685720"/>
                <a:ext cx="456480" cy="5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509535-98D7-4902-B5FC-057895E7DA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58720" y="2677080"/>
                  <a:ext cx="47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="" xmlns:a16="http://schemas.microsoft.com/office/drawing/2014/main" id="{D56B0090-E99E-459D-80AE-C5EB0DC9CD6A}"/>
                    </a:ext>
                  </a:extLst>
                </p14:cNvPr>
                <p14:cNvContentPartPr/>
                <p14:nvPr/>
              </p14:nvContentPartPr>
              <p14:xfrm>
                <a:off x="6898440" y="2552520"/>
                <a:ext cx="1393200" cy="120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6B0090-E99E-459D-80AE-C5EB0DC9CD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89440" y="2543880"/>
                  <a:ext cx="1410840" cy="13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3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03800" y="564840"/>
              <a:ext cx="8716680" cy="5995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3720" y="557640"/>
                <a:ext cx="8734680" cy="60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4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9520" y="166680"/>
              <a:ext cx="10964160" cy="642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600" y="158400"/>
                <a:ext cx="10981800" cy="64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0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95040" y="420480"/>
              <a:ext cx="10220760" cy="561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480" y="415800"/>
                <a:ext cx="10238040" cy="56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6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11560" y="71280"/>
              <a:ext cx="10382040" cy="660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920" y="63720"/>
                <a:ext cx="10400400" cy="66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8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74360" y="423000"/>
              <a:ext cx="9124920" cy="645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1480" y="414000"/>
                <a:ext cx="9137520" cy="64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51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8800" y="259560"/>
              <a:ext cx="10632960" cy="671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960" y="248760"/>
                <a:ext cx="10648080" cy="67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63480" y="326160"/>
              <a:ext cx="10943640" cy="508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120" y="316440"/>
                <a:ext cx="10962720" cy="51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Varsha Gupta</dc:creator>
  <cp:lastModifiedBy>Lenovo</cp:lastModifiedBy>
  <cp:revision>12</cp:revision>
  <dcterms:created xsi:type="dcterms:W3CDTF">2020-09-29T05:38:22Z</dcterms:created>
  <dcterms:modified xsi:type="dcterms:W3CDTF">2022-10-08T15:04:25Z</dcterms:modified>
</cp:coreProperties>
</file>