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880CD-6D71-4ACC-BFFD-455D63310BC4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71694-0C3E-418B-B2FB-BA8EFD7A8B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620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5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6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7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7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25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7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10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07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1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51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37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065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29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238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84953-AEFE-4A45-9F0B-65FE2466F1E5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007C-9500-41C1-8548-2944E1C6F1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038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9554" y="2847704"/>
            <a:ext cx="4849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Fermenter Design 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304617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7346" y="161637"/>
            <a:ext cx="8478981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81017" y="362527"/>
            <a:ext cx="8395855" cy="62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19565" y="295564"/>
            <a:ext cx="8469745" cy="63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10327" y="256309"/>
            <a:ext cx="8894619" cy="66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27200" y="390235"/>
            <a:ext cx="8368147" cy="62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</dc:creator>
  <cp:lastModifiedBy>Ajay</cp:lastModifiedBy>
  <cp:revision>1</cp:revision>
  <dcterms:created xsi:type="dcterms:W3CDTF">2022-09-17T10:35:31Z</dcterms:created>
  <dcterms:modified xsi:type="dcterms:W3CDTF">2022-09-17T10:35:48Z</dcterms:modified>
</cp:coreProperties>
</file>