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810000"/>
            <a:ext cx="4343400" cy="1219200"/>
          </a:xfrm>
        </p:spPr>
        <p:txBody>
          <a:bodyPr>
            <a:normAutofit/>
          </a:bodyPr>
          <a:lstStyle/>
          <a:p>
            <a:pPr algn="just"/>
            <a:r>
              <a:rPr lang="en-IN" b="1" dirty="0"/>
              <a:t>Presented By: </a:t>
            </a:r>
            <a:endParaRPr lang="en-IN" b="1" dirty="0" smtClean="0"/>
          </a:p>
          <a:p>
            <a:pPr algn="just"/>
            <a:r>
              <a:rPr lang="en-IN" b="1" smtClean="0"/>
              <a:t> </a:t>
            </a:r>
            <a:r>
              <a:rPr lang="en-IN" b="1" smtClean="0"/>
              <a:t>Rajesh </a:t>
            </a:r>
            <a:r>
              <a:rPr lang="en-IN" b="1" dirty="0"/>
              <a:t>Pratap </a:t>
            </a:r>
            <a:r>
              <a:rPr lang="en-IN" b="1" dirty="0" smtClean="0"/>
              <a:t>Singh</a:t>
            </a:r>
          </a:p>
          <a:p>
            <a:pPr algn="just"/>
            <a:r>
              <a:rPr lang="en-IN" b="1" dirty="0" smtClean="0"/>
              <a:t> </a:t>
            </a:r>
            <a:r>
              <a:rPr lang="en-IN" b="1" dirty="0" smtClean="0"/>
              <a:t>Associate </a:t>
            </a:r>
            <a:r>
              <a:rPr lang="en-IN" b="1" dirty="0" smtClean="0"/>
              <a:t>Professor</a:t>
            </a:r>
            <a:endParaRPr lang="en-IN" b="1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391400" cy="1219199"/>
          </a:xfrm>
        </p:spPr>
        <p:txBody>
          <a:bodyPr>
            <a:noAutofit/>
          </a:bodyPr>
          <a:lstStyle/>
          <a:p>
            <a:r>
              <a:rPr lang="en-IN" sz="6600" dirty="0" smtClean="0"/>
              <a:t>Health Problems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41680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विशेष संचारी रोग नियंत्रण अभियान 18 अक्टूबर से 17 नवम्बर 2021 तक | Special  Communicable Disease Control 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0"/>
            <a:ext cx="934864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8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M Rampur - संचारी रोग नियंत्रण अभियान। संक्रामक रोगों से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8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संचारी रोगों पर नियंत्रण के लिए जनसहयोग जरूरी : सीएमओ – SMS OF UP 24X7 WEB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4" name="Picture 4" descr="DM Rampur on Twitter: &quot;विशेष संचारी रोग नियंत्रण अभियान 01 जुलाई - 31 जुलाई  2020 थोड़े प्रयास हमारे। थोड़े प्रयत्न आपके। #RampurAgainstCD  #RampurVsCovid19 @CMOfficeUP https://t.c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9217025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9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संचारी रोग किसे कहते हैं? रोकथाम के उपाय how to draw poster on sanchari rog  drawing |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3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om Today There Will Be War Against Communicable Diseases - Agra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9122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8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डेंगू को लेकर अलर्ट मोड पर सरकार, स्वास्थ्य विभाग ने सभी जिलों को 1.32 लाख  भेजी मच्छरदान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6927"/>
            <a:ext cx="1044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8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विशेष संचारी रोग नियन्त्रण अभियान/दस्तक अभियान का जिला स्तरीय बैठक का आयोज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851525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72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DSP (DSU) Amethi on Twitter: &quot;#dengue #Malaria #Chikunguniya #zika ये सभी  रोगों का वाहक मच्छर होता है जिनका प्रजनन स्थल (पानी एकत्र होने का स्थल)  समाप्त कर इन रोगों प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0"/>
            <a:ext cx="8884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3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P Board Class 9th Science Solutions Chapter 13 हम बीमार क्यों होते हैं –  MP Board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1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4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epartment of Health &amp; Family Welfare, Chhattisgarh - जानिए क्या है गैर  संचारी रोग और उसके मुख्य कारण!!!! #NCDSurakshaMaahCG 15 मई से 15 जून तक  हेल्थ एंड वेलनेस सेंटर में मधुमे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Department of Health &amp; Family Welfare, Chhattisgarh - जानिए क्या है गैर  संचारी रोग और उसके मुख्य कारण!!!! #NCDSurakshaMaahCG 15 मई से 15 जून तक  हेल्थ एंड वेलनेस सेंटर में मधुमेह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Department of Health &amp; Family Welfare, Chhattisgarh - जानिए क्या है गैर  संचारी रोग और उसके मुख्य कारण!!!! #NCDSurakshaMaahCG 15 मई से 15 जून तक  हेल्थ एंड वेलनेस सेंटर में मधुमेह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Department of Health &amp; Family Welfare, Chhattisgarh - जानिए क्या है गैर  संचारी रोग और उसके मुख्य कारण!!!! #NCDSurakshaMaahCG 15 मई से 15 जून तक  हेल्थ एंड वेलनेस सेंटर में मधुमेह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0" descr="Department of Health &amp; Family Welfare, Chhattisgarh - जानिए क्या है गैर  संचारी रोग और उसके मुख्य कारण!!!! #NCDSurakshaMaahCG 15 मई से 15 जून तक  हेल्थ एंड वेलनेस सेंटर में मधुमेह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20" name="Picture 12" descr="फ़ोटो का कोई वर्णन उपलब्ध नहीं है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9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 problems word concepts banner medical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6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फ़ोटो का कोई वर्णन उपलब्ध नहीं है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ch the healthy problems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lth Problems - English Voc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6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ALTH PROBLEMS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124691"/>
            <a:ext cx="91439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5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mo: 60 percent of workers have tech-related health problems |  MobiHealth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8842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Health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There are many health problems in India but the main health problem which we are facing every day are as follows:</a:t>
            </a:r>
          </a:p>
          <a:p>
            <a:pPr marL="0" indent="0">
              <a:buNone/>
            </a:pPr>
            <a:r>
              <a:rPr lang="en-IN" dirty="0" smtClean="0"/>
              <a:t>(i) Communicable disease 	</a:t>
            </a:r>
            <a:r>
              <a:rPr lang="hi-IN" sz="2600" dirty="0" smtClean="0"/>
              <a:t>संचारी </a:t>
            </a:r>
            <a:r>
              <a:rPr lang="hi-IN" sz="2600" dirty="0"/>
              <a:t>रोग</a:t>
            </a:r>
            <a:endParaRPr lang="en-IN" sz="2600" dirty="0" smtClean="0"/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ii) Nutritional problem 	</a:t>
            </a:r>
            <a:r>
              <a:rPr lang="hi-IN" dirty="0"/>
              <a:t> </a:t>
            </a:r>
            <a:r>
              <a:rPr lang="en-IN" dirty="0" smtClean="0"/>
              <a:t>	</a:t>
            </a:r>
            <a:r>
              <a:rPr lang="hi-IN" sz="2600" dirty="0" smtClean="0"/>
              <a:t>पोषण </a:t>
            </a:r>
            <a:r>
              <a:rPr lang="hi-IN" sz="2600" dirty="0"/>
              <a:t>संबंधी समस्या</a:t>
            </a:r>
            <a:endParaRPr lang="en-IN" sz="2600" dirty="0" smtClean="0"/>
          </a:p>
          <a:p>
            <a:pPr marL="0" indent="0">
              <a:buNone/>
            </a:pPr>
            <a:r>
              <a:rPr lang="en-IN" dirty="0"/>
              <a:t>(</a:t>
            </a:r>
            <a:r>
              <a:rPr lang="en-IN" dirty="0" smtClean="0"/>
              <a:t>iii) Environmental  		</a:t>
            </a:r>
            <a:r>
              <a:rPr lang="hi-IN" sz="2600" dirty="0" smtClean="0"/>
              <a:t>पर्यावरण </a:t>
            </a:r>
            <a:r>
              <a:rPr lang="hi-IN" sz="2600" dirty="0"/>
              <a:t>स्वच्छता समस्या</a:t>
            </a:r>
            <a:endParaRPr lang="en-IN" sz="2600" dirty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Sanitation problem 	</a:t>
            </a:r>
            <a:r>
              <a:rPr lang="hi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(iv) Medical care problem 	</a:t>
            </a:r>
            <a:r>
              <a:rPr lang="hi-IN" sz="2600" dirty="0" smtClean="0"/>
              <a:t>चिकित्सा </a:t>
            </a:r>
            <a:r>
              <a:rPr lang="hi-IN" sz="2600" dirty="0"/>
              <a:t>देखभाल समस्या</a:t>
            </a:r>
            <a:endParaRPr lang="en-IN" sz="2600" dirty="0" smtClean="0"/>
          </a:p>
          <a:p>
            <a:pPr marL="0" indent="0">
              <a:buNone/>
            </a:pPr>
            <a:r>
              <a:rPr lang="en-IN" dirty="0" smtClean="0"/>
              <a:t>(v) Population Problem 	</a:t>
            </a:r>
            <a:r>
              <a:rPr lang="hi-IN" dirty="0"/>
              <a:t> </a:t>
            </a:r>
            <a:r>
              <a:rPr lang="en-IN" dirty="0" smtClean="0"/>
              <a:t>	</a:t>
            </a:r>
            <a:r>
              <a:rPr lang="hi-IN" sz="2600" dirty="0" smtClean="0"/>
              <a:t>जनसंख्या </a:t>
            </a:r>
            <a:r>
              <a:rPr lang="hi-IN" sz="2600" dirty="0"/>
              <a:t>समस्या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057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विशेष संचारी रोग नियंत्रण अभियान 18 अक्टूबर से 17 नवम्बर 2021 तक | Special Communicable  Disease Control Campa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0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प्रदेश के सभी जिलों में चलेगा संचारी रोग नियंत्रण अभिया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77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</TotalTime>
  <Words>41</Words>
  <Application>Microsoft Office PowerPoint</Application>
  <PresentationFormat>On-screen Show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Health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2006-08-16T00:00:00Z</dcterms:created>
  <dcterms:modified xsi:type="dcterms:W3CDTF">2022-11-05T09:00:49Z</dcterms:modified>
</cp:coreProperties>
</file>