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17" roundtripDataSignature="AMtx7mjdku1Jbr+pl28TU9evudU3BQuPn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customschemas.google.com/relationships/presentationmetadata" Target="metadata"/><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
        <p:nvSpPr>
          <p:cNvPr id="16" name="Google Shape;16;p13"/>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13"/>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13"/>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6" name="Shape 86"/>
        <p:cNvGrpSpPr/>
        <p:nvPr/>
      </p:nvGrpSpPr>
      <p:grpSpPr>
        <a:xfrm>
          <a:off x="0" y="0"/>
          <a:ext cx="0" cy="0"/>
          <a:chOff x="0" y="0"/>
          <a:chExt cx="0" cy="0"/>
        </a:xfrm>
      </p:grpSpPr>
      <p:sp>
        <p:nvSpPr>
          <p:cNvPr id="87" name="Google Shape;87;p2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22"/>
          <p:cNvSpPr txBox="1"/>
          <p:nvPr>
            <p:ph idx="1" type="body"/>
          </p:nvPr>
        </p:nvSpPr>
        <p:spPr>
          <a:xfrm rot="5400000">
            <a:off x="2378965" y="-440435"/>
            <a:ext cx="4386071" cy="8229600"/>
          </a:xfrm>
          <a:prstGeom prst="rect">
            <a:avLst/>
          </a:prstGeom>
          <a:noFill/>
          <a:ln>
            <a:noFill/>
          </a:ln>
        </p:spPr>
        <p:txBody>
          <a:bodyPr anchorCtr="0" anchor="t" bIns="45700" lIns="91425" spcFirstLastPara="1" rIns="91425" wrap="square" tIns="45700">
            <a:normAutofit/>
          </a:bodyPr>
          <a:lstStyle>
            <a:lvl1pPr indent="-306324" lvl="0" marL="457200" algn="l">
              <a:spcBef>
                <a:spcPts val="400"/>
              </a:spcBef>
              <a:spcAft>
                <a:spcPts val="0"/>
              </a:spcAft>
              <a:buSzPts val="1224"/>
              <a:buChar char="🞂"/>
              <a:defRPr/>
            </a:lvl1pPr>
            <a:lvl2pPr indent="-342900" lvl="1" marL="914400" algn="l">
              <a:spcBef>
                <a:spcPts val="324"/>
              </a:spcBef>
              <a:spcAft>
                <a:spcPts val="0"/>
              </a:spcAft>
              <a:buSzPts val="1800"/>
              <a:buChar char="◦"/>
              <a:defRPr/>
            </a:lvl2pPr>
            <a:lvl3pPr indent="-342900" lvl="2" marL="1371600" algn="l">
              <a:spcBef>
                <a:spcPts val="350"/>
              </a:spcBef>
              <a:spcAft>
                <a:spcPts val="0"/>
              </a:spcAft>
              <a:buSzPts val="1800"/>
              <a:buChar char="●"/>
              <a:defRPr/>
            </a:lvl3pPr>
            <a:lvl4pPr indent="-342900" lvl="3" marL="1828800" algn="l">
              <a:spcBef>
                <a:spcPts val="350"/>
              </a:spcBef>
              <a:spcAft>
                <a:spcPts val="0"/>
              </a:spcAft>
              <a:buSzPts val="1800"/>
              <a:buChar char="●"/>
              <a:defRPr/>
            </a:lvl4pPr>
            <a:lvl5pPr indent="-342900" lvl="4" marL="2286000" algn="l">
              <a:spcBef>
                <a:spcPts val="350"/>
              </a:spcBef>
              <a:spcAft>
                <a:spcPts val="0"/>
              </a:spcAft>
              <a:buSzPts val="1800"/>
              <a:buChar char="●"/>
              <a:defRPr/>
            </a:lvl5pPr>
            <a:lvl6pPr indent="-342900" lvl="5" marL="2743200" algn="l">
              <a:spcBef>
                <a:spcPts val="350"/>
              </a:spcBef>
              <a:spcAft>
                <a:spcPts val="0"/>
              </a:spcAft>
              <a:buSzPts val="1800"/>
              <a:buChar char="■"/>
              <a:defRPr/>
            </a:lvl6pPr>
            <a:lvl7pPr indent="-342900" lvl="6" marL="3200400" algn="l">
              <a:spcBef>
                <a:spcPts val="350"/>
              </a:spcBef>
              <a:spcAft>
                <a:spcPts val="0"/>
              </a:spcAft>
              <a:buSzPts val="1800"/>
              <a:buChar char="■"/>
              <a:defRPr/>
            </a:lvl7pPr>
            <a:lvl8pPr indent="-342900" lvl="7" marL="3657600" algn="l">
              <a:spcBef>
                <a:spcPts val="350"/>
              </a:spcBef>
              <a:spcAft>
                <a:spcPts val="0"/>
              </a:spcAft>
              <a:buSzPts val="1800"/>
              <a:buChar char="■"/>
              <a:defRPr/>
            </a:lvl8pPr>
            <a:lvl9pPr indent="-342900" lvl="8" marL="4114800" algn="l">
              <a:spcBef>
                <a:spcPts val="350"/>
              </a:spcBef>
              <a:spcAft>
                <a:spcPts val="0"/>
              </a:spcAft>
              <a:buSzPts val="1800"/>
              <a:buChar char="■"/>
              <a:defRPr/>
            </a:lvl9pPr>
          </a:lstStyle>
          <a:p/>
        </p:txBody>
      </p:sp>
      <p:sp>
        <p:nvSpPr>
          <p:cNvPr id="89" name="Google Shape;89;p22"/>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22"/>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22"/>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92" name="Shape 92"/>
        <p:cNvGrpSpPr/>
        <p:nvPr/>
      </p:nvGrpSpPr>
      <p:grpSpPr>
        <a:xfrm>
          <a:off x="0" y="0"/>
          <a:ext cx="0" cy="0"/>
          <a:chOff x="0" y="0"/>
          <a:chExt cx="0" cy="0"/>
        </a:xfrm>
      </p:grpSpPr>
      <p:sp>
        <p:nvSpPr>
          <p:cNvPr id="93" name="Google Shape;93;p23"/>
          <p:cNvSpPr txBox="1"/>
          <p:nvPr>
            <p:ph type="title"/>
          </p:nvPr>
        </p:nvSpPr>
        <p:spPr>
          <a:xfrm rot="5400000">
            <a:off x="4936367" y="2182286"/>
            <a:ext cx="5592761" cy="177747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4" name="Google Shape;94;p23"/>
          <p:cNvSpPr txBox="1"/>
          <p:nvPr>
            <p:ph idx="1" type="body"/>
          </p:nvPr>
        </p:nvSpPr>
        <p:spPr>
          <a:xfrm rot="5400000">
            <a:off x="823120" y="-91279"/>
            <a:ext cx="5592760" cy="6324600"/>
          </a:xfrm>
          <a:prstGeom prst="rect">
            <a:avLst/>
          </a:prstGeom>
          <a:noFill/>
          <a:ln>
            <a:noFill/>
          </a:ln>
        </p:spPr>
        <p:txBody>
          <a:bodyPr anchorCtr="0" anchor="t" bIns="45700" lIns="91425" spcFirstLastPara="1" rIns="91425" wrap="square" tIns="45700">
            <a:normAutofit/>
          </a:bodyPr>
          <a:lstStyle>
            <a:lvl1pPr indent="-306324" lvl="0" marL="457200" algn="l">
              <a:spcBef>
                <a:spcPts val="400"/>
              </a:spcBef>
              <a:spcAft>
                <a:spcPts val="0"/>
              </a:spcAft>
              <a:buSzPts val="1224"/>
              <a:buChar char="🞂"/>
              <a:defRPr/>
            </a:lvl1pPr>
            <a:lvl2pPr indent="-342900" lvl="1" marL="914400" algn="l">
              <a:spcBef>
                <a:spcPts val="324"/>
              </a:spcBef>
              <a:spcAft>
                <a:spcPts val="0"/>
              </a:spcAft>
              <a:buSzPts val="1800"/>
              <a:buChar char="◦"/>
              <a:defRPr/>
            </a:lvl2pPr>
            <a:lvl3pPr indent="-342900" lvl="2" marL="1371600" algn="l">
              <a:spcBef>
                <a:spcPts val="350"/>
              </a:spcBef>
              <a:spcAft>
                <a:spcPts val="0"/>
              </a:spcAft>
              <a:buSzPts val="1800"/>
              <a:buChar char="●"/>
              <a:defRPr/>
            </a:lvl3pPr>
            <a:lvl4pPr indent="-342900" lvl="3" marL="1828800" algn="l">
              <a:spcBef>
                <a:spcPts val="350"/>
              </a:spcBef>
              <a:spcAft>
                <a:spcPts val="0"/>
              </a:spcAft>
              <a:buSzPts val="1800"/>
              <a:buChar char="●"/>
              <a:defRPr/>
            </a:lvl4pPr>
            <a:lvl5pPr indent="-342900" lvl="4" marL="2286000" algn="l">
              <a:spcBef>
                <a:spcPts val="350"/>
              </a:spcBef>
              <a:spcAft>
                <a:spcPts val="0"/>
              </a:spcAft>
              <a:buSzPts val="1800"/>
              <a:buChar char="●"/>
              <a:defRPr/>
            </a:lvl5pPr>
            <a:lvl6pPr indent="-342900" lvl="5" marL="2743200" algn="l">
              <a:spcBef>
                <a:spcPts val="350"/>
              </a:spcBef>
              <a:spcAft>
                <a:spcPts val="0"/>
              </a:spcAft>
              <a:buSzPts val="1800"/>
              <a:buChar char="■"/>
              <a:defRPr/>
            </a:lvl6pPr>
            <a:lvl7pPr indent="-342900" lvl="6" marL="3200400" algn="l">
              <a:spcBef>
                <a:spcPts val="350"/>
              </a:spcBef>
              <a:spcAft>
                <a:spcPts val="0"/>
              </a:spcAft>
              <a:buSzPts val="1800"/>
              <a:buChar char="■"/>
              <a:defRPr/>
            </a:lvl7pPr>
            <a:lvl8pPr indent="-342900" lvl="7" marL="3657600" algn="l">
              <a:spcBef>
                <a:spcPts val="350"/>
              </a:spcBef>
              <a:spcAft>
                <a:spcPts val="0"/>
              </a:spcAft>
              <a:buSzPts val="1800"/>
              <a:buChar char="■"/>
              <a:defRPr/>
            </a:lvl8pPr>
            <a:lvl9pPr indent="-342900" lvl="8" marL="4114800" algn="l">
              <a:spcBef>
                <a:spcPts val="350"/>
              </a:spcBef>
              <a:spcAft>
                <a:spcPts val="0"/>
              </a:spcAft>
              <a:buSzPts val="1800"/>
              <a:buChar char="■"/>
              <a:defRPr/>
            </a:lvl9pPr>
          </a:lstStyle>
          <a:p/>
        </p:txBody>
      </p:sp>
      <p:sp>
        <p:nvSpPr>
          <p:cNvPr id="95" name="Google Shape;95;p23"/>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23"/>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7" name="Google Shape;97;p23"/>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9" name="Shape 19"/>
        <p:cNvGrpSpPr/>
        <p:nvPr/>
      </p:nvGrpSpPr>
      <p:grpSpPr>
        <a:xfrm>
          <a:off x="0" y="0"/>
          <a:ext cx="0" cy="0"/>
          <a:chOff x="0" y="0"/>
          <a:chExt cx="0" cy="0"/>
        </a:xfrm>
      </p:grpSpPr>
      <p:sp>
        <p:nvSpPr>
          <p:cNvPr id="20" name="Google Shape;20;p14"/>
          <p:cNvSpPr/>
          <p:nvPr/>
        </p:nvSpPr>
        <p:spPr>
          <a:xfrm>
            <a:off x="-2" y="4664147"/>
            <a:ext cx="9151089" cy="0"/>
          </a:xfrm>
          <a:prstGeom prst="rtTriangle">
            <a:avLst/>
          </a:prstGeom>
          <a:gradFill>
            <a:gsLst>
              <a:gs pos="0">
                <a:srgbClr val="007795"/>
              </a:gs>
              <a:gs pos="55000">
                <a:srgbClr val="47BBE0"/>
              </a:gs>
              <a:gs pos="100000">
                <a:srgbClr val="007795"/>
              </a:gs>
            </a:gsLst>
            <a:lin ang="30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Lucida Sans"/>
              <a:ea typeface="Lucida Sans"/>
              <a:cs typeface="Lucida Sans"/>
              <a:sym typeface="Lucida Sans"/>
            </a:endParaRPr>
          </a:p>
        </p:txBody>
      </p:sp>
      <p:sp>
        <p:nvSpPr>
          <p:cNvPr id="21" name="Google Shape;21;p14"/>
          <p:cNvSpPr txBox="1"/>
          <p:nvPr>
            <p:ph type="ctrTitle"/>
          </p:nvPr>
        </p:nvSpPr>
        <p:spPr>
          <a:xfrm>
            <a:off x="685800" y="1752601"/>
            <a:ext cx="7772400" cy="1829761"/>
          </a:xfrm>
          <a:prstGeom prst="rect">
            <a:avLst/>
          </a:prstGeom>
          <a:noFill/>
          <a:ln>
            <a:noFill/>
          </a:ln>
        </p:spPr>
        <p:txBody>
          <a:bodyPr anchorCtr="0" anchor="b" bIns="45700" lIns="91425" spcFirstLastPara="1" rIns="91425" wrap="square" tIns="45700">
            <a:normAutofit/>
          </a:bodyPr>
          <a:lstStyle>
            <a:lvl1pPr lvl="0" algn="r">
              <a:spcBef>
                <a:spcPts val="0"/>
              </a:spcBef>
              <a:spcAft>
                <a:spcPts val="0"/>
              </a:spcAft>
              <a:buClr>
                <a:schemeClr val="dk2"/>
              </a:buClr>
              <a:buSzPts val="4800"/>
              <a:buFont typeface="Lucida Sans"/>
              <a:buNone/>
              <a:defRPr b="1" sz="48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 name="Google Shape;22;p14"/>
          <p:cNvSpPr txBox="1"/>
          <p:nvPr>
            <p:ph idx="1" type="subTitle"/>
          </p:nvPr>
        </p:nvSpPr>
        <p:spPr>
          <a:xfrm>
            <a:off x="685800" y="3611607"/>
            <a:ext cx="7772400" cy="1199704"/>
          </a:xfrm>
          <a:prstGeom prst="rect">
            <a:avLst/>
          </a:prstGeom>
          <a:noFill/>
          <a:ln>
            <a:noFill/>
          </a:ln>
        </p:spPr>
        <p:txBody>
          <a:bodyPr anchorCtr="0" anchor="t" bIns="45700" lIns="45700" spcFirstLastPara="1" rIns="45700" wrap="square" tIns="45700">
            <a:normAutofit/>
          </a:bodyPr>
          <a:lstStyle>
            <a:lvl1pPr lvl="0" marR="64008" algn="r">
              <a:spcBef>
                <a:spcPts val="400"/>
              </a:spcBef>
              <a:spcAft>
                <a:spcPts val="0"/>
              </a:spcAft>
              <a:buSzPts val="1836"/>
              <a:buNone/>
              <a:defRPr>
                <a:solidFill>
                  <a:schemeClr val="dk2"/>
                </a:solidFill>
              </a:defRPr>
            </a:lvl1pPr>
            <a:lvl2pPr lvl="1" algn="ctr">
              <a:spcBef>
                <a:spcPts val="324"/>
              </a:spcBef>
              <a:spcAft>
                <a:spcPts val="0"/>
              </a:spcAft>
              <a:buSzPts val="1800"/>
              <a:buNone/>
              <a:defRPr/>
            </a:lvl2pPr>
            <a:lvl3pPr lvl="2" algn="ctr">
              <a:spcBef>
                <a:spcPts val="350"/>
              </a:spcBef>
              <a:spcAft>
                <a:spcPts val="0"/>
              </a:spcAft>
              <a:buSzPts val="1800"/>
              <a:buNone/>
              <a:defRPr/>
            </a:lvl3pPr>
            <a:lvl4pPr lvl="3" algn="ctr">
              <a:spcBef>
                <a:spcPts val="350"/>
              </a:spcBef>
              <a:spcAft>
                <a:spcPts val="0"/>
              </a:spcAft>
              <a:buSzPts val="1800"/>
              <a:buNone/>
              <a:defRPr/>
            </a:lvl4pPr>
            <a:lvl5pPr lvl="4" algn="ctr">
              <a:spcBef>
                <a:spcPts val="350"/>
              </a:spcBef>
              <a:spcAft>
                <a:spcPts val="0"/>
              </a:spcAft>
              <a:buSzPts val="1800"/>
              <a:buNone/>
              <a:defRPr/>
            </a:lvl5pPr>
            <a:lvl6pPr lvl="5" algn="ctr">
              <a:spcBef>
                <a:spcPts val="350"/>
              </a:spcBef>
              <a:spcAft>
                <a:spcPts val="0"/>
              </a:spcAft>
              <a:buSzPts val="1800"/>
              <a:buNone/>
              <a:defRPr/>
            </a:lvl6pPr>
            <a:lvl7pPr lvl="6" algn="ctr">
              <a:spcBef>
                <a:spcPts val="350"/>
              </a:spcBef>
              <a:spcAft>
                <a:spcPts val="0"/>
              </a:spcAft>
              <a:buSzPts val="1800"/>
              <a:buNone/>
              <a:defRPr/>
            </a:lvl7pPr>
            <a:lvl8pPr lvl="7" algn="ctr">
              <a:spcBef>
                <a:spcPts val="350"/>
              </a:spcBef>
              <a:spcAft>
                <a:spcPts val="0"/>
              </a:spcAft>
              <a:buSzPts val="1800"/>
              <a:buNone/>
              <a:defRPr/>
            </a:lvl8pPr>
            <a:lvl9pPr lvl="8" algn="ctr">
              <a:spcBef>
                <a:spcPts val="350"/>
              </a:spcBef>
              <a:spcAft>
                <a:spcPts val="0"/>
              </a:spcAft>
              <a:buSzPts val="1800"/>
              <a:buNone/>
              <a:defRPr/>
            </a:lvl9pPr>
          </a:lstStyle>
          <a:p/>
        </p:txBody>
      </p:sp>
      <p:grpSp>
        <p:nvGrpSpPr>
          <p:cNvPr id="23" name="Google Shape;23;p14"/>
          <p:cNvGrpSpPr/>
          <p:nvPr/>
        </p:nvGrpSpPr>
        <p:grpSpPr>
          <a:xfrm>
            <a:off x="-3765" y="4953000"/>
            <a:ext cx="9147765" cy="1912088"/>
            <a:chOff x="-3765" y="4832896"/>
            <a:chExt cx="9147765" cy="2032192"/>
          </a:xfrm>
        </p:grpSpPr>
        <p:sp>
          <p:nvSpPr>
            <p:cNvPr id="24" name="Google Shape;24;p14"/>
            <p:cNvSpPr/>
            <p:nvPr/>
          </p:nvSpPr>
          <p:spPr>
            <a:xfrm>
              <a:off x="1687513" y="4832896"/>
              <a:ext cx="7456487" cy="518816"/>
            </a:xfrm>
            <a:custGeom>
              <a:rect b="b" l="l" r="r" t="t"/>
              <a:pathLst>
                <a:path extrusionOk="0" h="367" w="4697">
                  <a:moveTo>
                    <a:pt x="4697" y="0"/>
                  </a:moveTo>
                  <a:lnTo>
                    <a:pt x="4697" y="367"/>
                  </a:lnTo>
                  <a:lnTo>
                    <a:pt x="0" y="218"/>
                  </a:lnTo>
                  <a:lnTo>
                    <a:pt x="4697" y="0"/>
                  </a:lnTo>
                  <a:close/>
                </a:path>
              </a:pathLst>
            </a:custGeom>
            <a:solidFill>
              <a:srgbClr val="9CCADC">
                <a:alpha val="40000"/>
              </a:srgb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Lucida Sans"/>
                <a:ea typeface="Lucida Sans"/>
                <a:cs typeface="Lucida Sans"/>
                <a:sym typeface="Lucida Sans"/>
              </a:endParaRPr>
            </a:p>
          </p:txBody>
        </p:sp>
        <p:sp>
          <p:nvSpPr>
            <p:cNvPr id="25" name="Google Shape;25;p14"/>
            <p:cNvSpPr/>
            <p:nvPr/>
          </p:nvSpPr>
          <p:spPr>
            <a:xfrm>
              <a:off x="35443" y="5135526"/>
              <a:ext cx="9108557" cy="838200"/>
            </a:xfrm>
            <a:custGeom>
              <a:rect b="b" l="l" r="r" t="t"/>
              <a:pathLst>
                <a:path extrusionOk="0" h="528" w="5760">
                  <a:moveTo>
                    <a:pt x="0" y="0"/>
                  </a:moveTo>
                  <a:lnTo>
                    <a:pt x="5760" y="0"/>
                  </a:lnTo>
                  <a:lnTo>
                    <a:pt x="5760" y="528"/>
                  </a:lnTo>
                  <a:lnTo>
                    <a:pt x="48" y="0"/>
                  </a:lnTo>
                </a:path>
              </a:pathLst>
            </a:custGeom>
            <a:solidFill>
              <a:srgbClr val="00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Lucida Sans"/>
                <a:ea typeface="Lucida Sans"/>
                <a:cs typeface="Lucida Sans"/>
                <a:sym typeface="Lucida Sans"/>
              </a:endParaRPr>
            </a:p>
          </p:txBody>
        </p:sp>
        <p:sp>
          <p:nvSpPr>
            <p:cNvPr id="26" name="Google Shape;26;p14"/>
            <p:cNvSpPr/>
            <p:nvPr/>
          </p:nvSpPr>
          <p:spPr>
            <a:xfrm>
              <a:off x="0" y="4883888"/>
              <a:ext cx="9144000" cy="1981200"/>
            </a:xfrm>
            <a:custGeom>
              <a:rect b="b" l="l" r="r" t="t"/>
              <a:pathLst>
                <a:path extrusionOk="0" h="1248" w="5760">
                  <a:moveTo>
                    <a:pt x="0" y="0"/>
                  </a:moveTo>
                  <a:lnTo>
                    <a:pt x="0" y="1248"/>
                  </a:lnTo>
                  <a:lnTo>
                    <a:pt x="5760" y="1248"/>
                  </a:lnTo>
                  <a:lnTo>
                    <a:pt x="5760" y="528"/>
                  </a:lnTo>
                  <a:lnTo>
                    <a:pt x="0" y="0"/>
                  </a:lnTo>
                  <a:close/>
                </a:path>
              </a:pathLst>
            </a:custGeom>
            <a:blipFill rotWithShape="1">
              <a:blip r:embed="rId2">
                <a:alphaModFix amt="50000"/>
              </a:blip>
              <a:tile algn="t" flip="none" tx="0" sx="50000" ty="0" sy="50000"/>
            </a:blip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Lucida Sans"/>
                <a:ea typeface="Lucida Sans"/>
                <a:cs typeface="Lucida Sans"/>
                <a:sym typeface="Lucida Sans"/>
              </a:endParaRPr>
            </a:p>
          </p:txBody>
        </p:sp>
        <p:cxnSp>
          <p:nvCxnSpPr>
            <p:cNvPr id="27" name="Google Shape;27;p14"/>
            <p:cNvCxnSpPr/>
            <p:nvPr/>
          </p:nvCxnSpPr>
          <p:spPr>
            <a:xfrm>
              <a:off x="-3765" y="4880373"/>
              <a:ext cx="9147765" cy="839943"/>
            </a:xfrm>
            <a:prstGeom prst="straightConnector1">
              <a:avLst/>
            </a:prstGeom>
            <a:noFill/>
            <a:ln cap="flat" cmpd="sng" w="12050">
              <a:solidFill>
                <a:srgbClr val="93C5D8"/>
              </a:solidFill>
              <a:prstDash val="solid"/>
              <a:miter lim="800000"/>
              <a:headEnd len="sm" w="sm" type="none"/>
              <a:tailEnd len="sm" w="sm" type="none"/>
            </a:ln>
          </p:spPr>
        </p:cxnSp>
      </p:grpSp>
      <p:sp>
        <p:nvSpPr>
          <p:cNvPr id="28" name="Google Shape;28;p14"/>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14"/>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solidFill>
                  <a:srgbClr val="E7F0F4"/>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14"/>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b="0" sz="1000">
                <a:solidFill>
                  <a:srgbClr val="FFFFFF"/>
                </a:solidFill>
                <a:latin typeface="Lucida Sans"/>
                <a:ea typeface="Lucida Sans"/>
                <a:cs typeface="Lucida Sans"/>
                <a:sym typeface="Lucida Sans"/>
              </a:defRPr>
            </a:lvl1pPr>
            <a:lvl2pPr indent="0" lvl="1" marL="0" algn="r">
              <a:spcBef>
                <a:spcPts val="0"/>
              </a:spcBef>
              <a:buNone/>
              <a:defRPr b="0" sz="1000">
                <a:solidFill>
                  <a:srgbClr val="FFFFFF"/>
                </a:solidFill>
                <a:latin typeface="Lucida Sans"/>
                <a:ea typeface="Lucida Sans"/>
                <a:cs typeface="Lucida Sans"/>
                <a:sym typeface="Lucida Sans"/>
              </a:defRPr>
            </a:lvl2pPr>
            <a:lvl3pPr indent="0" lvl="2" marL="0" algn="r">
              <a:spcBef>
                <a:spcPts val="0"/>
              </a:spcBef>
              <a:buNone/>
              <a:defRPr b="0" sz="1000">
                <a:solidFill>
                  <a:srgbClr val="FFFFFF"/>
                </a:solidFill>
                <a:latin typeface="Lucida Sans"/>
                <a:ea typeface="Lucida Sans"/>
                <a:cs typeface="Lucida Sans"/>
                <a:sym typeface="Lucida Sans"/>
              </a:defRPr>
            </a:lvl3pPr>
            <a:lvl4pPr indent="0" lvl="3" marL="0" algn="r">
              <a:spcBef>
                <a:spcPts val="0"/>
              </a:spcBef>
              <a:buNone/>
              <a:defRPr b="0" sz="1000">
                <a:solidFill>
                  <a:srgbClr val="FFFFFF"/>
                </a:solidFill>
                <a:latin typeface="Lucida Sans"/>
                <a:ea typeface="Lucida Sans"/>
                <a:cs typeface="Lucida Sans"/>
                <a:sym typeface="Lucida Sans"/>
              </a:defRPr>
            </a:lvl4pPr>
            <a:lvl5pPr indent="0" lvl="4" marL="0" algn="r">
              <a:spcBef>
                <a:spcPts val="0"/>
              </a:spcBef>
              <a:buNone/>
              <a:defRPr b="0" sz="1000">
                <a:solidFill>
                  <a:srgbClr val="FFFFFF"/>
                </a:solidFill>
                <a:latin typeface="Lucida Sans"/>
                <a:ea typeface="Lucida Sans"/>
                <a:cs typeface="Lucida Sans"/>
                <a:sym typeface="Lucida Sans"/>
              </a:defRPr>
            </a:lvl5pPr>
            <a:lvl6pPr indent="0" lvl="5" marL="0" algn="r">
              <a:spcBef>
                <a:spcPts val="0"/>
              </a:spcBef>
              <a:buNone/>
              <a:defRPr b="0" sz="1000">
                <a:solidFill>
                  <a:srgbClr val="FFFFFF"/>
                </a:solidFill>
                <a:latin typeface="Lucida Sans"/>
                <a:ea typeface="Lucida Sans"/>
                <a:cs typeface="Lucida Sans"/>
                <a:sym typeface="Lucida Sans"/>
              </a:defRPr>
            </a:lvl6pPr>
            <a:lvl7pPr indent="0" lvl="6" marL="0" algn="r">
              <a:spcBef>
                <a:spcPts val="0"/>
              </a:spcBef>
              <a:buNone/>
              <a:defRPr b="0" sz="1000">
                <a:solidFill>
                  <a:srgbClr val="FFFFFF"/>
                </a:solidFill>
                <a:latin typeface="Lucida Sans"/>
                <a:ea typeface="Lucida Sans"/>
                <a:cs typeface="Lucida Sans"/>
                <a:sym typeface="Lucida Sans"/>
              </a:defRPr>
            </a:lvl7pPr>
            <a:lvl8pPr indent="0" lvl="7" marL="0" algn="r">
              <a:spcBef>
                <a:spcPts val="0"/>
              </a:spcBef>
              <a:buNone/>
              <a:defRPr b="0" sz="1000">
                <a:solidFill>
                  <a:srgbClr val="FFFFFF"/>
                </a:solidFill>
                <a:latin typeface="Lucida Sans"/>
                <a:ea typeface="Lucida Sans"/>
                <a:cs typeface="Lucida Sans"/>
                <a:sym typeface="Lucida Sans"/>
              </a:defRPr>
            </a:lvl8pPr>
            <a:lvl9pPr indent="0" lvl="8" marL="0" algn="r">
              <a:spcBef>
                <a:spcPts val="0"/>
              </a:spcBef>
              <a:buNone/>
              <a:defRPr b="0" sz="1000">
                <a:solidFill>
                  <a:srgbClr val="FFFFFF"/>
                </a:solidFill>
                <a:latin typeface="Lucida Sans"/>
                <a:ea typeface="Lucida Sans"/>
                <a:cs typeface="Lucida Sans"/>
                <a:sym typeface="Lucida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1" name="Shape 31"/>
        <p:cNvGrpSpPr/>
        <p:nvPr/>
      </p:nvGrpSpPr>
      <p:grpSpPr>
        <a:xfrm>
          <a:off x="0" y="0"/>
          <a:ext cx="0" cy="0"/>
          <a:chOff x="0" y="0"/>
          <a:chExt cx="0" cy="0"/>
        </a:xfrm>
      </p:grpSpPr>
      <p:sp>
        <p:nvSpPr>
          <p:cNvPr id="32" name="Google Shape;32;p15"/>
          <p:cNvSpPr txBox="1"/>
          <p:nvPr>
            <p:ph idx="1" type="body"/>
          </p:nvPr>
        </p:nvSpPr>
        <p:spPr>
          <a:xfrm>
            <a:off x="457200" y="1481328"/>
            <a:ext cx="8229600" cy="4525963"/>
          </a:xfrm>
          <a:prstGeom prst="rect">
            <a:avLst/>
          </a:prstGeom>
          <a:noFill/>
          <a:ln>
            <a:noFill/>
          </a:ln>
        </p:spPr>
        <p:txBody>
          <a:bodyPr anchorCtr="0" anchor="t" bIns="45700" lIns="91425" spcFirstLastPara="1" rIns="91425" wrap="square" tIns="45700">
            <a:normAutofit/>
          </a:bodyPr>
          <a:lstStyle>
            <a:lvl1pPr indent="-306324" lvl="0" marL="457200" algn="l">
              <a:spcBef>
                <a:spcPts val="400"/>
              </a:spcBef>
              <a:spcAft>
                <a:spcPts val="0"/>
              </a:spcAft>
              <a:buSzPts val="1224"/>
              <a:buChar char="🞂"/>
              <a:defRPr/>
            </a:lvl1pPr>
            <a:lvl2pPr indent="-342900" lvl="1" marL="914400" algn="l">
              <a:spcBef>
                <a:spcPts val="324"/>
              </a:spcBef>
              <a:spcAft>
                <a:spcPts val="0"/>
              </a:spcAft>
              <a:buSzPts val="1800"/>
              <a:buChar char="◦"/>
              <a:defRPr/>
            </a:lvl2pPr>
            <a:lvl3pPr indent="-342900" lvl="2" marL="1371600" algn="l">
              <a:spcBef>
                <a:spcPts val="350"/>
              </a:spcBef>
              <a:spcAft>
                <a:spcPts val="0"/>
              </a:spcAft>
              <a:buSzPts val="1800"/>
              <a:buChar char="●"/>
              <a:defRPr/>
            </a:lvl3pPr>
            <a:lvl4pPr indent="-342900" lvl="3" marL="1828800" algn="l">
              <a:spcBef>
                <a:spcPts val="350"/>
              </a:spcBef>
              <a:spcAft>
                <a:spcPts val="0"/>
              </a:spcAft>
              <a:buSzPts val="1800"/>
              <a:buChar char="●"/>
              <a:defRPr/>
            </a:lvl4pPr>
            <a:lvl5pPr indent="-342900" lvl="4" marL="2286000" algn="l">
              <a:spcBef>
                <a:spcPts val="350"/>
              </a:spcBef>
              <a:spcAft>
                <a:spcPts val="0"/>
              </a:spcAft>
              <a:buSzPts val="1800"/>
              <a:buChar char="●"/>
              <a:defRPr/>
            </a:lvl5pPr>
            <a:lvl6pPr indent="-342900" lvl="5" marL="2743200" algn="l">
              <a:spcBef>
                <a:spcPts val="350"/>
              </a:spcBef>
              <a:spcAft>
                <a:spcPts val="0"/>
              </a:spcAft>
              <a:buSzPts val="1800"/>
              <a:buChar char="■"/>
              <a:defRPr/>
            </a:lvl6pPr>
            <a:lvl7pPr indent="-342900" lvl="6" marL="3200400" algn="l">
              <a:spcBef>
                <a:spcPts val="350"/>
              </a:spcBef>
              <a:spcAft>
                <a:spcPts val="0"/>
              </a:spcAft>
              <a:buSzPts val="1800"/>
              <a:buChar char="■"/>
              <a:defRPr/>
            </a:lvl7pPr>
            <a:lvl8pPr indent="-342900" lvl="7" marL="3657600" algn="l">
              <a:spcBef>
                <a:spcPts val="350"/>
              </a:spcBef>
              <a:spcAft>
                <a:spcPts val="0"/>
              </a:spcAft>
              <a:buSzPts val="1800"/>
              <a:buChar char="■"/>
              <a:defRPr/>
            </a:lvl8pPr>
            <a:lvl9pPr indent="-342900" lvl="8" marL="4114800" algn="l">
              <a:spcBef>
                <a:spcPts val="350"/>
              </a:spcBef>
              <a:spcAft>
                <a:spcPts val="0"/>
              </a:spcAft>
              <a:buSzPts val="1800"/>
              <a:buChar char="■"/>
              <a:defRPr/>
            </a:lvl9pPr>
          </a:lstStyle>
          <a:p/>
        </p:txBody>
      </p:sp>
      <p:sp>
        <p:nvSpPr>
          <p:cNvPr id="33" name="Google Shape;33;p15"/>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5"/>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5"/>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36" name="Google Shape;36;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gradFill>
          <a:gsLst>
            <a:gs pos="0">
              <a:srgbClr val="B1B1B1"/>
            </a:gs>
            <a:gs pos="40000">
              <a:srgbClr val="9E9E9E"/>
            </a:gs>
            <a:gs pos="100000">
              <a:schemeClr val="dk1"/>
            </a:gs>
          </a:gsLst>
          <a:path path="circle">
            <a:fillToRect b="100%" l="100%"/>
          </a:path>
          <a:tileRect r="-100%" t="-100%"/>
        </a:gradFill>
      </p:bgPr>
    </p:bg>
    <p:spTree>
      <p:nvGrpSpPr>
        <p:cNvPr id="37" name="Shape 37"/>
        <p:cNvGrpSpPr/>
        <p:nvPr/>
      </p:nvGrpSpPr>
      <p:grpSpPr>
        <a:xfrm>
          <a:off x="0" y="0"/>
          <a:ext cx="0" cy="0"/>
          <a:chOff x="0" y="0"/>
          <a:chExt cx="0" cy="0"/>
        </a:xfrm>
      </p:grpSpPr>
      <p:sp>
        <p:nvSpPr>
          <p:cNvPr id="38" name="Google Shape;38;p16"/>
          <p:cNvSpPr txBox="1"/>
          <p:nvPr>
            <p:ph type="title"/>
          </p:nvPr>
        </p:nvSpPr>
        <p:spPr>
          <a:xfrm>
            <a:off x="722376" y="1059712"/>
            <a:ext cx="7772400" cy="1828800"/>
          </a:xfrm>
          <a:prstGeom prst="rect">
            <a:avLst/>
          </a:prstGeom>
          <a:noFill/>
          <a:ln>
            <a:noFill/>
          </a:ln>
        </p:spPr>
        <p:txBody>
          <a:bodyPr anchorCtr="0" anchor="b" bIns="45700" lIns="91425" spcFirstLastPara="1" rIns="91425" wrap="square" tIns="45700">
            <a:normAutofit/>
          </a:bodyPr>
          <a:lstStyle>
            <a:lvl1pPr lvl="0" algn="r">
              <a:spcBef>
                <a:spcPts val="0"/>
              </a:spcBef>
              <a:spcAft>
                <a:spcPts val="0"/>
              </a:spcAft>
              <a:buClr>
                <a:schemeClr val="lt2"/>
              </a:buClr>
              <a:buSzPts val="4800"/>
              <a:buFont typeface="Lucida Sans"/>
              <a:buNone/>
              <a:defRPr b="1" sz="48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16"/>
          <p:cNvSpPr txBox="1"/>
          <p:nvPr>
            <p:ph idx="1" type="body"/>
          </p:nvPr>
        </p:nvSpPr>
        <p:spPr>
          <a:xfrm>
            <a:off x="3922713" y="2931712"/>
            <a:ext cx="4572000" cy="1454888"/>
          </a:xfrm>
          <a:prstGeom prst="rect">
            <a:avLst/>
          </a:prstGeom>
          <a:noFill/>
          <a:ln>
            <a:noFill/>
          </a:ln>
        </p:spPr>
        <p:txBody>
          <a:bodyPr anchorCtr="0" anchor="t" bIns="45700" lIns="91425" spcFirstLastPara="1" rIns="91425" wrap="square" tIns="45700">
            <a:normAutofit/>
          </a:bodyPr>
          <a:lstStyle>
            <a:lvl1pPr indent="-228600" lvl="0" marL="457200" algn="l">
              <a:spcBef>
                <a:spcPts val="400"/>
              </a:spcBef>
              <a:spcAft>
                <a:spcPts val="0"/>
              </a:spcAft>
              <a:buSzPts val="1564"/>
              <a:buNone/>
              <a:defRPr sz="2300">
                <a:solidFill>
                  <a:schemeClr val="lt1"/>
                </a:solidFill>
              </a:defRPr>
            </a:lvl1pPr>
            <a:lvl2pPr indent="-228600" lvl="1" marL="914400" algn="l">
              <a:spcBef>
                <a:spcPts val="324"/>
              </a:spcBef>
              <a:spcAft>
                <a:spcPts val="0"/>
              </a:spcAft>
              <a:buSzPts val="1800"/>
              <a:buNone/>
              <a:defRPr sz="1800">
                <a:solidFill>
                  <a:schemeClr val="lt1"/>
                </a:solidFill>
              </a:defRPr>
            </a:lvl2pPr>
            <a:lvl3pPr indent="-228600" lvl="2" marL="1371600" algn="l">
              <a:spcBef>
                <a:spcPts val="350"/>
              </a:spcBef>
              <a:spcAft>
                <a:spcPts val="0"/>
              </a:spcAft>
              <a:buSzPts val="1600"/>
              <a:buNone/>
              <a:defRPr sz="1600">
                <a:solidFill>
                  <a:schemeClr val="lt1"/>
                </a:solidFill>
              </a:defRPr>
            </a:lvl3pPr>
            <a:lvl4pPr indent="-228600" lvl="3" marL="1828800" algn="l">
              <a:spcBef>
                <a:spcPts val="350"/>
              </a:spcBef>
              <a:spcAft>
                <a:spcPts val="0"/>
              </a:spcAft>
              <a:buSzPts val="1400"/>
              <a:buNone/>
              <a:defRPr sz="1400">
                <a:solidFill>
                  <a:schemeClr val="lt1"/>
                </a:solidFill>
              </a:defRPr>
            </a:lvl4pPr>
            <a:lvl5pPr indent="-228600" lvl="4" marL="2286000" algn="l">
              <a:spcBef>
                <a:spcPts val="350"/>
              </a:spcBef>
              <a:spcAft>
                <a:spcPts val="0"/>
              </a:spcAft>
              <a:buSzPts val="1400"/>
              <a:buNone/>
              <a:defRPr sz="1400">
                <a:solidFill>
                  <a:schemeClr val="lt1"/>
                </a:solidFill>
              </a:defRPr>
            </a:lvl5pPr>
            <a:lvl6pPr indent="-342900" lvl="5" marL="2743200" algn="l">
              <a:spcBef>
                <a:spcPts val="350"/>
              </a:spcBef>
              <a:spcAft>
                <a:spcPts val="0"/>
              </a:spcAft>
              <a:buSzPts val="1800"/>
              <a:buChar char="■"/>
              <a:defRPr/>
            </a:lvl6pPr>
            <a:lvl7pPr indent="-342900" lvl="6" marL="3200400" algn="l">
              <a:spcBef>
                <a:spcPts val="350"/>
              </a:spcBef>
              <a:spcAft>
                <a:spcPts val="0"/>
              </a:spcAft>
              <a:buSzPts val="1800"/>
              <a:buChar char="■"/>
              <a:defRPr/>
            </a:lvl7pPr>
            <a:lvl8pPr indent="-342900" lvl="7" marL="3657600" algn="l">
              <a:spcBef>
                <a:spcPts val="350"/>
              </a:spcBef>
              <a:spcAft>
                <a:spcPts val="0"/>
              </a:spcAft>
              <a:buSzPts val="1800"/>
              <a:buChar char="■"/>
              <a:defRPr/>
            </a:lvl8pPr>
            <a:lvl9pPr indent="-342900" lvl="8" marL="4114800" algn="l">
              <a:spcBef>
                <a:spcPts val="350"/>
              </a:spcBef>
              <a:spcAft>
                <a:spcPts val="0"/>
              </a:spcAft>
              <a:buSzPts val="1800"/>
              <a:buChar char="■"/>
              <a:defRPr/>
            </a:lvl9pPr>
          </a:lstStyle>
          <a:p/>
        </p:txBody>
      </p:sp>
      <p:sp>
        <p:nvSpPr>
          <p:cNvPr id="40" name="Google Shape;40;p16"/>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16"/>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16"/>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43" name="Google Shape;43;p16"/>
          <p:cNvSpPr/>
          <p:nvPr/>
        </p:nvSpPr>
        <p:spPr>
          <a:xfrm>
            <a:off x="3636680" y="3005472"/>
            <a:ext cx="182880" cy="228600"/>
          </a:xfrm>
          <a:prstGeom prst="chevron">
            <a:avLst>
              <a:gd fmla="val 50000" name="adj"/>
            </a:avLst>
          </a:prstGeom>
          <a:gradFill>
            <a:gsLst>
              <a:gs pos="0">
                <a:srgbClr val="1488A5"/>
              </a:gs>
              <a:gs pos="72000">
                <a:srgbClr val="4DB7DA"/>
              </a:gs>
              <a:gs pos="100000">
                <a:srgbClr val="7CC2DD"/>
              </a:gs>
            </a:gsLst>
            <a:lin ang="16200000" scaled="0"/>
          </a:gradFill>
          <a:ln cap="rnd" cmpd="sng" w="9525">
            <a:solidFill>
              <a:srgbClr val="20768B"/>
            </a:solidFill>
            <a:prstDash val="solid"/>
            <a:round/>
            <a:headEnd len="sm" w="sm" type="none"/>
            <a:tailEnd len="sm" w="sm" type="none"/>
          </a:ln>
          <a:effectLst>
            <a:outerShdw blurRad="50800" dir="5400000" dist="25400">
              <a:srgbClr val="000000">
                <a:alpha val="45882"/>
              </a:srgbClr>
            </a:outerShdw>
          </a:effectLst>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Lucida Sans"/>
              <a:ea typeface="Lucida Sans"/>
              <a:cs typeface="Lucida Sans"/>
              <a:sym typeface="Lucida Sans"/>
            </a:endParaRPr>
          </a:p>
        </p:txBody>
      </p:sp>
      <p:sp>
        <p:nvSpPr>
          <p:cNvPr id="44" name="Google Shape;44;p16"/>
          <p:cNvSpPr/>
          <p:nvPr/>
        </p:nvSpPr>
        <p:spPr>
          <a:xfrm>
            <a:off x="3450264" y="3005472"/>
            <a:ext cx="182880" cy="228600"/>
          </a:xfrm>
          <a:prstGeom prst="chevron">
            <a:avLst>
              <a:gd fmla="val 50000" name="adj"/>
            </a:avLst>
          </a:prstGeom>
          <a:gradFill>
            <a:gsLst>
              <a:gs pos="0">
                <a:srgbClr val="1488A5"/>
              </a:gs>
              <a:gs pos="72000">
                <a:srgbClr val="4DB7DA"/>
              </a:gs>
              <a:gs pos="100000">
                <a:srgbClr val="7CC2DD"/>
              </a:gs>
            </a:gsLst>
            <a:lin ang="16200000" scaled="0"/>
          </a:gradFill>
          <a:ln cap="rnd" cmpd="sng" w="9525">
            <a:solidFill>
              <a:srgbClr val="20768B"/>
            </a:solidFill>
            <a:prstDash val="solid"/>
            <a:round/>
            <a:headEnd len="sm" w="sm" type="none"/>
            <a:tailEnd len="sm" w="sm" type="none"/>
          </a:ln>
          <a:effectLst>
            <a:outerShdw blurRad="50800" dir="5400000" dist="25400">
              <a:srgbClr val="000000">
                <a:alpha val="45882"/>
              </a:srgbClr>
            </a:outerShdw>
          </a:effectLst>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Lucida Sans"/>
              <a:ea typeface="Lucida Sans"/>
              <a:cs typeface="Lucida Sans"/>
              <a:sym typeface="Lucida San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bg>
      <p:bgPr>
        <a:gradFill>
          <a:gsLst>
            <a:gs pos="0">
              <a:srgbClr val="B1B1B1"/>
            </a:gs>
            <a:gs pos="40000">
              <a:srgbClr val="9E9E9E"/>
            </a:gs>
            <a:gs pos="100000">
              <a:schemeClr val="dk1"/>
            </a:gs>
          </a:gsLst>
          <a:path path="circle">
            <a:fillToRect b="100%" l="100%"/>
          </a:path>
          <a:tileRect r="-100%" t="-100%"/>
        </a:gradFill>
      </p:bgPr>
    </p:bg>
    <p:spTree>
      <p:nvGrpSpPr>
        <p:cNvPr id="45" name="Shape 45"/>
        <p:cNvGrpSpPr/>
        <p:nvPr/>
      </p:nvGrpSpPr>
      <p:grpSpPr>
        <a:xfrm>
          <a:off x="0" y="0"/>
          <a:ext cx="0" cy="0"/>
          <a:chOff x="0" y="0"/>
          <a:chExt cx="0" cy="0"/>
        </a:xfrm>
      </p:grpSpPr>
      <p:sp>
        <p:nvSpPr>
          <p:cNvPr id="46" name="Google Shape;46;p17"/>
          <p:cNvSpPr txBox="1"/>
          <p:nvPr>
            <p:ph idx="1" type="body"/>
          </p:nvPr>
        </p:nvSpPr>
        <p:spPr>
          <a:xfrm>
            <a:off x="457200" y="1481328"/>
            <a:ext cx="4038600" cy="4525963"/>
          </a:xfrm>
          <a:prstGeom prst="rect">
            <a:avLst/>
          </a:prstGeom>
          <a:noFill/>
          <a:ln>
            <a:noFill/>
          </a:ln>
        </p:spPr>
        <p:txBody>
          <a:bodyPr anchorCtr="0" anchor="t" bIns="45700" lIns="91425" spcFirstLastPara="1" rIns="91425" wrap="square" tIns="45700">
            <a:normAutofit/>
          </a:bodyPr>
          <a:lstStyle>
            <a:lvl1pPr indent="-349504" lvl="0" marL="457200" algn="l">
              <a:spcBef>
                <a:spcPts val="400"/>
              </a:spcBef>
              <a:spcAft>
                <a:spcPts val="0"/>
              </a:spcAft>
              <a:buSzPts val="1904"/>
              <a:buChar char="🞂"/>
              <a:defRPr sz="2800"/>
            </a:lvl1pPr>
            <a:lvl2pPr indent="-381000" lvl="1" marL="914400" algn="l">
              <a:spcBef>
                <a:spcPts val="324"/>
              </a:spcBef>
              <a:spcAft>
                <a:spcPts val="0"/>
              </a:spcAft>
              <a:buSzPts val="2400"/>
              <a:buChar char="◦"/>
              <a:defRPr sz="2400"/>
            </a:lvl2pPr>
            <a:lvl3pPr indent="-355600" lvl="2" marL="1371600" algn="l">
              <a:spcBef>
                <a:spcPts val="350"/>
              </a:spcBef>
              <a:spcAft>
                <a:spcPts val="0"/>
              </a:spcAft>
              <a:buSzPts val="2000"/>
              <a:buChar char="●"/>
              <a:defRPr sz="2000"/>
            </a:lvl3pPr>
            <a:lvl4pPr indent="-342900" lvl="3" marL="1828800" algn="l">
              <a:spcBef>
                <a:spcPts val="350"/>
              </a:spcBef>
              <a:spcAft>
                <a:spcPts val="0"/>
              </a:spcAft>
              <a:buSzPts val="1800"/>
              <a:buChar char="●"/>
              <a:defRPr sz="1800"/>
            </a:lvl4pPr>
            <a:lvl5pPr indent="-342900" lvl="4" marL="2286000" algn="l">
              <a:spcBef>
                <a:spcPts val="350"/>
              </a:spcBef>
              <a:spcAft>
                <a:spcPts val="0"/>
              </a:spcAft>
              <a:buSzPts val="1800"/>
              <a:buChar char="●"/>
              <a:defRPr sz="1800"/>
            </a:lvl5pPr>
            <a:lvl6pPr indent="-342900" lvl="5" marL="2743200" algn="l">
              <a:spcBef>
                <a:spcPts val="350"/>
              </a:spcBef>
              <a:spcAft>
                <a:spcPts val="0"/>
              </a:spcAft>
              <a:buSzPts val="1800"/>
              <a:buChar char="■"/>
              <a:defRPr/>
            </a:lvl6pPr>
            <a:lvl7pPr indent="-342900" lvl="6" marL="3200400" algn="l">
              <a:spcBef>
                <a:spcPts val="350"/>
              </a:spcBef>
              <a:spcAft>
                <a:spcPts val="0"/>
              </a:spcAft>
              <a:buSzPts val="1800"/>
              <a:buChar char="■"/>
              <a:defRPr/>
            </a:lvl7pPr>
            <a:lvl8pPr indent="-342900" lvl="7" marL="3657600" algn="l">
              <a:spcBef>
                <a:spcPts val="350"/>
              </a:spcBef>
              <a:spcAft>
                <a:spcPts val="0"/>
              </a:spcAft>
              <a:buSzPts val="1800"/>
              <a:buChar char="■"/>
              <a:defRPr/>
            </a:lvl8pPr>
            <a:lvl9pPr indent="-342900" lvl="8" marL="4114800" algn="l">
              <a:spcBef>
                <a:spcPts val="350"/>
              </a:spcBef>
              <a:spcAft>
                <a:spcPts val="0"/>
              </a:spcAft>
              <a:buSzPts val="1800"/>
              <a:buChar char="■"/>
              <a:defRPr/>
            </a:lvl9pPr>
          </a:lstStyle>
          <a:p/>
        </p:txBody>
      </p:sp>
      <p:sp>
        <p:nvSpPr>
          <p:cNvPr id="47" name="Google Shape;47;p17"/>
          <p:cNvSpPr txBox="1"/>
          <p:nvPr>
            <p:ph idx="2" type="body"/>
          </p:nvPr>
        </p:nvSpPr>
        <p:spPr>
          <a:xfrm>
            <a:off x="4648200" y="1481328"/>
            <a:ext cx="4038600" cy="4525963"/>
          </a:xfrm>
          <a:prstGeom prst="rect">
            <a:avLst/>
          </a:prstGeom>
          <a:noFill/>
          <a:ln>
            <a:noFill/>
          </a:ln>
        </p:spPr>
        <p:txBody>
          <a:bodyPr anchorCtr="0" anchor="t" bIns="45700" lIns="91425" spcFirstLastPara="1" rIns="91425" wrap="square" tIns="45700">
            <a:normAutofit/>
          </a:bodyPr>
          <a:lstStyle>
            <a:lvl1pPr indent="-349504" lvl="0" marL="457200" algn="l">
              <a:spcBef>
                <a:spcPts val="400"/>
              </a:spcBef>
              <a:spcAft>
                <a:spcPts val="0"/>
              </a:spcAft>
              <a:buSzPts val="1904"/>
              <a:buChar char="🞂"/>
              <a:defRPr sz="2800"/>
            </a:lvl1pPr>
            <a:lvl2pPr indent="-381000" lvl="1" marL="914400" algn="l">
              <a:spcBef>
                <a:spcPts val="324"/>
              </a:spcBef>
              <a:spcAft>
                <a:spcPts val="0"/>
              </a:spcAft>
              <a:buSzPts val="2400"/>
              <a:buChar char="◦"/>
              <a:defRPr sz="2400"/>
            </a:lvl2pPr>
            <a:lvl3pPr indent="-355600" lvl="2" marL="1371600" algn="l">
              <a:spcBef>
                <a:spcPts val="350"/>
              </a:spcBef>
              <a:spcAft>
                <a:spcPts val="0"/>
              </a:spcAft>
              <a:buSzPts val="2000"/>
              <a:buChar char="●"/>
              <a:defRPr sz="2000"/>
            </a:lvl3pPr>
            <a:lvl4pPr indent="-342900" lvl="3" marL="1828800" algn="l">
              <a:spcBef>
                <a:spcPts val="350"/>
              </a:spcBef>
              <a:spcAft>
                <a:spcPts val="0"/>
              </a:spcAft>
              <a:buSzPts val="1800"/>
              <a:buChar char="●"/>
              <a:defRPr sz="1800"/>
            </a:lvl4pPr>
            <a:lvl5pPr indent="-342900" lvl="4" marL="2286000" algn="l">
              <a:spcBef>
                <a:spcPts val="350"/>
              </a:spcBef>
              <a:spcAft>
                <a:spcPts val="0"/>
              </a:spcAft>
              <a:buSzPts val="1800"/>
              <a:buChar char="●"/>
              <a:defRPr sz="1800"/>
            </a:lvl5pPr>
            <a:lvl6pPr indent="-342900" lvl="5" marL="2743200" algn="l">
              <a:spcBef>
                <a:spcPts val="350"/>
              </a:spcBef>
              <a:spcAft>
                <a:spcPts val="0"/>
              </a:spcAft>
              <a:buSzPts val="1800"/>
              <a:buChar char="■"/>
              <a:defRPr/>
            </a:lvl6pPr>
            <a:lvl7pPr indent="-342900" lvl="6" marL="3200400" algn="l">
              <a:spcBef>
                <a:spcPts val="350"/>
              </a:spcBef>
              <a:spcAft>
                <a:spcPts val="0"/>
              </a:spcAft>
              <a:buSzPts val="1800"/>
              <a:buChar char="■"/>
              <a:defRPr/>
            </a:lvl7pPr>
            <a:lvl8pPr indent="-342900" lvl="7" marL="3657600" algn="l">
              <a:spcBef>
                <a:spcPts val="350"/>
              </a:spcBef>
              <a:spcAft>
                <a:spcPts val="0"/>
              </a:spcAft>
              <a:buSzPts val="1800"/>
              <a:buChar char="■"/>
              <a:defRPr/>
            </a:lvl8pPr>
            <a:lvl9pPr indent="-342900" lvl="8" marL="4114800" algn="l">
              <a:spcBef>
                <a:spcPts val="350"/>
              </a:spcBef>
              <a:spcAft>
                <a:spcPts val="0"/>
              </a:spcAft>
              <a:buSzPts val="1800"/>
              <a:buChar char="■"/>
              <a:defRPr/>
            </a:lvl9pPr>
          </a:lstStyle>
          <a:p/>
        </p:txBody>
      </p:sp>
      <p:sp>
        <p:nvSpPr>
          <p:cNvPr id="48" name="Google Shape;48;p17"/>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7"/>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17"/>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51" name="Google Shape;51;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l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howMasterSp="0" type="twoTxTwoObj">
  <p:cSld name="TWO_OBJECTS_WITH_TEXT">
    <p:bg>
      <p:bgPr>
        <a:blipFill rotWithShape="1">
          <a:blip r:embed="rId2">
            <a:alphaModFix/>
          </a:blip>
          <a:tile algn="tl" flip="none" tx="0" sx="50000" ty="0" sy="50000"/>
        </a:blipFill>
      </p:bgPr>
    </p:bg>
    <p:spTree>
      <p:nvGrpSpPr>
        <p:cNvPr id="52" name="Shape 52"/>
        <p:cNvGrpSpPr/>
        <p:nvPr/>
      </p:nvGrpSpPr>
      <p:grpSpPr>
        <a:xfrm>
          <a:off x="0" y="0"/>
          <a:ext cx="0" cy="0"/>
          <a:chOff x="0" y="0"/>
          <a:chExt cx="0" cy="0"/>
        </a:xfrm>
      </p:grpSpPr>
      <p:sp>
        <p:nvSpPr>
          <p:cNvPr id="53" name="Google Shape;53;p18"/>
          <p:cNvSpPr txBox="1"/>
          <p:nvPr>
            <p:ph type="title"/>
          </p:nvPr>
        </p:nvSpPr>
        <p:spPr>
          <a:xfrm>
            <a:off x="457200" y="273050"/>
            <a:ext cx="8229600" cy="11430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dk2"/>
              </a:buClr>
              <a:buSzPts val="4100"/>
              <a:buFont typeface="Lucida Sans"/>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18"/>
          <p:cNvSpPr txBox="1"/>
          <p:nvPr>
            <p:ph idx="1" type="body"/>
          </p:nvPr>
        </p:nvSpPr>
        <p:spPr>
          <a:xfrm>
            <a:off x="457200" y="5410200"/>
            <a:ext cx="4040188" cy="762000"/>
          </a:xfrm>
          <a:prstGeom prst="rect">
            <a:avLst/>
          </a:prstGeom>
          <a:solidFill>
            <a:schemeClr val="accent1"/>
          </a:solidFill>
          <a:ln cap="flat" cmpd="sng" w="9650">
            <a:solidFill>
              <a:schemeClr val="accent1"/>
            </a:solidFill>
            <a:prstDash val="solid"/>
            <a:miter lim="800000"/>
            <a:headEnd len="sm" w="sm" type="none"/>
            <a:tailEnd len="sm" w="sm" type="none"/>
          </a:ln>
        </p:spPr>
        <p:txBody>
          <a:bodyPr anchorCtr="0" anchor="ctr" bIns="45700" lIns="182875" spcFirstLastPara="1" rIns="91425" wrap="square" tIns="45700">
            <a:normAutofit/>
          </a:bodyPr>
          <a:lstStyle>
            <a:lvl1pPr indent="-228600" lvl="0" marL="457200" algn="l">
              <a:spcBef>
                <a:spcPts val="400"/>
              </a:spcBef>
              <a:spcAft>
                <a:spcPts val="0"/>
              </a:spcAft>
              <a:buSzPts val="1632"/>
              <a:buNone/>
              <a:defRPr b="0" sz="2400">
                <a:solidFill>
                  <a:schemeClr val="lt1"/>
                </a:solidFill>
              </a:defRPr>
            </a:lvl1pPr>
            <a:lvl2pPr indent="-228600" lvl="1" marL="914400" algn="l">
              <a:spcBef>
                <a:spcPts val="324"/>
              </a:spcBef>
              <a:spcAft>
                <a:spcPts val="0"/>
              </a:spcAft>
              <a:buSzPts val="2000"/>
              <a:buNone/>
              <a:defRPr b="1" sz="2000"/>
            </a:lvl2pPr>
            <a:lvl3pPr indent="-228600" lvl="2" marL="1371600" algn="l">
              <a:spcBef>
                <a:spcPts val="350"/>
              </a:spcBef>
              <a:spcAft>
                <a:spcPts val="0"/>
              </a:spcAft>
              <a:buSzPts val="1800"/>
              <a:buNone/>
              <a:defRPr b="1" sz="1800"/>
            </a:lvl3pPr>
            <a:lvl4pPr indent="-228600" lvl="3" marL="1828800" algn="l">
              <a:spcBef>
                <a:spcPts val="350"/>
              </a:spcBef>
              <a:spcAft>
                <a:spcPts val="0"/>
              </a:spcAft>
              <a:buSzPts val="1600"/>
              <a:buNone/>
              <a:defRPr b="1" sz="1600"/>
            </a:lvl4pPr>
            <a:lvl5pPr indent="-228600" lvl="4" marL="2286000" algn="l">
              <a:spcBef>
                <a:spcPts val="350"/>
              </a:spcBef>
              <a:spcAft>
                <a:spcPts val="0"/>
              </a:spcAft>
              <a:buSzPts val="1600"/>
              <a:buNone/>
              <a:defRPr b="1" sz="1600"/>
            </a:lvl5pPr>
            <a:lvl6pPr indent="-342900" lvl="5" marL="2743200" algn="l">
              <a:spcBef>
                <a:spcPts val="350"/>
              </a:spcBef>
              <a:spcAft>
                <a:spcPts val="0"/>
              </a:spcAft>
              <a:buSzPts val="1800"/>
              <a:buChar char="■"/>
              <a:defRPr/>
            </a:lvl6pPr>
            <a:lvl7pPr indent="-342900" lvl="6" marL="3200400" algn="l">
              <a:spcBef>
                <a:spcPts val="350"/>
              </a:spcBef>
              <a:spcAft>
                <a:spcPts val="0"/>
              </a:spcAft>
              <a:buSzPts val="1800"/>
              <a:buChar char="■"/>
              <a:defRPr/>
            </a:lvl7pPr>
            <a:lvl8pPr indent="-342900" lvl="7" marL="3657600" algn="l">
              <a:spcBef>
                <a:spcPts val="350"/>
              </a:spcBef>
              <a:spcAft>
                <a:spcPts val="0"/>
              </a:spcAft>
              <a:buSzPts val="1800"/>
              <a:buChar char="■"/>
              <a:defRPr/>
            </a:lvl8pPr>
            <a:lvl9pPr indent="-342900" lvl="8" marL="4114800" algn="l">
              <a:spcBef>
                <a:spcPts val="350"/>
              </a:spcBef>
              <a:spcAft>
                <a:spcPts val="0"/>
              </a:spcAft>
              <a:buSzPts val="1800"/>
              <a:buChar char="■"/>
              <a:defRPr/>
            </a:lvl9pPr>
          </a:lstStyle>
          <a:p/>
        </p:txBody>
      </p:sp>
      <p:sp>
        <p:nvSpPr>
          <p:cNvPr id="55" name="Google Shape;55;p18"/>
          <p:cNvSpPr txBox="1"/>
          <p:nvPr>
            <p:ph idx="2" type="body"/>
          </p:nvPr>
        </p:nvSpPr>
        <p:spPr>
          <a:xfrm>
            <a:off x="4645026" y="5410200"/>
            <a:ext cx="4041775" cy="762000"/>
          </a:xfrm>
          <a:prstGeom prst="rect">
            <a:avLst/>
          </a:prstGeom>
          <a:solidFill>
            <a:schemeClr val="accent1"/>
          </a:solidFill>
          <a:ln cap="flat" cmpd="sng" w="9650">
            <a:solidFill>
              <a:schemeClr val="accent1"/>
            </a:solidFill>
            <a:prstDash val="solid"/>
            <a:miter lim="800000"/>
            <a:headEnd len="sm" w="sm" type="none"/>
            <a:tailEnd len="sm" w="sm" type="none"/>
          </a:ln>
        </p:spPr>
        <p:txBody>
          <a:bodyPr anchorCtr="0" anchor="ctr" bIns="45700" lIns="182875" spcFirstLastPara="1" rIns="91425" wrap="square" tIns="45700">
            <a:normAutofit/>
          </a:bodyPr>
          <a:lstStyle>
            <a:lvl1pPr indent="-228600" lvl="0" marL="457200" algn="l">
              <a:spcBef>
                <a:spcPts val="400"/>
              </a:spcBef>
              <a:spcAft>
                <a:spcPts val="0"/>
              </a:spcAft>
              <a:buSzPts val="1632"/>
              <a:buNone/>
              <a:defRPr b="0" sz="2400">
                <a:solidFill>
                  <a:schemeClr val="lt1"/>
                </a:solidFill>
              </a:defRPr>
            </a:lvl1pPr>
            <a:lvl2pPr indent="-228600" lvl="1" marL="914400" algn="l">
              <a:spcBef>
                <a:spcPts val="324"/>
              </a:spcBef>
              <a:spcAft>
                <a:spcPts val="0"/>
              </a:spcAft>
              <a:buSzPts val="2000"/>
              <a:buNone/>
              <a:defRPr b="1" sz="2000"/>
            </a:lvl2pPr>
            <a:lvl3pPr indent="-228600" lvl="2" marL="1371600" algn="l">
              <a:spcBef>
                <a:spcPts val="350"/>
              </a:spcBef>
              <a:spcAft>
                <a:spcPts val="0"/>
              </a:spcAft>
              <a:buSzPts val="1800"/>
              <a:buNone/>
              <a:defRPr b="1" sz="1800"/>
            </a:lvl3pPr>
            <a:lvl4pPr indent="-228600" lvl="3" marL="1828800" algn="l">
              <a:spcBef>
                <a:spcPts val="350"/>
              </a:spcBef>
              <a:spcAft>
                <a:spcPts val="0"/>
              </a:spcAft>
              <a:buSzPts val="1600"/>
              <a:buNone/>
              <a:defRPr b="1" sz="1600"/>
            </a:lvl4pPr>
            <a:lvl5pPr indent="-228600" lvl="4" marL="2286000" algn="l">
              <a:spcBef>
                <a:spcPts val="350"/>
              </a:spcBef>
              <a:spcAft>
                <a:spcPts val="0"/>
              </a:spcAft>
              <a:buSzPts val="1600"/>
              <a:buNone/>
              <a:defRPr b="1" sz="1600"/>
            </a:lvl5pPr>
            <a:lvl6pPr indent="-342900" lvl="5" marL="2743200" algn="l">
              <a:spcBef>
                <a:spcPts val="350"/>
              </a:spcBef>
              <a:spcAft>
                <a:spcPts val="0"/>
              </a:spcAft>
              <a:buSzPts val="1800"/>
              <a:buChar char="■"/>
              <a:defRPr/>
            </a:lvl6pPr>
            <a:lvl7pPr indent="-342900" lvl="6" marL="3200400" algn="l">
              <a:spcBef>
                <a:spcPts val="350"/>
              </a:spcBef>
              <a:spcAft>
                <a:spcPts val="0"/>
              </a:spcAft>
              <a:buSzPts val="1800"/>
              <a:buChar char="■"/>
              <a:defRPr/>
            </a:lvl7pPr>
            <a:lvl8pPr indent="-342900" lvl="7" marL="3657600" algn="l">
              <a:spcBef>
                <a:spcPts val="350"/>
              </a:spcBef>
              <a:spcAft>
                <a:spcPts val="0"/>
              </a:spcAft>
              <a:buSzPts val="1800"/>
              <a:buChar char="■"/>
              <a:defRPr/>
            </a:lvl8pPr>
            <a:lvl9pPr indent="-342900" lvl="8" marL="4114800" algn="l">
              <a:spcBef>
                <a:spcPts val="350"/>
              </a:spcBef>
              <a:spcAft>
                <a:spcPts val="0"/>
              </a:spcAft>
              <a:buSzPts val="1800"/>
              <a:buChar char="■"/>
              <a:defRPr/>
            </a:lvl9pPr>
          </a:lstStyle>
          <a:p/>
        </p:txBody>
      </p:sp>
      <p:sp>
        <p:nvSpPr>
          <p:cNvPr id="56" name="Google Shape;56;p18"/>
          <p:cNvSpPr txBox="1"/>
          <p:nvPr>
            <p:ph idx="3" type="body"/>
          </p:nvPr>
        </p:nvSpPr>
        <p:spPr>
          <a:xfrm>
            <a:off x="457200" y="1444294"/>
            <a:ext cx="4040188" cy="3941763"/>
          </a:xfrm>
          <a:prstGeom prst="rect">
            <a:avLst/>
          </a:prstGeom>
          <a:noFill/>
          <a:ln>
            <a:noFill/>
          </a:ln>
        </p:spPr>
        <p:txBody>
          <a:bodyPr anchorCtr="0" anchor="t" bIns="45700" lIns="91425" spcFirstLastPara="1" rIns="91425" wrap="square" tIns="45700">
            <a:normAutofit/>
          </a:bodyPr>
          <a:lstStyle>
            <a:lvl1pPr indent="-332232" lvl="0" marL="457200" algn="l">
              <a:spcBef>
                <a:spcPts val="400"/>
              </a:spcBef>
              <a:spcAft>
                <a:spcPts val="0"/>
              </a:spcAft>
              <a:buSzPts val="1632"/>
              <a:buChar char="🞂"/>
              <a:defRPr sz="2400"/>
            </a:lvl1pPr>
            <a:lvl2pPr indent="-355600" lvl="1" marL="914400" algn="l">
              <a:spcBef>
                <a:spcPts val="324"/>
              </a:spcBef>
              <a:spcAft>
                <a:spcPts val="0"/>
              </a:spcAft>
              <a:buSzPts val="2000"/>
              <a:buChar char="◦"/>
              <a:defRPr sz="2000"/>
            </a:lvl2pPr>
            <a:lvl3pPr indent="-342900" lvl="2" marL="1371600" algn="l">
              <a:spcBef>
                <a:spcPts val="350"/>
              </a:spcBef>
              <a:spcAft>
                <a:spcPts val="0"/>
              </a:spcAft>
              <a:buSzPts val="1800"/>
              <a:buChar char="●"/>
              <a:defRPr sz="1800"/>
            </a:lvl3pPr>
            <a:lvl4pPr indent="-330200" lvl="3" marL="1828800" algn="l">
              <a:spcBef>
                <a:spcPts val="350"/>
              </a:spcBef>
              <a:spcAft>
                <a:spcPts val="0"/>
              </a:spcAft>
              <a:buSzPts val="1600"/>
              <a:buChar char="●"/>
              <a:defRPr sz="1600"/>
            </a:lvl4pPr>
            <a:lvl5pPr indent="-330200" lvl="4" marL="2286000" algn="l">
              <a:spcBef>
                <a:spcPts val="350"/>
              </a:spcBef>
              <a:spcAft>
                <a:spcPts val="0"/>
              </a:spcAft>
              <a:buSzPts val="1600"/>
              <a:buChar char="●"/>
              <a:defRPr sz="1600"/>
            </a:lvl5pPr>
            <a:lvl6pPr indent="-342900" lvl="5" marL="2743200" algn="l">
              <a:spcBef>
                <a:spcPts val="350"/>
              </a:spcBef>
              <a:spcAft>
                <a:spcPts val="0"/>
              </a:spcAft>
              <a:buSzPts val="1800"/>
              <a:buChar char="■"/>
              <a:defRPr/>
            </a:lvl6pPr>
            <a:lvl7pPr indent="-342900" lvl="6" marL="3200400" algn="l">
              <a:spcBef>
                <a:spcPts val="350"/>
              </a:spcBef>
              <a:spcAft>
                <a:spcPts val="0"/>
              </a:spcAft>
              <a:buSzPts val="1800"/>
              <a:buChar char="■"/>
              <a:defRPr/>
            </a:lvl7pPr>
            <a:lvl8pPr indent="-342900" lvl="7" marL="3657600" algn="l">
              <a:spcBef>
                <a:spcPts val="350"/>
              </a:spcBef>
              <a:spcAft>
                <a:spcPts val="0"/>
              </a:spcAft>
              <a:buSzPts val="1800"/>
              <a:buChar char="■"/>
              <a:defRPr/>
            </a:lvl8pPr>
            <a:lvl9pPr indent="-342900" lvl="8" marL="4114800" algn="l">
              <a:spcBef>
                <a:spcPts val="350"/>
              </a:spcBef>
              <a:spcAft>
                <a:spcPts val="0"/>
              </a:spcAft>
              <a:buSzPts val="1800"/>
              <a:buChar char="■"/>
              <a:defRPr/>
            </a:lvl9pPr>
          </a:lstStyle>
          <a:p/>
        </p:txBody>
      </p:sp>
      <p:sp>
        <p:nvSpPr>
          <p:cNvPr id="57" name="Google Shape;57;p18"/>
          <p:cNvSpPr txBox="1"/>
          <p:nvPr>
            <p:ph idx="4" type="body"/>
          </p:nvPr>
        </p:nvSpPr>
        <p:spPr>
          <a:xfrm>
            <a:off x="4645025" y="1444294"/>
            <a:ext cx="4041775" cy="3941763"/>
          </a:xfrm>
          <a:prstGeom prst="rect">
            <a:avLst/>
          </a:prstGeom>
          <a:noFill/>
          <a:ln>
            <a:noFill/>
          </a:ln>
        </p:spPr>
        <p:txBody>
          <a:bodyPr anchorCtr="0" anchor="t" bIns="45700" lIns="91425" spcFirstLastPara="1" rIns="91425" wrap="square" tIns="45700">
            <a:normAutofit/>
          </a:bodyPr>
          <a:lstStyle>
            <a:lvl1pPr indent="-332232" lvl="0" marL="457200" algn="l">
              <a:spcBef>
                <a:spcPts val="0"/>
              </a:spcBef>
              <a:spcAft>
                <a:spcPts val="0"/>
              </a:spcAft>
              <a:buSzPts val="1632"/>
              <a:buChar char="🞂"/>
              <a:defRPr sz="2400"/>
            </a:lvl1pPr>
            <a:lvl2pPr indent="-355600" lvl="1" marL="914400" algn="l">
              <a:spcBef>
                <a:spcPts val="324"/>
              </a:spcBef>
              <a:spcAft>
                <a:spcPts val="0"/>
              </a:spcAft>
              <a:buSzPts val="2000"/>
              <a:buChar char="◦"/>
              <a:defRPr sz="2000"/>
            </a:lvl2pPr>
            <a:lvl3pPr indent="-342900" lvl="2" marL="1371600" algn="l">
              <a:spcBef>
                <a:spcPts val="350"/>
              </a:spcBef>
              <a:spcAft>
                <a:spcPts val="0"/>
              </a:spcAft>
              <a:buSzPts val="1800"/>
              <a:buChar char="●"/>
              <a:defRPr sz="1800"/>
            </a:lvl3pPr>
            <a:lvl4pPr indent="-330200" lvl="3" marL="1828800" algn="l">
              <a:spcBef>
                <a:spcPts val="350"/>
              </a:spcBef>
              <a:spcAft>
                <a:spcPts val="0"/>
              </a:spcAft>
              <a:buSzPts val="1600"/>
              <a:buChar char="●"/>
              <a:defRPr sz="1600"/>
            </a:lvl4pPr>
            <a:lvl5pPr indent="-330200" lvl="4" marL="2286000" algn="l">
              <a:spcBef>
                <a:spcPts val="350"/>
              </a:spcBef>
              <a:spcAft>
                <a:spcPts val="0"/>
              </a:spcAft>
              <a:buSzPts val="1600"/>
              <a:buChar char="●"/>
              <a:defRPr sz="1600"/>
            </a:lvl5pPr>
            <a:lvl6pPr indent="-342900" lvl="5" marL="2743200" algn="l">
              <a:spcBef>
                <a:spcPts val="350"/>
              </a:spcBef>
              <a:spcAft>
                <a:spcPts val="0"/>
              </a:spcAft>
              <a:buSzPts val="1800"/>
              <a:buChar char="■"/>
              <a:defRPr/>
            </a:lvl6pPr>
            <a:lvl7pPr indent="-342900" lvl="6" marL="3200400" algn="l">
              <a:spcBef>
                <a:spcPts val="350"/>
              </a:spcBef>
              <a:spcAft>
                <a:spcPts val="0"/>
              </a:spcAft>
              <a:buSzPts val="1800"/>
              <a:buChar char="■"/>
              <a:defRPr/>
            </a:lvl7pPr>
            <a:lvl8pPr indent="-342900" lvl="7" marL="3657600" algn="l">
              <a:spcBef>
                <a:spcPts val="350"/>
              </a:spcBef>
              <a:spcAft>
                <a:spcPts val="0"/>
              </a:spcAft>
              <a:buSzPts val="1800"/>
              <a:buChar char="■"/>
              <a:defRPr/>
            </a:lvl8pPr>
            <a:lvl9pPr indent="-342900" lvl="8" marL="4114800" algn="l">
              <a:spcBef>
                <a:spcPts val="350"/>
              </a:spcBef>
              <a:spcAft>
                <a:spcPts val="0"/>
              </a:spcAft>
              <a:buSzPts val="1800"/>
              <a:buChar char="■"/>
              <a:defRPr/>
            </a:lvl9pPr>
          </a:lstStyle>
          <a:p/>
        </p:txBody>
      </p:sp>
      <p:sp>
        <p:nvSpPr>
          <p:cNvPr id="58" name="Google Shape;58;p18"/>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8"/>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8"/>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gradFill>
          <a:gsLst>
            <a:gs pos="0">
              <a:srgbClr val="B1B1B1"/>
            </a:gs>
            <a:gs pos="40000">
              <a:srgbClr val="9E9E9E"/>
            </a:gs>
            <a:gs pos="100000">
              <a:schemeClr val="dk1"/>
            </a:gs>
          </a:gsLst>
          <a:path path="circle">
            <a:fillToRect b="100%" l="100%"/>
          </a:path>
          <a:tileRect r="-100%" t="-100%"/>
        </a:gradFill>
      </p:bgPr>
    </p:bg>
    <p:spTree>
      <p:nvGrpSpPr>
        <p:cNvPr id="61" name="Shape 61"/>
        <p:cNvGrpSpPr/>
        <p:nvPr/>
      </p:nvGrpSpPr>
      <p:grpSpPr>
        <a:xfrm>
          <a:off x="0" y="0"/>
          <a:ext cx="0" cy="0"/>
          <a:chOff x="0" y="0"/>
          <a:chExt cx="0" cy="0"/>
        </a:xfrm>
      </p:grpSpPr>
      <p:sp>
        <p:nvSpPr>
          <p:cNvPr id="62" name="Google Shape;62;p19"/>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9"/>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9"/>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65" name="Google Shape;65;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l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bg>
      <p:bgPr>
        <a:blipFill rotWithShape="1">
          <a:blip r:embed="rId2">
            <a:alphaModFix/>
          </a:blip>
          <a:tile algn="tl" flip="none" tx="0" sx="50000" ty="0" sy="50000"/>
        </a:blipFill>
      </p:bgPr>
    </p:bg>
    <p:spTree>
      <p:nvGrpSpPr>
        <p:cNvPr id="66" name="Shape 66"/>
        <p:cNvGrpSpPr/>
        <p:nvPr/>
      </p:nvGrpSpPr>
      <p:grpSpPr>
        <a:xfrm>
          <a:off x="0" y="0"/>
          <a:ext cx="0" cy="0"/>
          <a:chOff x="0" y="0"/>
          <a:chExt cx="0" cy="0"/>
        </a:xfrm>
      </p:grpSpPr>
      <p:sp>
        <p:nvSpPr>
          <p:cNvPr id="67" name="Google Shape;67;p20"/>
          <p:cNvSpPr txBox="1"/>
          <p:nvPr>
            <p:ph type="title"/>
          </p:nvPr>
        </p:nvSpPr>
        <p:spPr>
          <a:xfrm>
            <a:off x="914400" y="4876800"/>
            <a:ext cx="7481776" cy="457200"/>
          </a:xfrm>
          <a:prstGeom prst="rect">
            <a:avLst/>
          </a:prstGeom>
          <a:noFill/>
          <a:ln>
            <a:noFill/>
          </a:ln>
        </p:spPr>
        <p:txBody>
          <a:bodyPr anchorCtr="0" anchor="t" bIns="45700" lIns="91425" spcFirstLastPara="1" rIns="91425" wrap="square" tIns="45700">
            <a:noAutofit/>
          </a:bodyPr>
          <a:lstStyle>
            <a:lvl1pPr lvl="0" algn="r">
              <a:spcBef>
                <a:spcPts val="0"/>
              </a:spcBef>
              <a:spcAft>
                <a:spcPts val="0"/>
              </a:spcAft>
              <a:buClr>
                <a:schemeClr val="accent1"/>
              </a:buClr>
              <a:buSzPts val="2500"/>
              <a:buFont typeface="Lucida Sans"/>
              <a:buNone/>
              <a:defRPr b="0" sz="2500">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8" name="Google Shape;68;p20"/>
          <p:cNvSpPr txBox="1"/>
          <p:nvPr>
            <p:ph idx="1" type="body"/>
          </p:nvPr>
        </p:nvSpPr>
        <p:spPr>
          <a:xfrm>
            <a:off x="4419600" y="5355102"/>
            <a:ext cx="3974592" cy="914400"/>
          </a:xfrm>
          <a:prstGeom prst="rect">
            <a:avLst/>
          </a:prstGeom>
          <a:noFill/>
          <a:ln>
            <a:noFill/>
          </a:ln>
        </p:spPr>
        <p:txBody>
          <a:bodyPr anchorCtr="0" anchor="t" bIns="45700" lIns="91425" spcFirstLastPara="1" rIns="91425" wrap="square" tIns="45700">
            <a:normAutofit/>
          </a:bodyPr>
          <a:lstStyle>
            <a:lvl1pPr indent="-228600" lvl="0" marL="457200" algn="r">
              <a:spcBef>
                <a:spcPts val="400"/>
              </a:spcBef>
              <a:spcAft>
                <a:spcPts val="0"/>
              </a:spcAft>
              <a:buSzPts val="1088"/>
              <a:buNone/>
              <a:defRPr sz="1600"/>
            </a:lvl1pPr>
            <a:lvl2pPr indent="-228600" lvl="1" marL="914400" algn="l">
              <a:spcBef>
                <a:spcPts val="324"/>
              </a:spcBef>
              <a:spcAft>
                <a:spcPts val="0"/>
              </a:spcAft>
              <a:buSzPts val="1200"/>
              <a:buNone/>
              <a:defRPr sz="1200"/>
            </a:lvl2pPr>
            <a:lvl3pPr indent="-228600" lvl="2" marL="1371600" algn="l">
              <a:spcBef>
                <a:spcPts val="350"/>
              </a:spcBef>
              <a:spcAft>
                <a:spcPts val="0"/>
              </a:spcAft>
              <a:buSzPts val="1000"/>
              <a:buNone/>
              <a:defRPr sz="1000"/>
            </a:lvl3pPr>
            <a:lvl4pPr indent="-228600" lvl="3" marL="1828800" algn="l">
              <a:spcBef>
                <a:spcPts val="350"/>
              </a:spcBef>
              <a:spcAft>
                <a:spcPts val="0"/>
              </a:spcAft>
              <a:buSzPts val="900"/>
              <a:buNone/>
              <a:defRPr sz="900"/>
            </a:lvl4pPr>
            <a:lvl5pPr indent="-228600" lvl="4" marL="2286000" algn="l">
              <a:spcBef>
                <a:spcPts val="350"/>
              </a:spcBef>
              <a:spcAft>
                <a:spcPts val="0"/>
              </a:spcAft>
              <a:buSzPts val="900"/>
              <a:buNone/>
              <a:defRPr sz="900"/>
            </a:lvl5pPr>
            <a:lvl6pPr indent="-342900" lvl="5" marL="2743200" algn="l">
              <a:spcBef>
                <a:spcPts val="350"/>
              </a:spcBef>
              <a:spcAft>
                <a:spcPts val="0"/>
              </a:spcAft>
              <a:buSzPts val="1800"/>
              <a:buChar char="■"/>
              <a:defRPr/>
            </a:lvl6pPr>
            <a:lvl7pPr indent="-342900" lvl="6" marL="3200400" algn="l">
              <a:spcBef>
                <a:spcPts val="350"/>
              </a:spcBef>
              <a:spcAft>
                <a:spcPts val="0"/>
              </a:spcAft>
              <a:buSzPts val="1800"/>
              <a:buChar char="■"/>
              <a:defRPr/>
            </a:lvl7pPr>
            <a:lvl8pPr indent="-342900" lvl="7" marL="3657600" algn="l">
              <a:spcBef>
                <a:spcPts val="350"/>
              </a:spcBef>
              <a:spcAft>
                <a:spcPts val="0"/>
              </a:spcAft>
              <a:buSzPts val="1800"/>
              <a:buChar char="■"/>
              <a:defRPr/>
            </a:lvl8pPr>
            <a:lvl9pPr indent="-342900" lvl="8" marL="4114800" algn="l">
              <a:spcBef>
                <a:spcPts val="350"/>
              </a:spcBef>
              <a:spcAft>
                <a:spcPts val="0"/>
              </a:spcAft>
              <a:buSzPts val="1800"/>
              <a:buChar char="■"/>
              <a:defRPr/>
            </a:lvl9pPr>
          </a:lstStyle>
          <a:p/>
        </p:txBody>
      </p:sp>
      <p:sp>
        <p:nvSpPr>
          <p:cNvPr id="69" name="Google Shape;69;p20"/>
          <p:cNvSpPr txBox="1"/>
          <p:nvPr>
            <p:ph idx="2" type="body"/>
          </p:nvPr>
        </p:nvSpPr>
        <p:spPr>
          <a:xfrm>
            <a:off x="914400" y="274320"/>
            <a:ext cx="7479792" cy="4572000"/>
          </a:xfrm>
          <a:prstGeom prst="rect">
            <a:avLst/>
          </a:prstGeom>
          <a:noFill/>
          <a:ln>
            <a:noFill/>
          </a:ln>
        </p:spPr>
        <p:txBody>
          <a:bodyPr anchorCtr="0" anchor="t" bIns="45700" lIns="91425" spcFirstLastPara="1" rIns="91425" wrap="square" tIns="45700">
            <a:normAutofit/>
          </a:bodyPr>
          <a:lstStyle>
            <a:lvl1pPr indent="-366776" lvl="0" marL="457200" algn="l">
              <a:spcBef>
                <a:spcPts val="400"/>
              </a:spcBef>
              <a:spcAft>
                <a:spcPts val="0"/>
              </a:spcAft>
              <a:buSzPts val="2176"/>
              <a:buChar char="🞂"/>
              <a:defRPr sz="3200"/>
            </a:lvl1pPr>
            <a:lvl2pPr indent="-406400" lvl="1" marL="914400" algn="l">
              <a:spcBef>
                <a:spcPts val="324"/>
              </a:spcBef>
              <a:spcAft>
                <a:spcPts val="0"/>
              </a:spcAft>
              <a:buSzPts val="2800"/>
              <a:buChar char="◦"/>
              <a:defRPr sz="2800"/>
            </a:lvl2pPr>
            <a:lvl3pPr indent="-381000" lvl="2" marL="1371600" algn="l">
              <a:spcBef>
                <a:spcPts val="350"/>
              </a:spcBef>
              <a:spcAft>
                <a:spcPts val="0"/>
              </a:spcAft>
              <a:buSzPts val="2400"/>
              <a:buChar char="●"/>
              <a:defRPr sz="2400"/>
            </a:lvl3pPr>
            <a:lvl4pPr indent="-355600" lvl="3" marL="1828800" algn="l">
              <a:spcBef>
                <a:spcPts val="350"/>
              </a:spcBef>
              <a:spcAft>
                <a:spcPts val="0"/>
              </a:spcAft>
              <a:buSzPts val="2000"/>
              <a:buChar char="●"/>
              <a:defRPr sz="2000"/>
            </a:lvl4pPr>
            <a:lvl5pPr indent="-355600" lvl="4" marL="2286000" algn="l">
              <a:spcBef>
                <a:spcPts val="350"/>
              </a:spcBef>
              <a:spcAft>
                <a:spcPts val="0"/>
              </a:spcAft>
              <a:buSzPts val="2000"/>
              <a:buChar char="●"/>
              <a:defRPr sz="2000"/>
            </a:lvl5pPr>
            <a:lvl6pPr indent="-342900" lvl="5" marL="2743200" algn="l">
              <a:spcBef>
                <a:spcPts val="350"/>
              </a:spcBef>
              <a:spcAft>
                <a:spcPts val="0"/>
              </a:spcAft>
              <a:buSzPts val="1800"/>
              <a:buChar char="■"/>
              <a:defRPr/>
            </a:lvl6pPr>
            <a:lvl7pPr indent="-342900" lvl="6" marL="3200400" algn="l">
              <a:spcBef>
                <a:spcPts val="350"/>
              </a:spcBef>
              <a:spcAft>
                <a:spcPts val="0"/>
              </a:spcAft>
              <a:buSzPts val="1800"/>
              <a:buChar char="■"/>
              <a:defRPr/>
            </a:lvl7pPr>
            <a:lvl8pPr indent="-342900" lvl="7" marL="3657600" algn="l">
              <a:spcBef>
                <a:spcPts val="350"/>
              </a:spcBef>
              <a:spcAft>
                <a:spcPts val="0"/>
              </a:spcAft>
              <a:buSzPts val="1800"/>
              <a:buChar char="■"/>
              <a:defRPr/>
            </a:lvl8pPr>
            <a:lvl9pPr indent="-342900" lvl="8" marL="4114800" algn="l">
              <a:spcBef>
                <a:spcPts val="350"/>
              </a:spcBef>
              <a:spcAft>
                <a:spcPts val="0"/>
              </a:spcAft>
              <a:buSzPts val="1800"/>
              <a:buChar char="■"/>
              <a:defRPr/>
            </a:lvl9pPr>
          </a:lstStyle>
          <a:p/>
        </p:txBody>
      </p:sp>
      <p:sp>
        <p:nvSpPr>
          <p:cNvPr id="70" name="Google Shape;70;p20"/>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0"/>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0"/>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bg>
      <p:bgPr>
        <a:gradFill>
          <a:gsLst>
            <a:gs pos="0">
              <a:srgbClr val="B1B1B1"/>
            </a:gs>
            <a:gs pos="40000">
              <a:srgbClr val="9E9E9E"/>
            </a:gs>
            <a:gs pos="100000">
              <a:schemeClr val="dk1"/>
            </a:gs>
          </a:gsLst>
          <a:path path="circle">
            <a:fillToRect b="100%" l="100%"/>
          </a:path>
          <a:tileRect r="-100%" t="-100%"/>
        </a:gradFill>
      </p:bgPr>
    </p:bg>
    <p:spTree>
      <p:nvGrpSpPr>
        <p:cNvPr id="73" name="Shape 73"/>
        <p:cNvGrpSpPr/>
        <p:nvPr/>
      </p:nvGrpSpPr>
      <p:grpSpPr>
        <a:xfrm>
          <a:off x="0" y="0"/>
          <a:ext cx="0" cy="0"/>
          <a:chOff x="0" y="0"/>
          <a:chExt cx="0" cy="0"/>
        </a:xfrm>
      </p:grpSpPr>
      <p:sp>
        <p:nvSpPr>
          <p:cNvPr id="74" name="Google Shape;74;p21"/>
          <p:cNvSpPr txBox="1"/>
          <p:nvPr>
            <p:ph idx="1" type="body"/>
          </p:nvPr>
        </p:nvSpPr>
        <p:spPr>
          <a:xfrm>
            <a:off x="1141232" y="5443402"/>
            <a:ext cx="7162800" cy="648232"/>
          </a:xfrm>
          <a:prstGeom prst="rect">
            <a:avLst/>
          </a:prstGeom>
          <a:noFill/>
          <a:ln>
            <a:noFill/>
          </a:ln>
        </p:spPr>
        <p:txBody>
          <a:bodyPr anchorCtr="0" anchor="t" bIns="45700" lIns="91425" spcFirstLastPara="1" rIns="91425" wrap="square" tIns="0">
            <a:normAutofit/>
          </a:bodyPr>
          <a:lstStyle>
            <a:lvl1pPr indent="-228600" lvl="0" marL="457200" marR="18288" algn="r">
              <a:spcBef>
                <a:spcPts val="400"/>
              </a:spcBef>
              <a:spcAft>
                <a:spcPts val="0"/>
              </a:spcAft>
              <a:buSzPts val="952"/>
              <a:buNone/>
              <a:defRPr sz="1400"/>
            </a:lvl1pPr>
            <a:lvl2pPr indent="-304800" lvl="1" marL="914400" algn="l">
              <a:spcBef>
                <a:spcPts val="324"/>
              </a:spcBef>
              <a:spcAft>
                <a:spcPts val="0"/>
              </a:spcAft>
              <a:buSzPts val="1200"/>
              <a:buChar char="◦"/>
              <a:defRPr sz="1200"/>
            </a:lvl2pPr>
            <a:lvl3pPr indent="-292100" lvl="2" marL="1371600" algn="l">
              <a:spcBef>
                <a:spcPts val="350"/>
              </a:spcBef>
              <a:spcAft>
                <a:spcPts val="0"/>
              </a:spcAft>
              <a:buSzPts val="1000"/>
              <a:buChar char="●"/>
              <a:defRPr sz="1000"/>
            </a:lvl3pPr>
            <a:lvl4pPr indent="-285750" lvl="3" marL="1828800" algn="l">
              <a:spcBef>
                <a:spcPts val="350"/>
              </a:spcBef>
              <a:spcAft>
                <a:spcPts val="0"/>
              </a:spcAft>
              <a:buSzPts val="900"/>
              <a:buChar char="●"/>
              <a:defRPr sz="900"/>
            </a:lvl4pPr>
            <a:lvl5pPr indent="-285750" lvl="4" marL="2286000" algn="l">
              <a:spcBef>
                <a:spcPts val="350"/>
              </a:spcBef>
              <a:spcAft>
                <a:spcPts val="0"/>
              </a:spcAft>
              <a:buSzPts val="900"/>
              <a:buChar char="●"/>
              <a:defRPr sz="900"/>
            </a:lvl5pPr>
            <a:lvl6pPr indent="-342900" lvl="5" marL="2743200" algn="l">
              <a:spcBef>
                <a:spcPts val="350"/>
              </a:spcBef>
              <a:spcAft>
                <a:spcPts val="0"/>
              </a:spcAft>
              <a:buSzPts val="1800"/>
              <a:buChar char="■"/>
              <a:defRPr/>
            </a:lvl6pPr>
            <a:lvl7pPr indent="-342900" lvl="6" marL="3200400" algn="l">
              <a:spcBef>
                <a:spcPts val="350"/>
              </a:spcBef>
              <a:spcAft>
                <a:spcPts val="0"/>
              </a:spcAft>
              <a:buSzPts val="1800"/>
              <a:buChar char="■"/>
              <a:defRPr/>
            </a:lvl7pPr>
            <a:lvl8pPr indent="-342900" lvl="7" marL="3657600" algn="l">
              <a:spcBef>
                <a:spcPts val="350"/>
              </a:spcBef>
              <a:spcAft>
                <a:spcPts val="0"/>
              </a:spcAft>
              <a:buSzPts val="1800"/>
              <a:buChar char="■"/>
              <a:defRPr/>
            </a:lvl8pPr>
            <a:lvl9pPr indent="-342900" lvl="8" marL="4114800" algn="l">
              <a:spcBef>
                <a:spcPts val="350"/>
              </a:spcBef>
              <a:spcAft>
                <a:spcPts val="0"/>
              </a:spcAft>
              <a:buSzPts val="1800"/>
              <a:buChar char="■"/>
              <a:defRPr/>
            </a:lvl9pPr>
          </a:lstStyle>
          <a:p/>
        </p:txBody>
      </p:sp>
      <p:sp>
        <p:nvSpPr>
          <p:cNvPr id="75" name="Google Shape;75;p21"/>
          <p:cNvSpPr/>
          <p:nvPr>
            <p:ph idx="2" type="pic"/>
          </p:nvPr>
        </p:nvSpPr>
        <p:spPr>
          <a:xfrm>
            <a:off x="228600" y="189968"/>
            <a:ext cx="8686800" cy="4389120"/>
          </a:xfrm>
          <a:prstGeom prst="rect">
            <a:avLst/>
          </a:prstGeom>
          <a:solidFill>
            <a:schemeClr val="dk2"/>
          </a:solidFill>
          <a:ln cap="flat" cmpd="sng" w="9525">
            <a:solidFill>
              <a:schemeClr val="dk1"/>
            </a:solidFill>
            <a:prstDash val="solid"/>
            <a:round/>
            <a:headEnd len="sm" w="sm" type="none"/>
            <a:tailEnd len="sm" w="sm" type="none"/>
          </a:ln>
        </p:spPr>
      </p:sp>
      <p:sp>
        <p:nvSpPr>
          <p:cNvPr id="76" name="Google Shape;76;p21"/>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1"/>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1"/>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b="0" sz="1000">
                <a:solidFill>
                  <a:schemeClr val="lt1"/>
                </a:solidFill>
                <a:latin typeface="Lucida Sans"/>
                <a:ea typeface="Lucida Sans"/>
                <a:cs typeface="Lucida Sans"/>
                <a:sym typeface="Lucida Sans"/>
              </a:defRPr>
            </a:lvl1pPr>
            <a:lvl2pPr indent="0" lvl="1" marL="0" algn="r">
              <a:spcBef>
                <a:spcPts val="0"/>
              </a:spcBef>
              <a:buNone/>
              <a:defRPr b="0" sz="1000">
                <a:solidFill>
                  <a:schemeClr val="lt1"/>
                </a:solidFill>
                <a:latin typeface="Lucida Sans"/>
                <a:ea typeface="Lucida Sans"/>
                <a:cs typeface="Lucida Sans"/>
                <a:sym typeface="Lucida Sans"/>
              </a:defRPr>
            </a:lvl2pPr>
            <a:lvl3pPr indent="0" lvl="2" marL="0" algn="r">
              <a:spcBef>
                <a:spcPts val="0"/>
              </a:spcBef>
              <a:buNone/>
              <a:defRPr b="0" sz="1000">
                <a:solidFill>
                  <a:schemeClr val="lt1"/>
                </a:solidFill>
                <a:latin typeface="Lucida Sans"/>
                <a:ea typeface="Lucida Sans"/>
                <a:cs typeface="Lucida Sans"/>
                <a:sym typeface="Lucida Sans"/>
              </a:defRPr>
            </a:lvl3pPr>
            <a:lvl4pPr indent="0" lvl="3" marL="0" algn="r">
              <a:spcBef>
                <a:spcPts val="0"/>
              </a:spcBef>
              <a:buNone/>
              <a:defRPr b="0" sz="1000">
                <a:solidFill>
                  <a:schemeClr val="lt1"/>
                </a:solidFill>
                <a:latin typeface="Lucida Sans"/>
                <a:ea typeface="Lucida Sans"/>
                <a:cs typeface="Lucida Sans"/>
                <a:sym typeface="Lucida Sans"/>
              </a:defRPr>
            </a:lvl4pPr>
            <a:lvl5pPr indent="0" lvl="4" marL="0" algn="r">
              <a:spcBef>
                <a:spcPts val="0"/>
              </a:spcBef>
              <a:buNone/>
              <a:defRPr b="0" sz="1000">
                <a:solidFill>
                  <a:schemeClr val="lt1"/>
                </a:solidFill>
                <a:latin typeface="Lucida Sans"/>
                <a:ea typeface="Lucida Sans"/>
                <a:cs typeface="Lucida Sans"/>
                <a:sym typeface="Lucida Sans"/>
              </a:defRPr>
            </a:lvl5pPr>
            <a:lvl6pPr indent="0" lvl="5" marL="0" algn="r">
              <a:spcBef>
                <a:spcPts val="0"/>
              </a:spcBef>
              <a:buNone/>
              <a:defRPr b="0" sz="1000">
                <a:solidFill>
                  <a:schemeClr val="lt1"/>
                </a:solidFill>
                <a:latin typeface="Lucida Sans"/>
                <a:ea typeface="Lucida Sans"/>
                <a:cs typeface="Lucida Sans"/>
                <a:sym typeface="Lucida Sans"/>
              </a:defRPr>
            </a:lvl6pPr>
            <a:lvl7pPr indent="0" lvl="6" marL="0" algn="r">
              <a:spcBef>
                <a:spcPts val="0"/>
              </a:spcBef>
              <a:buNone/>
              <a:defRPr b="0" sz="1000">
                <a:solidFill>
                  <a:schemeClr val="lt1"/>
                </a:solidFill>
                <a:latin typeface="Lucida Sans"/>
                <a:ea typeface="Lucida Sans"/>
                <a:cs typeface="Lucida Sans"/>
                <a:sym typeface="Lucida Sans"/>
              </a:defRPr>
            </a:lvl7pPr>
            <a:lvl8pPr indent="0" lvl="7" marL="0" algn="r">
              <a:spcBef>
                <a:spcPts val="0"/>
              </a:spcBef>
              <a:buNone/>
              <a:defRPr b="0" sz="1000">
                <a:solidFill>
                  <a:schemeClr val="lt1"/>
                </a:solidFill>
                <a:latin typeface="Lucida Sans"/>
                <a:ea typeface="Lucida Sans"/>
                <a:cs typeface="Lucida Sans"/>
                <a:sym typeface="Lucida Sans"/>
              </a:defRPr>
            </a:lvl8pPr>
            <a:lvl9pPr indent="0" lvl="8" marL="0" algn="r">
              <a:spcBef>
                <a:spcPts val="0"/>
              </a:spcBef>
              <a:buNone/>
              <a:defRPr b="0" sz="1000">
                <a:solidFill>
                  <a:schemeClr val="lt1"/>
                </a:solidFill>
                <a:latin typeface="Lucida Sans"/>
                <a:ea typeface="Lucida Sans"/>
                <a:cs typeface="Lucida Sans"/>
                <a:sym typeface="Lucida Sans"/>
              </a:defRPr>
            </a:lvl9pPr>
          </a:lstStyle>
          <a:p>
            <a:pPr indent="0" lvl="0" marL="0" rtl="0" algn="r">
              <a:spcBef>
                <a:spcPts val="0"/>
              </a:spcBef>
              <a:spcAft>
                <a:spcPts val="0"/>
              </a:spcAft>
              <a:buNone/>
            </a:pPr>
            <a:fld id="{00000000-1234-1234-1234-123412341234}" type="slidenum">
              <a:rPr lang="en-US"/>
              <a:t>‹#›</a:t>
            </a:fld>
            <a:endParaRPr/>
          </a:p>
        </p:txBody>
      </p:sp>
      <p:sp>
        <p:nvSpPr>
          <p:cNvPr id="79" name="Google Shape;79;p21"/>
          <p:cNvSpPr txBox="1"/>
          <p:nvPr>
            <p:ph type="title"/>
          </p:nvPr>
        </p:nvSpPr>
        <p:spPr>
          <a:xfrm>
            <a:off x="228600" y="4865122"/>
            <a:ext cx="8075432" cy="562672"/>
          </a:xfrm>
          <a:prstGeom prst="rect">
            <a:avLst/>
          </a:prstGeom>
          <a:noFill/>
          <a:ln>
            <a:noFill/>
          </a:ln>
        </p:spPr>
        <p:txBody>
          <a:bodyPr anchorCtr="0" anchor="t" bIns="45700" lIns="91425" spcFirstLastPara="1" rIns="91425" wrap="square" tIns="45700">
            <a:normAutofit/>
          </a:bodyPr>
          <a:lstStyle>
            <a:lvl1pPr lvl="0" marR="0" algn="r">
              <a:spcBef>
                <a:spcPts val="0"/>
              </a:spcBef>
              <a:spcAft>
                <a:spcPts val="0"/>
              </a:spcAft>
              <a:buClr>
                <a:schemeClr val="accent1"/>
              </a:buClr>
              <a:buSzPts val="3000"/>
              <a:buFont typeface="Lucida Sans"/>
              <a:buNone/>
              <a:defRPr b="0" sz="3000">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1"/>
          <p:cNvSpPr/>
          <p:nvPr/>
        </p:nvSpPr>
        <p:spPr>
          <a:xfrm>
            <a:off x="499273" y="5944936"/>
            <a:ext cx="4940624" cy="921076"/>
          </a:xfrm>
          <a:custGeom>
            <a:rect b="b" l="l" r="r" t="t"/>
            <a:pathLst>
              <a:path extrusionOk="0" h="337" w="7485">
                <a:moveTo>
                  <a:pt x="0" y="2"/>
                </a:moveTo>
                <a:lnTo>
                  <a:pt x="7485" y="337"/>
                </a:lnTo>
                <a:lnTo>
                  <a:pt x="5558" y="337"/>
                </a:lnTo>
                <a:lnTo>
                  <a:pt x="1" y="0"/>
                </a:lnTo>
              </a:path>
            </a:pathLst>
          </a:custGeom>
          <a:solidFill>
            <a:srgbClr val="9CCADC">
              <a:alpha val="40000"/>
            </a:srgb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Lucida Sans"/>
              <a:ea typeface="Lucida Sans"/>
              <a:cs typeface="Lucida Sans"/>
              <a:sym typeface="Lucida Sans"/>
            </a:endParaRPr>
          </a:p>
        </p:txBody>
      </p:sp>
      <p:sp>
        <p:nvSpPr>
          <p:cNvPr id="81" name="Google Shape;81;p21"/>
          <p:cNvSpPr/>
          <p:nvPr/>
        </p:nvSpPr>
        <p:spPr>
          <a:xfrm>
            <a:off x="485717" y="5939011"/>
            <a:ext cx="3690451" cy="933450"/>
          </a:xfrm>
          <a:custGeom>
            <a:rect b="b" l="l" r="r" t="t"/>
            <a:pathLst>
              <a:path extrusionOk="0" h="588" w="5591">
                <a:moveTo>
                  <a:pt x="0" y="0"/>
                </a:moveTo>
                <a:lnTo>
                  <a:pt x="5591" y="585"/>
                </a:lnTo>
                <a:lnTo>
                  <a:pt x="4415" y="588"/>
                </a:lnTo>
                <a:lnTo>
                  <a:pt x="12" y="4"/>
                </a:lnTo>
              </a:path>
            </a:pathLst>
          </a:custGeom>
          <a:solidFill>
            <a:srgbClr val="00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Lucida Sans"/>
              <a:ea typeface="Lucida Sans"/>
              <a:cs typeface="Lucida Sans"/>
              <a:sym typeface="Lucida Sans"/>
            </a:endParaRPr>
          </a:p>
        </p:txBody>
      </p:sp>
      <p:sp>
        <p:nvSpPr>
          <p:cNvPr id="82" name="Google Shape;82;p21"/>
          <p:cNvSpPr/>
          <p:nvPr/>
        </p:nvSpPr>
        <p:spPr>
          <a:xfrm>
            <a:off x="-6042" y="5791253"/>
            <a:ext cx="3402314" cy="1080868"/>
          </a:xfrm>
          <a:prstGeom prst="rtTriangle">
            <a:avLst/>
          </a:prstGeom>
          <a:blipFill rotWithShape="1">
            <a:blip r:embed="rId2">
              <a:alphaModFix amt="50000"/>
            </a:blip>
            <a:tile algn="t" flip="none" tx="0" sx="50000" ty="0" sy="50000"/>
          </a:blip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Lucida Sans"/>
              <a:ea typeface="Lucida Sans"/>
              <a:cs typeface="Lucida Sans"/>
              <a:sym typeface="Lucida Sans"/>
            </a:endParaRPr>
          </a:p>
        </p:txBody>
      </p:sp>
      <p:cxnSp>
        <p:nvCxnSpPr>
          <p:cNvPr id="83" name="Google Shape;83;p21"/>
          <p:cNvCxnSpPr/>
          <p:nvPr/>
        </p:nvCxnSpPr>
        <p:spPr>
          <a:xfrm>
            <a:off x="-9237" y="5787738"/>
            <a:ext cx="3405509" cy="1084383"/>
          </a:xfrm>
          <a:prstGeom prst="straightConnector1">
            <a:avLst/>
          </a:prstGeom>
          <a:noFill/>
          <a:ln cap="flat" cmpd="sng" w="12050">
            <a:solidFill>
              <a:srgbClr val="93C5D8"/>
            </a:solidFill>
            <a:prstDash val="solid"/>
            <a:miter lim="800000"/>
            <a:headEnd len="sm" w="sm" type="none"/>
            <a:tailEnd len="sm" w="sm" type="none"/>
          </a:ln>
        </p:spPr>
      </p:cxnSp>
      <p:sp>
        <p:nvSpPr>
          <p:cNvPr id="84" name="Google Shape;84;p21"/>
          <p:cNvSpPr/>
          <p:nvPr/>
        </p:nvSpPr>
        <p:spPr>
          <a:xfrm>
            <a:off x="8664112" y="4988440"/>
            <a:ext cx="182880" cy="228600"/>
          </a:xfrm>
          <a:prstGeom prst="chevron">
            <a:avLst>
              <a:gd fmla="val 50000" name="adj"/>
            </a:avLst>
          </a:prstGeom>
          <a:gradFill>
            <a:gsLst>
              <a:gs pos="0">
                <a:srgbClr val="1488A5"/>
              </a:gs>
              <a:gs pos="72000">
                <a:srgbClr val="4DB7DA"/>
              </a:gs>
              <a:gs pos="100000">
                <a:srgbClr val="7CC2DD"/>
              </a:gs>
            </a:gsLst>
            <a:lin ang="16200000" scaled="0"/>
          </a:gradFill>
          <a:ln cap="rnd" cmpd="sng" w="9525">
            <a:solidFill>
              <a:srgbClr val="20768B"/>
            </a:solidFill>
            <a:prstDash val="solid"/>
            <a:round/>
            <a:headEnd len="sm" w="sm" type="none"/>
            <a:tailEnd len="sm" w="sm" type="none"/>
          </a:ln>
          <a:effectLst>
            <a:outerShdw blurRad="50800" dir="5400000" dist="25400">
              <a:srgbClr val="000000">
                <a:alpha val="45882"/>
              </a:srgbClr>
            </a:outerShdw>
          </a:effectLst>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Lucida Sans"/>
              <a:ea typeface="Lucida Sans"/>
              <a:cs typeface="Lucida Sans"/>
              <a:sym typeface="Lucida Sans"/>
            </a:endParaRPr>
          </a:p>
        </p:txBody>
      </p:sp>
      <p:sp>
        <p:nvSpPr>
          <p:cNvPr id="85" name="Google Shape;85;p21"/>
          <p:cNvSpPr/>
          <p:nvPr/>
        </p:nvSpPr>
        <p:spPr>
          <a:xfrm>
            <a:off x="8477696" y="4988440"/>
            <a:ext cx="182880" cy="228600"/>
          </a:xfrm>
          <a:prstGeom prst="chevron">
            <a:avLst>
              <a:gd fmla="val 50000" name="adj"/>
            </a:avLst>
          </a:prstGeom>
          <a:gradFill>
            <a:gsLst>
              <a:gs pos="0">
                <a:srgbClr val="1488A5"/>
              </a:gs>
              <a:gs pos="72000">
                <a:srgbClr val="4DB7DA"/>
              </a:gs>
              <a:gs pos="100000">
                <a:srgbClr val="7CC2DD"/>
              </a:gs>
            </a:gsLst>
            <a:lin ang="16200000" scaled="0"/>
          </a:gradFill>
          <a:ln cap="rnd" cmpd="sng" w="9525">
            <a:solidFill>
              <a:srgbClr val="20768B"/>
            </a:solidFill>
            <a:prstDash val="solid"/>
            <a:round/>
            <a:headEnd len="sm" w="sm" type="none"/>
            <a:tailEnd len="sm" w="sm" type="none"/>
          </a:ln>
          <a:effectLst>
            <a:outerShdw blurRad="50800" dir="5400000" dist="25400">
              <a:srgbClr val="000000">
                <a:alpha val="45882"/>
              </a:srgbClr>
            </a:outerShdw>
          </a:effectLst>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Lucida Sans"/>
              <a:ea typeface="Lucida Sans"/>
              <a:cs typeface="Lucida Sans"/>
              <a:sym typeface="Lucida San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2"/>
          <p:cNvSpPr/>
          <p:nvPr/>
        </p:nvSpPr>
        <p:spPr>
          <a:xfrm>
            <a:off x="499273" y="5944936"/>
            <a:ext cx="4940624" cy="921076"/>
          </a:xfrm>
          <a:custGeom>
            <a:rect b="b" l="l" r="r" t="t"/>
            <a:pathLst>
              <a:path extrusionOk="0" h="337" w="7485">
                <a:moveTo>
                  <a:pt x="0" y="2"/>
                </a:moveTo>
                <a:lnTo>
                  <a:pt x="7485" y="337"/>
                </a:lnTo>
                <a:lnTo>
                  <a:pt x="5558" y="337"/>
                </a:lnTo>
                <a:lnTo>
                  <a:pt x="1" y="0"/>
                </a:lnTo>
              </a:path>
            </a:pathLst>
          </a:custGeom>
          <a:solidFill>
            <a:srgbClr val="9CCADC">
              <a:alpha val="40000"/>
            </a:srgbClr>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Lucida Sans"/>
              <a:ea typeface="Lucida Sans"/>
              <a:cs typeface="Lucida Sans"/>
              <a:sym typeface="Lucida Sans"/>
            </a:endParaRPr>
          </a:p>
        </p:txBody>
      </p:sp>
      <p:sp>
        <p:nvSpPr>
          <p:cNvPr id="7" name="Google Shape;7;p12"/>
          <p:cNvSpPr/>
          <p:nvPr/>
        </p:nvSpPr>
        <p:spPr>
          <a:xfrm>
            <a:off x="485717" y="5939011"/>
            <a:ext cx="3690451" cy="933450"/>
          </a:xfrm>
          <a:custGeom>
            <a:rect b="b" l="l" r="r" t="t"/>
            <a:pathLst>
              <a:path extrusionOk="0" h="588" w="5591">
                <a:moveTo>
                  <a:pt x="0" y="0"/>
                </a:moveTo>
                <a:lnTo>
                  <a:pt x="5591" y="585"/>
                </a:lnTo>
                <a:lnTo>
                  <a:pt x="4415" y="588"/>
                </a:lnTo>
                <a:lnTo>
                  <a:pt x="12" y="4"/>
                </a:lnTo>
              </a:path>
            </a:pathLst>
          </a:custGeom>
          <a:solidFill>
            <a:srgbClr val="000000"/>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Lucida Sans"/>
              <a:ea typeface="Lucida Sans"/>
              <a:cs typeface="Lucida Sans"/>
              <a:sym typeface="Lucida Sans"/>
            </a:endParaRPr>
          </a:p>
        </p:txBody>
      </p:sp>
      <p:sp>
        <p:nvSpPr>
          <p:cNvPr id="8" name="Google Shape;8;p12"/>
          <p:cNvSpPr/>
          <p:nvPr/>
        </p:nvSpPr>
        <p:spPr>
          <a:xfrm>
            <a:off x="-6042" y="5791253"/>
            <a:ext cx="3402314" cy="1080868"/>
          </a:xfrm>
          <a:prstGeom prst="rtTriangle">
            <a:avLst/>
          </a:prstGeom>
          <a:blipFill rotWithShape="1">
            <a:blip r:embed="rId1">
              <a:alphaModFix amt="50000"/>
            </a:blip>
            <a:tile algn="t" flip="none" tx="0" sx="50000" ty="0" sy="50000"/>
          </a:blip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Lucida Sans"/>
              <a:ea typeface="Lucida Sans"/>
              <a:cs typeface="Lucida Sans"/>
              <a:sym typeface="Lucida Sans"/>
            </a:endParaRPr>
          </a:p>
        </p:txBody>
      </p:sp>
      <p:cxnSp>
        <p:nvCxnSpPr>
          <p:cNvPr id="9" name="Google Shape;9;p12"/>
          <p:cNvCxnSpPr/>
          <p:nvPr/>
        </p:nvCxnSpPr>
        <p:spPr>
          <a:xfrm>
            <a:off x="-9237" y="5787738"/>
            <a:ext cx="3405509" cy="1084383"/>
          </a:xfrm>
          <a:prstGeom prst="straightConnector1">
            <a:avLst/>
          </a:prstGeom>
          <a:noFill/>
          <a:ln cap="flat" cmpd="sng" w="12050">
            <a:solidFill>
              <a:srgbClr val="93C5D8"/>
            </a:solidFill>
            <a:prstDash val="solid"/>
            <a:miter lim="800000"/>
            <a:headEnd len="sm" w="sm" type="none"/>
            <a:tailEnd len="sm" w="sm" type="none"/>
          </a:ln>
        </p:spPr>
      </p:cxnSp>
      <p:sp>
        <p:nvSpPr>
          <p:cNvPr id="10" name="Google Shape;10;p1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l">
              <a:spcBef>
                <a:spcPts val="0"/>
              </a:spcBef>
              <a:spcAft>
                <a:spcPts val="0"/>
              </a:spcAft>
              <a:buClr>
                <a:schemeClr val="dk2"/>
              </a:buClr>
              <a:buSzPts val="4100"/>
              <a:buFont typeface="Lucida Sans"/>
              <a:buNone/>
              <a:defRPr b="1" i="0" sz="4100" u="none" cap="none" strike="noStrike">
                <a:solidFill>
                  <a:schemeClr val="dk2"/>
                </a:solidFill>
                <a:latin typeface="Lucida Sans"/>
                <a:ea typeface="Lucida Sans"/>
                <a:cs typeface="Lucida Sans"/>
                <a:sym typeface="Lucida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2"/>
          <p:cNvSpPr txBox="1"/>
          <p:nvPr>
            <p:ph idx="1" type="body"/>
          </p:nvPr>
        </p:nvSpPr>
        <p:spPr>
          <a:xfrm>
            <a:off x="457200" y="1481328"/>
            <a:ext cx="8229600" cy="4525963"/>
          </a:xfrm>
          <a:prstGeom prst="rect">
            <a:avLst/>
          </a:prstGeom>
          <a:noFill/>
          <a:ln>
            <a:noFill/>
          </a:ln>
        </p:spPr>
        <p:txBody>
          <a:bodyPr anchorCtr="0" anchor="t" bIns="45700" lIns="91425" spcFirstLastPara="1" rIns="91425" wrap="square" tIns="45700">
            <a:normAutofit/>
          </a:bodyPr>
          <a:lstStyle>
            <a:lvl1pPr indent="-345186" lvl="0" marL="457200" marR="0" rtl="0" algn="l">
              <a:spcBef>
                <a:spcPts val="400"/>
              </a:spcBef>
              <a:spcAft>
                <a:spcPts val="0"/>
              </a:spcAft>
              <a:buClr>
                <a:schemeClr val="accent1"/>
              </a:buClr>
              <a:buSzPts val="1836"/>
              <a:buFont typeface="Noto Sans Symbols"/>
              <a:buChar char="🞂"/>
              <a:defRPr b="0" i="0" sz="2700" u="none" cap="none" strike="noStrike">
                <a:solidFill>
                  <a:schemeClr val="dk1"/>
                </a:solidFill>
                <a:latin typeface="Lucida Sans"/>
                <a:ea typeface="Lucida Sans"/>
                <a:cs typeface="Lucida Sans"/>
                <a:sym typeface="Lucida Sans"/>
              </a:defRPr>
            </a:lvl1pPr>
            <a:lvl2pPr indent="-374650" lvl="1" marL="914400" marR="0" rtl="0" algn="l">
              <a:spcBef>
                <a:spcPts val="324"/>
              </a:spcBef>
              <a:spcAft>
                <a:spcPts val="0"/>
              </a:spcAft>
              <a:buClr>
                <a:schemeClr val="accent1"/>
              </a:buClr>
              <a:buSzPts val="2300"/>
              <a:buFont typeface="Verdana"/>
              <a:buChar char="◦"/>
              <a:defRPr b="0" i="0" sz="2300" u="none" cap="none" strike="noStrike">
                <a:solidFill>
                  <a:schemeClr val="dk1"/>
                </a:solidFill>
                <a:latin typeface="Lucida Sans"/>
                <a:ea typeface="Lucida Sans"/>
                <a:cs typeface="Lucida Sans"/>
                <a:sym typeface="Lucida Sans"/>
              </a:defRPr>
            </a:lvl2pPr>
            <a:lvl3pPr indent="-361950" lvl="2" marL="1371600" marR="0" rtl="0" algn="l">
              <a:spcBef>
                <a:spcPts val="350"/>
              </a:spcBef>
              <a:spcAft>
                <a:spcPts val="0"/>
              </a:spcAft>
              <a:buClr>
                <a:schemeClr val="accent2"/>
              </a:buClr>
              <a:buSzPts val="2100"/>
              <a:buFont typeface="Noto Sans Symbols"/>
              <a:buChar char="●"/>
              <a:defRPr b="0" i="0" sz="2100" u="none" cap="none" strike="noStrike">
                <a:solidFill>
                  <a:schemeClr val="dk1"/>
                </a:solidFill>
                <a:latin typeface="Lucida Sans"/>
                <a:ea typeface="Lucida Sans"/>
                <a:cs typeface="Lucida Sans"/>
                <a:sym typeface="Lucida Sans"/>
              </a:defRPr>
            </a:lvl3pPr>
            <a:lvl4pPr indent="-349250" lvl="3" marL="1828800" marR="0" rtl="0" algn="l">
              <a:spcBef>
                <a:spcPts val="350"/>
              </a:spcBef>
              <a:spcAft>
                <a:spcPts val="0"/>
              </a:spcAft>
              <a:buClr>
                <a:schemeClr val="accent2"/>
              </a:buClr>
              <a:buSzPts val="1900"/>
              <a:buFont typeface="Noto Sans Symbols"/>
              <a:buChar char="●"/>
              <a:defRPr b="0" i="0" sz="1900" u="none" cap="none" strike="noStrike">
                <a:solidFill>
                  <a:schemeClr val="dk1"/>
                </a:solidFill>
                <a:latin typeface="Lucida Sans"/>
                <a:ea typeface="Lucida Sans"/>
                <a:cs typeface="Lucida Sans"/>
                <a:sym typeface="Lucida Sans"/>
              </a:defRPr>
            </a:lvl4pPr>
            <a:lvl5pPr indent="-342900" lvl="4" marL="2286000" marR="0" rtl="0" algn="l">
              <a:spcBef>
                <a:spcPts val="350"/>
              </a:spcBef>
              <a:spcAft>
                <a:spcPts val="0"/>
              </a:spcAft>
              <a:buClr>
                <a:schemeClr val="accent2"/>
              </a:buClr>
              <a:buSzPts val="1800"/>
              <a:buFont typeface="Noto Sans Symbols"/>
              <a:buChar char="●"/>
              <a:defRPr b="0" i="0" sz="1800" u="none" cap="none" strike="noStrike">
                <a:solidFill>
                  <a:schemeClr val="dk1"/>
                </a:solidFill>
                <a:latin typeface="Lucida Sans"/>
                <a:ea typeface="Lucida Sans"/>
                <a:cs typeface="Lucida Sans"/>
                <a:sym typeface="Lucida Sans"/>
              </a:defRPr>
            </a:lvl5pPr>
            <a:lvl6pPr indent="-342900" lvl="5" marL="2743200" marR="0" rtl="0" algn="l">
              <a:spcBef>
                <a:spcPts val="350"/>
              </a:spcBef>
              <a:spcAft>
                <a:spcPts val="0"/>
              </a:spcAft>
              <a:buClr>
                <a:schemeClr val="accent3"/>
              </a:buClr>
              <a:buSzPts val="1800"/>
              <a:buFont typeface="Noto Sans Symbols"/>
              <a:buChar char="■"/>
              <a:defRPr b="0" i="0" sz="1800" u="none" cap="none" strike="noStrike">
                <a:solidFill>
                  <a:schemeClr val="dk1"/>
                </a:solidFill>
                <a:latin typeface="Lucida Sans"/>
                <a:ea typeface="Lucida Sans"/>
                <a:cs typeface="Lucida Sans"/>
                <a:sym typeface="Lucida Sans"/>
              </a:defRPr>
            </a:lvl6pPr>
            <a:lvl7pPr indent="-330200" lvl="6" marL="3200400" marR="0" rtl="0" algn="l">
              <a:spcBef>
                <a:spcPts val="350"/>
              </a:spcBef>
              <a:spcAft>
                <a:spcPts val="0"/>
              </a:spcAft>
              <a:buClr>
                <a:schemeClr val="accent3"/>
              </a:buClr>
              <a:buSzPts val="1600"/>
              <a:buFont typeface="Noto Sans Symbols"/>
              <a:buChar char="■"/>
              <a:defRPr b="0" i="0" sz="1600" u="none" cap="none" strike="noStrike">
                <a:solidFill>
                  <a:schemeClr val="dk1"/>
                </a:solidFill>
                <a:latin typeface="Lucida Sans"/>
                <a:ea typeface="Lucida Sans"/>
                <a:cs typeface="Lucida Sans"/>
                <a:sym typeface="Lucida Sans"/>
              </a:defRPr>
            </a:lvl7pPr>
            <a:lvl8pPr indent="-330200" lvl="7" marL="3657600" marR="0" rtl="0" algn="l">
              <a:spcBef>
                <a:spcPts val="350"/>
              </a:spcBef>
              <a:spcAft>
                <a:spcPts val="0"/>
              </a:spcAft>
              <a:buClr>
                <a:schemeClr val="accent3"/>
              </a:buClr>
              <a:buSzPts val="1600"/>
              <a:buFont typeface="Noto Sans Symbols"/>
              <a:buChar char="■"/>
              <a:defRPr b="0" i="0" sz="1600" u="none" cap="none" strike="noStrike">
                <a:solidFill>
                  <a:schemeClr val="dk1"/>
                </a:solidFill>
                <a:latin typeface="Lucida Sans"/>
                <a:ea typeface="Lucida Sans"/>
                <a:cs typeface="Lucida Sans"/>
                <a:sym typeface="Lucida Sans"/>
              </a:defRPr>
            </a:lvl8pPr>
            <a:lvl9pPr indent="-330200" lvl="8" marL="4114800" marR="0" rtl="0" algn="l">
              <a:spcBef>
                <a:spcPts val="350"/>
              </a:spcBef>
              <a:spcAft>
                <a:spcPts val="0"/>
              </a:spcAft>
              <a:buClr>
                <a:schemeClr val="accent3"/>
              </a:buClr>
              <a:buSzPts val="1600"/>
              <a:buFont typeface="Noto Sans Symbols"/>
              <a:buChar char="■"/>
              <a:defRPr b="0" i="0" sz="1600" u="none" cap="none" strike="noStrike">
                <a:solidFill>
                  <a:schemeClr val="dk1"/>
                </a:solidFill>
                <a:latin typeface="Lucida Sans"/>
                <a:ea typeface="Lucida Sans"/>
                <a:cs typeface="Lucida Sans"/>
                <a:sym typeface="Lucida Sans"/>
              </a:defRPr>
            </a:lvl9pPr>
          </a:lstStyle>
          <a:p/>
        </p:txBody>
      </p:sp>
      <p:sp>
        <p:nvSpPr>
          <p:cNvPr id="12" name="Google Shape;12;p12"/>
          <p:cNvSpPr txBox="1"/>
          <p:nvPr>
            <p:ph idx="10" type="dt"/>
          </p:nvPr>
        </p:nvSpPr>
        <p:spPr>
          <a:xfrm>
            <a:off x="6727032" y="6407944"/>
            <a:ext cx="1920240" cy="36576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sz="1000">
                <a:solidFill>
                  <a:schemeClr val="dk1"/>
                </a:solidFill>
                <a:latin typeface="Lucida Sans"/>
                <a:ea typeface="Lucida Sans"/>
                <a:cs typeface="Lucida Sans"/>
                <a:sym typeface="Lucida Sans"/>
              </a:defRPr>
            </a:lvl1pPr>
            <a:lvl2pPr lvl="1" marR="0" rtl="0" algn="l">
              <a:spcBef>
                <a:spcPts val="0"/>
              </a:spcBef>
              <a:spcAft>
                <a:spcPts val="0"/>
              </a:spcAft>
              <a:buSzPts val="1400"/>
              <a:buNone/>
              <a:defRPr b="0" i="0" sz="1800" u="none" cap="none" strike="noStrike">
                <a:solidFill>
                  <a:schemeClr val="dk1"/>
                </a:solidFill>
                <a:latin typeface="Lucida Sans"/>
                <a:ea typeface="Lucida Sans"/>
                <a:cs typeface="Lucida Sans"/>
                <a:sym typeface="Lucida Sans"/>
              </a:defRPr>
            </a:lvl2pPr>
            <a:lvl3pPr lvl="2" marR="0" rtl="0" algn="l">
              <a:spcBef>
                <a:spcPts val="0"/>
              </a:spcBef>
              <a:spcAft>
                <a:spcPts val="0"/>
              </a:spcAft>
              <a:buSzPts val="1400"/>
              <a:buNone/>
              <a:defRPr b="0" i="0" sz="1800" u="none" cap="none" strike="noStrike">
                <a:solidFill>
                  <a:schemeClr val="dk1"/>
                </a:solidFill>
                <a:latin typeface="Lucida Sans"/>
                <a:ea typeface="Lucida Sans"/>
                <a:cs typeface="Lucida Sans"/>
                <a:sym typeface="Lucida Sans"/>
              </a:defRPr>
            </a:lvl3pPr>
            <a:lvl4pPr lvl="3" marR="0" rtl="0" algn="l">
              <a:spcBef>
                <a:spcPts val="0"/>
              </a:spcBef>
              <a:spcAft>
                <a:spcPts val="0"/>
              </a:spcAft>
              <a:buSzPts val="1400"/>
              <a:buNone/>
              <a:defRPr b="0" i="0" sz="1800" u="none" cap="none" strike="noStrike">
                <a:solidFill>
                  <a:schemeClr val="dk1"/>
                </a:solidFill>
                <a:latin typeface="Lucida Sans"/>
                <a:ea typeface="Lucida Sans"/>
                <a:cs typeface="Lucida Sans"/>
                <a:sym typeface="Lucida Sans"/>
              </a:defRPr>
            </a:lvl4pPr>
            <a:lvl5pPr lvl="4" marR="0" rtl="0" algn="l">
              <a:spcBef>
                <a:spcPts val="0"/>
              </a:spcBef>
              <a:spcAft>
                <a:spcPts val="0"/>
              </a:spcAft>
              <a:buSzPts val="1400"/>
              <a:buNone/>
              <a:defRPr b="0" i="0" sz="1800" u="none" cap="none" strike="noStrike">
                <a:solidFill>
                  <a:schemeClr val="dk1"/>
                </a:solidFill>
                <a:latin typeface="Lucida Sans"/>
                <a:ea typeface="Lucida Sans"/>
                <a:cs typeface="Lucida Sans"/>
                <a:sym typeface="Lucida Sans"/>
              </a:defRPr>
            </a:lvl5pPr>
            <a:lvl6pPr lvl="5" marR="0" rtl="0" algn="l">
              <a:spcBef>
                <a:spcPts val="0"/>
              </a:spcBef>
              <a:spcAft>
                <a:spcPts val="0"/>
              </a:spcAft>
              <a:buSzPts val="1400"/>
              <a:buNone/>
              <a:defRPr b="0" i="0" sz="1800" u="none" cap="none" strike="noStrike">
                <a:solidFill>
                  <a:schemeClr val="dk1"/>
                </a:solidFill>
                <a:latin typeface="Lucida Sans"/>
                <a:ea typeface="Lucida Sans"/>
                <a:cs typeface="Lucida Sans"/>
                <a:sym typeface="Lucida Sans"/>
              </a:defRPr>
            </a:lvl6pPr>
            <a:lvl7pPr lvl="6" marR="0" rtl="0" algn="l">
              <a:spcBef>
                <a:spcPts val="0"/>
              </a:spcBef>
              <a:spcAft>
                <a:spcPts val="0"/>
              </a:spcAft>
              <a:buSzPts val="1400"/>
              <a:buNone/>
              <a:defRPr b="0" i="0" sz="1800" u="none" cap="none" strike="noStrike">
                <a:solidFill>
                  <a:schemeClr val="dk1"/>
                </a:solidFill>
                <a:latin typeface="Lucida Sans"/>
                <a:ea typeface="Lucida Sans"/>
                <a:cs typeface="Lucida Sans"/>
                <a:sym typeface="Lucida Sans"/>
              </a:defRPr>
            </a:lvl7pPr>
            <a:lvl8pPr lvl="7" marR="0" rtl="0" algn="l">
              <a:spcBef>
                <a:spcPts val="0"/>
              </a:spcBef>
              <a:spcAft>
                <a:spcPts val="0"/>
              </a:spcAft>
              <a:buSzPts val="1400"/>
              <a:buNone/>
              <a:defRPr b="0" i="0" sz="1800" u="none" cap="none" strike="noStrike">
                <a:solidFill>
                  <a:schemeClr val="dk1"/>
                </a:solidFill>
                <a:latin typeface="Lucida Sans"/>
                <a:ea typeface="Lucida Sans"/>
                <a:cs typeface="Lucida Sans"/>
                <a:sym typeface="Lucida Sans"/>
              </a:defRPr>
            </a:lvl8pPr>
            <a:lvl9pPr lvl="8" marR="0" rtl="0" algn="l">
              <a:spcBef>
                <a:spcPts val="0"/>
              </a:spcBef>
              <a:spcAft>
                <a:spcPts val="0"/>
              </a:spcAft>
              <a:buSzPts val="1400"/>
              <a:buNone/>
              <a:defRPr b="0" i="0" sz="1800" u="none" cap="none" strike="noStrike">
                <a:solidFill>
                  <a:schemeClr val="dk1"/>
                </a:solidFill>
                <a:latin typeface="Lucida Sans"/>
                <a:ea typeface="Lucida Sans"/>
                <a:cs typeface="Lucida Sans"/>
                <a:sym typeface="Lucida Sans"/>
              </a:defRPr>
            </a:lvl9pPr>
          </a:lstStyle>
          <a:p/>
        </p:txBody>
      </p:sp>
      <p:sp>
        <p:nvSpPr>
          <p:cNvPr id="13" name="Google Shape;13;p12"/>
          <p:cNvSpPr txBox="1"/>
          <p:nvPr>
            <p:ph idx="11" type="ftr"/>
          </p:nvPr>
        </p:nvSpPr>
        <p:spPr>
          <a:xfrm>
            <a:off x="4380072" y="6407944"/>
            <a:ext cx="2350681" cy="365125"/>
          </a:xfrm>
          <a:prstGeom prst="rect">
            <a:avLst/>
          </a:prstGeom>
          <a:noFill/>
          <a:ln>
            <a:noFill/>
          </a:ln>
        </p:spPr>
        <p:txBody>
          <a:bodyPr anchorCtr="0" anchor="b" bIns="45700" lIns="91425" spcFirstLastPara="1" rIns="91425" wrap="square" tIns="45700">
            <a:noAutofit/>
          </a:bodyPr>
          <a:lstStyle>
            <a:lvl1pPr lvl="0" marR="0" rtl="0" algn="r">
              <a:spcBef>
                <a:spcPts val="0"/>
              </a:spcBef>
              <a:spcAft>
                <a:spcPts val="0"/>
              </a:spcAft>
              <a:buSzPts val="1400"/>
              <a:buNone/>
              <a:defRPr sz="1000">
                <a:solidFill>
                  <a:schemeClr val="dk1"/>
                </a:solidFill>
                <a:latin typeface="Lucida Sans"/>
                <a:ea typeface="Lucida Sans"/>
                <a:cs typeface="Lucida Sans"/>
                <a:sym typeface="Lucida Sans"/>
              </a:defRPr>
            </a:lvl1pPr>
            <a:lvl2pPr lvl="1" marR="0" rtl="0" algn="l">
              <a:spcBef>
                <a:spcPts val="0"/>
              </a:spcBef>
              <a:spcAft>
                <a:spcPts val="0"/>
              </a:spcAft>
              <a:buSzPts val="1400"/>
              <a:buNone/>
              <a:defRPr b="0" i="0" sz="1800" u="none" cap="none" strike="noStrike">
                <a:solidFill>
                  <a:schemeClr val="dk1"/>
                </a:solidFill>
                <a:latin typeface="Lucida Sans"/>
                <a:ea typeface="Lucida Sans"/>
                <a:cs typeface="Lucida Sans"/>
                <a:sym typeface="Lucida Sans"/>
              </a:defRPr>
            </a:lvl2pPr>
            <a:lvl3pPr lvl="2" marR="0" rtl="0" algn="l">
              <a:spcBef>
                <a:spcPts val="0"/>
              </a:spcBef>
              <a:spcAft>
                <a:spcPts val="0"/>
              </a:spcAft>
              <a:buSzPts val="1400"/>
              <a:buNone/>
              <a:defRPr b="0" i="0" sz="1800" u="none" cap="none" strike="noStrike">
                <a:solidFill>
                  <a:schemeClr val="dk1"/>
                </a:solidFill>
                <a:latin typeface="Lucida Sans"/>
                <a:ea typeface="Lucida Sans"/>
                <a:cs typeface="Lucida Sans"/>
                <a:sym typeface="Lucida Sans"/>
              </a:defRPr>
            </a:lvl3pPr>
            <a:lvl4pPr lvl="3" marR="0" rtl="0" algn="l">
              <a:spcBef>
                <a:spcPts val="0"/>
              </a:spcBef>
              <a:spcAft>
                <a:spcPts val="0"/>
              </a:spcAft>
              <a:buSzPts val="1400"/>
              <a:buNone/>
              <a:defRPr b="0" i="0" sz="1800" u="none" cap="none" strike="noStrike">
                <a:solidFill>
                  <a:schemeClr val="dk1"/>
                </a:solidFill>
                <a:latin typeface="Lucida Sans"/>
                <a:ea typeface="Lucida Sans"/>
                <a:cs typeface="Lucida Sans"/>
                <a:sym typeface="Lucida Sans"/>
              </a:defRPr>
            </a:lvl4pPr>
            <a:lvl5pPr lvl="4" marR="0" rtl="0" algn="l">
              <a:spcBef>
                <a:spcPts val="0"/>
              </a:spcBef>
              <a:spcAft>
                <a:spcPts val="0"/>
              </a:spcAft>
              <a:buSzPts val="1400"/>
              <a:buNone/>
              <a:defRPr b="0" i="0" sz="1800" u="none" cap="none" strike="noStrike">
                <a:solidFill>
                  <a:schemeClr val="dk1"/>
                </a:solidFill>
                <a:latin typeface="Lucida Sans"/>
                <a:ea typeface="Lucida Sans"/>
                <a:cs typeface="Lucida Sans"/>
                <a:sym typeface="Lucida Sans"/>
              </a:defRPr>
            </a:lvl5pPr>
            <a:lvl6pPr lvl="5" marR="0" rtl="0" algn="l">
              <a:spcBef>
                <a:spcPts val="0"/>
              </a:spcBef>
              <a:spcAft>
                <a:spcPts val="0"/>
              </a:spcAft>
              <a:buSzPts val="1400"/>
              <a:buNone/>
              <a:defRPr b="0" i="0" sz="1800" u="none" cap="none" strike="noStrike">
                <a:solidFill>
                  <a:schemeClr val="dk1"/>
                </a:solidFill>
                <a:latin typeface="Lucida Sans"/>
                <a:ea typeface="Lucida Sans"/>
                <a:cs typeface="Lucida Sans"/>
                <a:sym typeface="Lucida Sans"/>
              </a:defRPr>
            </a:lvl6pPr>
            <a:lvl7pPr lvl="6" marR="0" rtl="0" algn="l">
              <a:spcBef>
                <a:spcPts val="0"/>
              </a:spcBef>
              <a:spcAft>
                <a:spcPts val="0"/>
              </a:spcAft>
              <a:buSzPts val="1400"/>
              <a:buNone/>
              <a:defRPr b="0" i="0" sz="1800" u="none" cap="none" strike="noStrike">
                <a:solidFill>
                  <a:schemeClr val="dk1"/>
                </a:solidFill>
                <a:latin typeface="Lucida Sans"/>
                <a:ea typeface="Lucida Sans"/>
                <a:cs typeface="Lucida Sans"/>
                <a:sym typeface="Lucida Sans"/>
              </a:defRPr>
            </a:lvl7pPr>
            <a:lvl8pPr lvl="7" marR="0" rtl="0" algn="l">
              <a:spcBef>
                <a:spcPts val="0"/>
              </a:spcBef>
              <a:spcAft>
                <a:spcPts val="0"/>
              </a:spcAft>
              <a:buSzPts val="1400"/>
              <a:buNone/>
              <a:defRPr b="0" i="0" sz="1800" u="none" cap="none" strike="noStrike">
                <a:solidFill>
                  <a:schemeClr val="dk1"/>
                </a:solidFill>
                <a:latin typeface="Lucida Sans"/>
                <a:ea typeface="Lucida Sans"/>
                <a:cs typeface="Lucida Sans"/>
                <a:sym typeface="Lucida Sans"/>
              </a:defRPr>
            </a:lvl8pPr>
            <a:lvl9pPr lvl="8" marR="0" rtl="0" algn="l">
              <a:spcBef>
                <a:spcPts val="0"/>
              </a:spcBef>
              <a:spcAft>
                <a:spcPts val="0"/>
              </a:spcAft>
              <a:buSzPts val="1400"/>
              <a:buNone/>
              <a:defRPr b="0" i="0" sz="1800" u="none" cap="none" strike="noStrike">
                <a:solidFill>
                  <a:schemeClr val="dk1"/>
                </a:solidFill>
                <a:latin typeface="Lucida Sans"/>
                <a:ea typeface="Lucida Sans"/>
                <a:cs typeface="Lucida Sans"/>
                <a:sym typeface="Lucida Sans"/>
              </a:defRPr>
            </a:lvl9pPr>
          </a:lstStyle>
          <a:p/>
        </p:txBody>
      </p:sp>
      <p:sp>
        <p:nvSpPr>
          <p:cNvPr id="14" name="Google Shape;14;p12"/>
          <p:cNvSpPr txBox="1"/>
          <p:nvPr>
            <p:ph idx="12" type="sldNum"/>
          </p:nvPr>
        </p:nvSpPr>
        <p:spPr>
          <a:xfrm>
            <a:off x="8647272" y="6407944"/>
            <a:ext cx="365760" cy="365125"/>
          </a:xfrm>
          <a:prstGeom prst="rect">
            <a:avLst/>
          </a:prstGeom>
          <a:noFill/>
          <a:ln>
            <a:noFill/>
          </a:ln>
        </p:spPr>
        <p:txBody>
          <a:bodyPr anchorCtr="0" anchor="b" bIns="45700" lIns="91425" spcFirstLastPara="1" rIns="91425" wrap="square" tIns="45700">
            <a:noAutofit/>
          </a:bodyPr>
          <a:lstStyle>
            <a:lvl1pPr indent="0" lvl="0" marL="0" marR="0" rtl="0" algn="r">
              <a:spcBef>
                <a:spcPts val="0"/>
              </a:spcBef>
              <a:buNone/>
              <a:defRPr b="0" sz="1000" u="none">
                <a:solidFill>
                  <a:schemeClr val="dk1"/>
                </a:solidFill>
                <a:latin typeface="Lucida Sans"/>
                <a:ea typeface="Lucida Sans"/>
                <a:cs typeface="Lucida Sans"/>
                <a:sym typeface="Lucida Sans"/>
              </a:defRPr>
            </a:lvl1pPr>
            <a:lvl2pPr indent="0" lvl="1" marL="0" marR="0" rtl="0" algn="r">
              <a:spcBef>
                <a:spcPts val="0"/>
              </a:spcBef>
              <a:buNone/>
              <a:defRPr b="0" sz="1000" u="none">
                <a:solidFill>
                  <a:schemeClr val="dk1"/>
                </a:solidFill>
                <a:latin typeface="Lucida Sans"/>
                <a:ea typeface="Lucida Sans"/>
                <a:cs typeface="Lucida Sans"/>
                <a:sym typeface="Lucida Sans"/>
              </a:defRPr>
            </a:lvl2pPr>
            <a:lvl3pPr indent="0" lvl="2" marL="0" marR="0" rtl="0" algn="r">
              <a:spcBef>
                <a:spcPts val="0"/>
              </a:spcBef>
              <a:buNone/>
              <a:defRPr b="0" sz="1000" u="none">
                <a:solidFill>
                  <a:schemeClr val="dk1"/>
                </a:solidFill>
                <a:latin typeface="Lucida Sans"/>
                <a:ea typeface="Lucida Sans"/>
                <a:cs typeface="Lucida Sans"/>
                <a:sym typeface="Lucida Sans"/>
              </a:defRPr>
            </a:lvl3pPr>
            <a:lvl4pPr indent="0" lvl="3" marL="0" marR="0" rtl="0" algn="r">
              <a:spcBef>
                <a:spcPts val="0"/>
              </a:spcBef>
              <a:buNone/>
              <a:defRPr b="0" sz="1000" u="none">
                <a:solidFill>
                  <a:schemeClr val="dk1"/>
                </a:solidFill>
                <a:latin typeface="Lucida Sans"/>
                <a:ea typeface="Lucida Sans"/>
                <a:cs typeface="Lucida Sans"/>
                <a:sym typeface="Lucida Sans"/>
              </a:defRPr>
            </a:lvl4pPr>
            <a:lvl5pPr indent="0" lvl="4" marL="0" marR="0" rtl="0" algn="r">
              <a:spcBef>
                <a:spcPts val="0"/>
              </a:spcBef>
              <a:buNone/>
              <a:defRPr b="0" sz="1000" u="none">
                <a:solidFill>
                  <a:schemeClr val="dk1"/>
                </a:solidFill>
                <a:latin typeface="Lucida Sans"/>
                <a:ea typeface="Lucida Sans"/>
                <a:cs typeface="Lucida Sans"/>
                <a:sym typeface="Lucida Sans"/>
              </a:defRPr>
            </a:lvl5pPr>
            <a:lvl6pPr indent="0" lvl="5" marL="0" marR="0" rtl="0" algn="r">
              <a:spcBef>
                <a:spcPts val="0"/>
              </a:spcBef>
              <a:buNone/>
              <a:defRPr b="0" sz="1000" u="none">
                <a:solidFill>
                  <a:schemeClr val="dk1"/>
                </a:solidFill>
                <a:latin typeface="Lucida Sans"/>
                <a:ea typeface="Lucida Sans"/>
                <a:cs typeface="Lucida Sans"/>
                <a:sym typeface="Lucida Sans"/>
              </a:defRPr>
            </a:lvl6pPr>
            <a:lvl7pPr indent="0" lvl="6" marL="0" marR="0" rtl="0" algn="r">
              <a:spcBef>
                <a:spcPts val="0"/>
              </a:spcBef>
              <a:buNone/>
              <a:defRPr b="0" sz="1000" u="none">
                <a:solidFill>
                  <a:schemeClr val="dk1"/>
                </a:solidFill>
                <a:latin typeface="Lucida Sans"/>
                <a:ea typeface="Lucida Sans"/>
                <a:cs typeface="Lucida Sans"/>
                <a:sym typeface="Lucida Sans"/>
              </a:defRPr>
            </a:lvl7pPr>
            <a:lvl8pPr indent="0" lvl="7" marL="0" marR="0" rtl="0" algn="r">
              <a:spcBef>
                <a:spcPts val="0"/>
              </a:spcBef>
              <a:buNone/>
              <a:defRPr b="0" sz="1000" u="none">
                <a:solidFill>
                  <a:schemeClr val="dk1"/>
                </a:solidFill>
                <a:latin typeface="Lucida Sans"/>
                <a:ea typeface="Lucida Sans"/>
                <a:cs typeface="Lucida Sans"/>
                <a:sym typeface="Lucida Sans"/>
              </a:defRPr>
            </a:lvl8pPr>
            <a:lvl9pPr indent="0" lvl="8" marL="0" marR="0" rtl="0" algn="r">
              <a:spcBef>
                <a:spcPts val="0"/>
              </a:spcBef>
              <a:buNone/>
              <a:defRPr b="0" sz="1000" u="none">
                <a:solidFill>
                  <a:schemeClr val="dk1"/>
                </a:solidFill>
                <a:latin typeface="Lucida Sans"/>
                <a:ea typeface="Lucida Sans"/>
                <a:cs typeface="Lucida Sans"/>
                <a:sym typeface="Lucida Sans"/>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
          <p:cNvSpPr txBox="1"/>
          <p:nvPr/>
        </p:nvSpPr>
        <p:spPr>
          <a:xfrm>
            <a:off x="228600" y="4114800"/>
            <a:ext cx="5357600" cy="2372556"/>
          </a:xfrm>
          <a:prstGeom prst="rect">
            <a:avLst/>
          </a:prstGeom>
          <a:noFill/>
          <a:ln>
            <a:noFill/>
          </a:ln>
        </p:spPr>
        <p:txBody>
          <a:bodyPr anchorCtr="0" anchor="t" bIns="45700" lIns="91425" spcFirstLastPara="1" rIns="91425" wrap="square" tIns="45700">
            <a:noAutofit/>
          </a:bodyPr>
          <a:lstStyle/>
          <a:p>
            <a:pPr indent="-256032" lvl="0" marL="365760" marR="0" rtl="0" algn="l">
              <a:spcBef>
                <a:spcPts val="0"/>
              </a:spcBef>
              <a:spcAft>
                <a:spcPts val="0"/>
              </a:spcAft>
              <a:buClr>
                <a:schemeClr val="accent1"/>
              </a:buClr>
              <a:buSzPts val="1224"/>
              <a:buFont typeface="Noto Sans Symbols"/>
              <a:buChar char="🞂"/>
            </a:pPr>
            <a:r>
              <a:rPr b="1" lang="en-US" sz="1800">
                <a:solidFill>
                  <a:schemeClr val="dk2"/>
                </a:solidFill>
                <a:latin typeface="Times New Roman"/>
                <a:ea typeface="Times New Roman"/>
                <a:cs typeface="Times New Roman"/>
                <a:sym typeface="Times New Roman"/>
              </a:rPr>
              <a:t>Dr. Pooja Singh</a:t>
            </a:r>
            <a:br>
              <a:rPr b="1" lang="en-US" sz="1800">
                <a:solidFill>
                  <a:schemeClr val="dk2"/>
                </a:solidFill>
                <a:latin typeface="Times New Roman"/>
                <a:ea typeface="Times New Roman"/>
                <a:cs typeface="Times New Roman"/>
                <a:sym typeface="Times New Roman"/>
              </a:rPr>
            </a:br>
            <a:r>
              <a:rPr b="1" lang="en-US" sz="1800">
                <a:solidFill>
                  <a:schemeClr val="dk2"/>
                </a:solidFill>
                <a:latin typeface="Times New Roman"/>
                <a:ea typeface="Times New Roman"/>
                <a:cs typeface="Times New Roman"/>
                <a:sym typeface="Times New Roman"/>
              </a:rPr>
              <a:t>Assistant Professor,</a:t>
            </a:r>
            <a:br>
              <a:rPr b="1" lang="en-US" sz="1800">
                <a:solidFill>
                  <a:schemeClr val="dk2"/>
                </a:solidFill>
                <a:latin typeface="Times New Roman"/>
                <a:ea typeface="Times New Roman"/>
                <a:cs typeface="Times New Roman"/>
                <a:sym typeface="Times New Roman"/>
              </a:rPr>
            </a:br>
            <a:r>
              <a:rPr b="1" lang="en-US" sz="1800">
                <a:solidFill>
                  <a:schemeClr val="dk2"/>
                </a:solidFill>
                <a:latin typeface="Times New Roman"/>
                <a:ea typeface="Times New Roman"/>
                <a:cs typeface="Times New Roman"/>
                <a:sym typeface="Times New Roman"/>
              </a:rPr>
              <a:t>Department of Economics, </a:t>
            </a:r>
            <a:br>
              <a:rPr b="1" lang="en-US" sz="1800">
                <a:solidFill>
                  <a:schemeClr val="dk2"/>
                </a:solidFill>
                <a:latin typeface="Times New Roman"/>
                <a:ea typeface="Times New Roman"/>
                <a:cs typeface="Times New Roman"/>
                <a:sym typeface="Times New Roman"/>
              </a:rPr>
            </a:br>
            <a:r>
              <a:rPr b="1" lang="en-US" sz="1800">
                <a:solidFill>
                  <a:schemeClr val="dk2"/>
                </a:solidFill>
                <a:latin typeface="Times New Roman"/>
                <a:ea typeface="Times New Roman"/>
                <a:cs typeface="Times New Roman"/>
                <a:sym typeface="Times New Roman"/>
              </a:rPr>
              <a:t>School of Arts, Humanities And Social Sciences, </a:t>
            </a:r>
            <a:br>
              <a:rPr b="1" lang="en-US" sz="1800">
                <a:solidFill>
                  <a:schemeClr val="dk2"/>
                </a:solidFill>
                <a:latin typeface="Times New Roman"/>
                <a:ea typeface="Times New Roman"/>
                <a:cs typeface="Times New Roman"/>
                <a:sym typeface="Times New Roman"/>
              </a:rPr>
            </a:br>
            <a:r>
              <a:rPr b="1" lang="en-US" sz="1800">
                <a:solidFill>
                  <a:schemeClr val="dk2"/>
                </a:solidFill>
                <a:latin typeface="Times New Roman"/>
                <a:ea typeface="Times New Roman"/>
                <a:cs typeface="Times New Roman"/>
                <a:sym typeface="Times New Roman"/>
              </a:rPr>
              <a:t>Chhatrapati Shahu Ji Maharaj University, Kanpur </a:t>
            </a:r>
            <a:endParaRPr sz="1800">
              <a:solidFill>
                <a:schemeClr val="dk2"/>
              </a:solidFill>
              <a:latin typeface="Times New Roman"/>
              <a:ea typeface="Times New Roman"/>
              <a:cs typeface="Times New Roman"/>
              <a:sym typeface="Times New Roman"/>
            </a:endParaRPr>
          </a:p>
        </p:txBody>
      </p:sp>
      <p:pic>
        <p:nvPicPr>
          <p:cNvPr descr="Economics | Kamaraj College" id="103" name="Google Shape;103;p1"/>
          <p:cNvPicPr preferRelativeResize="0"/>
          <p:nvPr/>
        </p:nvPicPr>
        <p:blipFill rotWithShape="1">
          <a:blip r:embed="rId3">
            <a:alphaModFix/>
          </a:blip>
          <a:srcRect b="0" l="0" r="0" t="0"/>
          <a:stretch/>
        </p:blipFill>
        <p:spPr>
          <a:xfrm>
            <a:off x="5917928" y="0"/>
            <a:ext cx="3226072" cy="6858000"/>
          </a:xfrm>
          <a:prstGeom prst="rect">
            <a:avLst/>
          </a:prstGeom>
          <a:noFill/>
          <a:ln>
            <a:noFill/>
          </a:ln>
        </p:spPr>
      </p:pic>
      <p:sp>
        <p:nvSpPr>
          <p:cNvPr id="104" name="Google Shape;104;p1"/>
          <p:cNvSpPr/>
          <p:nvPr/>
        </p:nvSpPr>
        <p:spPr>
          <a:xfrm>
            <a:off x="0" y="838200"/>
            <a:ext cx="5896500" cy="1200300"/>
          </a:xfrm>
          <a:prstGeom prst="rect">
            <a:avLst/>
          </a:prstGeom>
          <a:noFill/>
          <a:ln>
            <a:noFill/>
          </a:ln>
        </p:spPr>
        <p:txBody>
          <a:bodyPr anchorCtr="0" anchor="ctr" bIns="45700" lIns="91425" spcFirstLastPara="1" rIns="91425" wrap="square" tIns="45700">
            <a:spAutoFit/>
          </a:bodyPr>
          <a:lstStyle/>
          <a:p>
            <a:pPr indent="0" lvl="0" marL="0" marR="0" rtl="0" algn="ctr">
              <a:lnSpc>
                <a:spcPct val="100000"/>
              </a:lnSpc>
              <a:spcBef>
                <a:spcPts val="0"/>
              </a:spcBef>
              <a:spcAft>
                <a:spcPts val="0"/>
              </a:spcAft>
              <a:buClr>
                <a:srgbClr val="002060"/>
              </a:buClr>
              <a:buSzPts val="3600"/>
              <a:buFont typeface="Times New Roman"/>
              <a:buNone/>
            </a:pPr>
            <a:r>
              <a:rPr b="1" i="0" lang="en-US" sz="3600" u="sng" cap="none" strike="noStrike">
                <a:solidFill>
                  <a:srgbClr val="002060"/>
                </a:solidFill>
                <a:latin typeface="Times New Roman"/>
                <a:ea typeface="Times New Roman"/>
                <a:cs typeface="Times New Roman"/>
                <a:sym typeface="Times New Roman"/>
              </a:rPr>
              <a:t>History of Economi</a:t>
            </a:r>
            <a:r>
              <a:rPr b="1" lang="en-US" sz="3600" u="sng">
                <a:solidFill>
                  <a:srgbClr val="002060"/>
                </a:solidFill>
                <a:latin typeface="Times New Roman"/>
                <a:ea typeface="Times New Roman"/>
                <a:cs typeface="Times New Roman"/>
                <a:sym typeface="Times New Roman"/>
              </a:rPr>
              <a:t>c</a:t>
            </a:r>
            <a:r>
              <a:rPr b="1" i="0" lang="en-US" sz="3600" u="sng" cap="none" strike="noStrike">
                <a:solidFill>
                  <a:srgbClr val="002060"/>
                </a:solidFill>
                <a:latin typeface="Times New Roman"/>
                <a:ea typeface="Times New Roman"/>
                <a:cs typeface="Times New Roman"/>
                <a:sym typeface="Times New Roman"/>
              </a:rPr>
              <a:t> </a:t>
            </a:r>
            <a:r>
              <a:rPr b="1" lang="en-US" sz="3600" u="sng">
                <a:solidFill>
                  <a:srgbClr val="002060"/>
                </a:solidFill>
                <a:latin typeface="Times New Roman"/>
                <a:ea typeface="Times New Roman"/>
                <a:cs typeface="Times New Roman"/>
                <a:sym typeface="Times New Roman"/>
              </a:rPr>
              <a:t>T</a:t>
            </a:r>
            <a:r>
              <a:rPr b="1" i="0" lang="en-US" sz="3600" u="sng" cap="none" strike="noStrike">
                <a:solidFill>
                  <a:srgbClr val="002060"/>
                </a:solidFill>
                <a:latin typeface="Times New Roman"/>
                <a:ea typeface="Times New Roman"/>
                <a:cs typeface="Times New Roman"/>
                <a:sym typeface="Times New Roman"/>
              </a:rPr>
              <a:t>houghts</a:t>
            </a:r>
            <a:endParaRPr b="0" i="0" sz="3600" u="none" cap="none" strike="noStrike">
              <a:solidFill>
                <a:srgbClr val="00206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10"/>
          <p:cNvSpPr txBox="1"/>
          <p:nvPr>
            <p:ph idx="1" type="body"/>
          </p:nvPr>
        </p:nvSpPr>
        <p:spPr>
          <a:xfrm>
            <a:off x="457200" y="1481328"/>
            <a:ext cx="8229600" cy="4525963"/>
          </a:xfrm>
          <a:prstGeom prst="rect">
            <a:avLst/>
          </a:prstGeom>
          <a:noFill/>
          <a:ln>
            <a:noFill/>
          </a:ln>
        </p:spPr>
        <p:txBody>
          <a:bodyPr anchorCtr="0" anchor="t" bIns="45700" lIns="91425" spcFirstLastPara="1" rIns="91425" wrap="square" tIns="45700">
            <a:normAutofit/>
          </a:bodyPr>
          <a:lstStyle/>
          <a:p>
            <a:pPr indent="-256032" lvl="0" marL="365760" rtl="0" algn="l">
              <a:spcBef>
                <a:spcPts val="0"/>
              </a:spcBef>
              <a:spcAft>
                <a:spcPts val="0"/>
              </a:spcAft>
              <a:buSzPts val="1836"/>
              <a:buNone/>
            </a:pPr>
            <a:r>
              <a:rPr lang="en-US"/>
              <a:t>Classical economics of classical political</a:t>
            </a:r>
            <a:endParaRPr/>
          </a:p>
          <a:p>
            <a:pPr indent="-256032" lvl="0" marL="365760" rtl="0" algn="l">
              <a:spcBef>
                <a:spcPts val="400"/>
              </a:spcBef>
              <a:spcAft>
                <a:spcPts val="0"/>
              </a:spcAft>
              <a:buSzPts val="1836"/>
              <a:buNone/>
            </a:pPr>
            <a:r>
              <a:rPr lang="en-US"/>
              <a:t>Economic</a:t>
            </a:r>
            <a:endParaRPr/>
          </a:p>
          <a:p>
            <a:pPr indent="-256032" lvl="0" marL="365760" rtl="0" algn="l">
              <a:spcBef>
                <a:spcPts val="400"/>
              </a:spcBef>
              <a:spcAft>
                <a:spcPts val="0"/>
              </a:spcAft>
              <a:buSzPts val="1836"/>
              <a:buNone/>
            </a:pPr>
            <a:r>
              <a:rPr lang="en-US"/>
              <a:t> </a:t>
            </a:r>
            <a:endParaRPr/>
          </a:p>
          <a:p>
            <a:pPr indent="-256032" lvl="0" marL="365760" rtl="0" algn="l">
              <a:spcBef>
                <a:spcPts val="400"/>
              </a:spcBef>
              <a:spcAft>
                <a:spcPts val="0"/>
              </a:spcAft>
              <a:buSzPts val="1836"/>
              <a:buChar char="🞂"/>
            </a:pPr>
            <a:r>
              <a:rPr lang="en-US"/>
              <a:t>Adam Smith</a:t>
            </a:r>
            <a:endParaRPr/>
          </a:p>
          <a:p>
            <a:pPr indent="-256032" lvl="0" marL="365760" rtl="0" algn="l">
              <a:spcBef>
                <a:spcPts val="400"/>
              </a:spcBef>
              <a:spcAft>
                <a:spcPts val="0"/>
              </a:spcAft>
              <a:buSzPts val="1836"/>
              <a:buChar char="🞂"/>
            </a:pPr>
            <a:r>
              <a:rPr lang="en-US"/>
              <a:t>Jean Baptist say</a:t>
            </a:r>
            <a:endParaRPr/>
          </a:p>
          <a:p>
            <a:pPr indent="-256032" lvl="0" marL="365760" rtl="0" algn="l">
              <a:spcBef>
                <a:spcPts val="400"/>
              </a:spcBef>
              <a:spcAft>
                <a:spcPts val="0"/>
              </a:spcAft>
              <a:buSzPts val="1836"/>
              <a:buChar char="🞂"/>
            </a:pPr>
            <a:r>
              <a:rPr lang="en-US"/>
              <a:t>David Ricardo</a:t>
            </a:r>
            <a:endParaRPr/>
          </a:p>
          <a:p>
            <a:pPr indent="-256032" lvl="0" marL="365760" rtl="0" algn="l">
              <a:spcBef>
                <a:spcPts val="400"/>
              </a:spcBef>
              <a:spcAft>
                <a:spcPts val="0"/>
              </a:spcAft>
              <a:buSzPts val="1836"/>
              <a:buChar char="🞂"/>
            </a:pPr>
            <a:r>
              <a:rPr lang="en-US"/>
              <a:t>Thomas Robest Malthus </a:t>
            </a:r>
            <a:endParaRPr/>
          </a:p>
          <a:p>
            <a:pPr indent="-256032" lvl="0" marL="365760" rtl="0" algn="l">
              <a:spcBef>
                <a:spcPts val="400"/>
              </a:spcBef>
              <a:spcAft>
                <a:spcPts val="0"/>
              </a:spcAft>
              <a:buSzPts val="1836"/>
              <a:buChar char="🞂"/>
            </a:pPr>
            <a:r>
              <a:rPr lang="en-US"/>
              <a:t>John Stuart Mill</a:t>
            </a:r>
            <a:endParaRPr/>
          </a:p>
        </p:txBody>
      </p:sp>
      <p:sp>
        <p:nvSpPr>
          <p:cNvPr id="157" name="Google Shape;157;p1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dk1"/>
              </a:buClr>
              <a:buSzPts val="4100"/>
              <a:buFont typeface="Lucida Sans"/>
              <a:buNone/>
            </a:pPr>
            <a:r>
              <a:rPr lang="en-US">
                <a:solidFill>
                  <a:schemeClr val="dk1"/>
                </a:solidFill>
              </a:rPr>
              <a:t>Modern (late 18 century)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11"/>
          <p:cNvSpPr txBox="1"/>
          <p:nvPr>
            <p:ph idx="1" type="body"/>
          </p:nvPr>
        </p:nvSpPr>
        <p:spPr>
          <a:xfrm>
            <a:off x="457200" y="379952"/>
            <a:ext cx="8229600" cy="5627400"/>
          </a:xfrm>
          <a:prstGeom prst="rect">
            <a:avLst/>
          </a:prstGeom>
          <a:noFill/>
          <a:ln>
            <a:noFill/>
          </a:ln>
        </p:spPr>
        <p:txBody>
          <a:bodyPr anchorCtr="0" anchor="t" bIns="45700" lIns="91425" spcFirstLastPara="1" rIns="91425" wrap="square" tIns="45700">
            <a:normAutofit/>
          </a:bodyPr>
          <a:lstStyle/>
          <a:p>
            <a:pPr indent="-139446" lvl="0" marL="365760" rtl="0" algn="l">
              <a:spcBef>
                <a:spcPts val="0"/>
              </a:spcBef>
              <a:spcAft>
                <a:spcPts val="0"/>
              </a:spcAft>
              <a:buSzPts val="1836"/>
              <a:buNone/>
            </a:pPr>
            <a:r>
              <a:t/>
            </a:r>
            <a:endParaRPr/>
          </a:p>
        </p:txBody>
      </p:sp>
      <p:sp>
        <p:nvSpPr>
          <p:cNvPr id="163" name="Google Shape;163;p11"/>
          <p:cNvSpPr txBox="1"/>
          <p:nvPr>
            <p:ph type="title"/>
          </p:nvPr>
        </p:nvSpPr>
        <p:spPr>
          <a:xfrm>
            <a:off x="457200" y="274700"/>
            <a:ext cx="8229600" cy="59184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dk2"/>
              </a:buClr>
              <a:buSzPts val="4100"/>
              <a:buFont typeface="Lucida Sans"/>
              <a:buNone/>
            </a:pPr>
            <a:r>
              <a:t/>
            </a:r>
            <a:endParaRPr/>
          </a:p>
        </p:txBody>
      </p:sp>
      <p:sp>
        <p:nvSpPr>
          <p:cNvPr id="164" name="Google Shape;164;p11"/>
          <p:cNvSpPr/>
          <p:nvPr/>
        </p:nvSpPr>
        <p:spPr>
          <a:xfrm>
            <a:off x="1913249" y="2971800"/>
            <a:ext cx="5317501" cy="116955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7000" cap="none">
                <a:solidFill>
                  <a:schemeClr val="accent4"/>
                </a:solidFill>
                <a:latin typeface="Lucida Sans"/>
                <a:ea typeface="Lucida Sans"/>
                <a:cs typeface="Lucida Sans"/>
                <a:sym typeface="Lucida Sans"/>
              </a:rPr>
              <a:t>Thank You</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
          <p:cNvSpPr/>
          <p:nvPr/>
        </p:nvSpPr>
        <p:spPr>
          <a:xfrm>
            <a:off x="97774" y="2286000"/>
            <a:ext cx="9232336" cy="923330"/>
          </a:xfrm>
          <a:prstGeom prst="rect">
            <a:avLst/>
          </a:prstGeom>
          <a:noFill/>
          <a:ln>
            <a:noFill/>
          </a:ln>
        </p:spPr>
        <p:txBody>
          <a:bodyPr anchorCtr="0" anchor="ctr" bIns="45700" lIns="91425" spcFirstLastPara="1" rIns="91425" wrap="square" tIns="45700">
            <a:spAutoFit/>
          </a:bodyPr>
          <a:lstStyle/>
          <a:p>
            <a:pPr indent="0" lvl="0" marL="0" marR="0" rtl="0" algn="ctr">
              <a:lnSpc>
                <a:spcPct val="100000"/>
              </a:lnSpc>
              <a:spcBef>
                <a:spcPts val="0"/>
              </a:spcBef>
              <a:spcAft>
                <a:spcPts val="0"/>
              </a:spcAft>
              <a:buClr>
                <a:schemeClr val="dk1"/>
              </a:buClr>
              <a:buSzPts val="5400"/>
              <a:buFont typeface="Times New Roman"/>
              <a:buNone/>
            </a:pPr>
            <a:r>
              <a:rPr b="1" i="0" lang="en-US" sz="5400" u="sng" cap="none" strike="noStrike">
                <a:solidFill>
                  <a:schemeClr val="dk1"/>
                </a:solidFill>
                <a:latin typeface="Times New Roman"/>
                <a:ea typeface="Times New Roman"/>
                <a:cs typeface="Times New Roman"/>
                <a:sym typeface="Times New Roman"/>
              </a:rPr>
              <a:t>History of Economic </a:t>
            </a:r>
            <a:r>
              <a:rPr b="1" lang="en-US" sz="5400" u="sng">
                <a:solidFill>
                  <a:schemeClr val="dk1"/>
                </a:solidFill>
                <a:latin typeface="Times New Roman"/>
                <a:ea typeface="Times New Roman"/>
                <a:cs typeface="Times New Roman"/>
                <a:sym typeface="Times New Roman"/>
              </a:rPr>
              <a:t>T</a:t>
            </a:r>
            <a:r>
              <a:rPr b="1" i="0" lang="en-US" sz="5400" u="sng" cap="none" strike="noStrike">
                <a:solidFill>
                  <a:schemeClr val="dk1"/>
                </a:solidFill>
                <a:latin typeface="Times New Roman"/>
                <a:ea typeface="Times New Roman"/>
                <a:cs typeface="Times New Roman"/>
                <a:sym typeface="Times New Roman"/>
              </a:rPr>
              <a:t>houghts</a:t>
            </a:r>
            <a:endParaRPr b="0" i="0" sz="5400" u="none" cap="none" strike="noStrik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3"/>
          <p:cNvSpPr txBox="1"/>
          <p:nvPr>
            <p:ph type="ctrTitle"/>
          </p:nvPr>
        </p:nvSpPr>
        <p:spPr>
          <a:xfrm>
            <a:off x="228600" y="381000"/>
            <a:ext cx="7772400" cy="1143000"/>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chemeClr val="dk1"/>
              </a:buClr>
              <a:buSzPts val="3200"/>
              <a:buFont typeface="Lucida Sans"/>
              <a:buNone/>
            </a:pPr>
            <a:r>
              <a:rPr b="1" lang="en-US" sz="3200" u="sng">
                <a:solidFill>
                  <a:schemeClr val="dk1"/>
                </a:solidFill>
              </a:rPr>
              <a:t>History of economic thoughts</a:t>
            </a:r>
            <a:br>
              <a:rPr lang="en-US" sz="1600">
                <a:solidFill>
                  <a:schemeClr val="dk1"/>
                </a:solidFill>
              </a:rPr>
            </a:br>
            <a:endParaRPr sz="1600">
              <a:solidFill>
                <a:schemeClr val="dk1"/>
              </a:solidFill>
            </a:endParaRPr>
          </a:p>
        </p:txBody>
      </p:sp>
      <p:sp>
        <p:nvSpPr>
          <p:cNvPr id="115" name="Google Shape;115;p3"/>
          <p:cNvSpPr txBox="1"/>
          <p:nvPr>
            <p:ph idx="1" type="subTitle"/>
          </p:nvPr>
        </p:nvSpPr>
        <p:spPr>
          <a:xfrm>
            <a:off x="381000" y="1447800"/>
            <a:ext cx="8077200" cy="3352800"/>
          </a:xfrm>
          <a:prstGeom prst="rect">
            <a:avLst/>
          </a:prstGeom>
          <a:noFill/>
          <a:ln>
            <a:noFill/>
          </a:ln>
        </p:spPr>
        <p:txBody>
          <a:bodyPr anchorCtr="0" anchor="t" bIns="45700" lIns="45700" spcFirstLastPara="1" rIns="45700" wrap="square" tIns="45700">
            <a:normAutofit lnSpcReduction="20000"/>
          </a:bodyPr>
          <a:lstStyle/>
          <a:p>
            <a:pPr indent="0" lvl="0" marL="0" rtl="0" algn="l">
              <a:lnSpc>
                <a:spcPct val="115000"/>
              </a:lnSpc>
              <a:spcBef>
                <a:spcPts val="0"/>
              </a:spcBef>
              <a:spcAft>
                <a:spcPts val="0"/>
              </a:spcAft>
              <a:buSzPts val="1632"/>
              <a:buNone/>
            </a:pPr>
            <a:r>
              <a:rPr lang="en-US" sz="2400">
                <a:solidFill>
                  <a:schemeClr val="dk1"/>
                </a:solidFill>
                <a:latin typeface="Times New Roman"/>
                <a:ea typeface="Times New Roman"/>
                <a:cs typeface="Times New Roman"/>
                <a:sym typeface="Times New Roman"/>
              </a:rPr>
              <a:t>School of economic thought is a group of economic thinkers who shared a common perspective in the way economies work. Economic thoughts may be roughly divided into three phases.</a:t>
            </a:r>
            <a:endParaRPr/>
          </a:p>
          <a:p>
            <a:pPr indent="-103632" lvl="0" marL="0" rtl="0" algn="just">
              <a:spcBef>
                <a:spcPts val="1400"/>
              </a:spcBef>
              <a:spcAft>
                <a:spcPts val="0"/>
              </a:spcAft>
              <a:buSzPts val="1632"/>
              <a:buFont typeface="Arial"/>
              <a:buChar char="•"/>
            </a:pPr>
            <a:r>
              <a:rPr lang="en-US" sz="2400">
                <a:solidFill>
                  <a:schemeClr val="dk1"/>
                </a:solidFill>
              </a:rPr>
              <a:t>Pre-modern</a:t>
            </a:r>
            <a:endParaRPr/>
          </a:p>
          <a:p>
            <a:pPr indent="-103632" lvl="0" marL="0" rtl="0" algn="just">
              <a:spcBef>
                <a:spcPts val="400"/>
              </a:spcBef>
              <a:spcAft>
                <a:spcPts val="0"/>
              </a:spcAft>
              <a:buSzPts val="1632"/>
              <a:buFont typeface="Arial"/>
              <a:buChar char="•"/>
            </a:pPr>
            <a:r>
              <a:rPr lang="en-US" sz="2400">
                <a:solidFill>
                  <a:schemeClr val="dk1"/>
                </a:solidFill>
              </a:rPr>
              <a:t>Early modern (from 15 to 18 century)</a:t>
            </a:r>
            <a:endParaRPr/>
          </a:p>
          <a:p>
            <a:pPr indent="-103632" lvl="0" marL="0" rtl="0" algn="just">
              <a:spcBef>
                <a:spcPts val="400"/>
              </a:spcBef>
              <a:spcAft>
                <a:spcPts val="0"/>
              </a:spcAft>
              <a:buSzPts val="1632"/>
              <a:buFont typeface="Arial"/>
              <a:buChar char="•"/>
            </a:pPr>
            <a:r>
              <a:rPr lang="en-US" sz="2400">
                <a:solidFill>
                  <a:schemeClr val="dk1"/>
                </a:solidFill>
              </a:rPr>
              <a:t>Modern (late 18 century)</a:t>
            </a:r>
            <a:endParaRPr/>
          </a:p>
          <a:p>
            <a:pPr indent="0" lvl="0" marL="0" rtl="0" algn="l">
              <a:lnSpc>
                <a:spcPct val="115000"/>
              </a:lnSpc>
              <a:spcBef>
                <a:spcPts val="0"/>
              </a:spcBef>
              <a:spcAft>
                <a:spcPts val="0"/>
              </a:spcAft>
              <a:buSzPts val="1632"/>
              <a:buNone/>
            </a:pPr>
            <a:r>
              <a:t/>
            </a:r>
            <a:endParaRPr sz="2400"/>
          </a:p>
          <a:p>
            <a:pPr indent="0" lvl="0" marL="0" rtl="0" algn="l">
              <a:spcBef>
                <a:spcPts val="1400"/>
              </a:spcBef>
              <a:spcAft>
                <a:spcPts val="0"/>
              </a:spcAft>
              <a:buSzPts val="1088"/>
              <a:buNone/>
            </a:pPr>
            <a:r>
              <a:t/>
            </a:r>
            <a:endParaRPr sz="16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4"/>
          <p:cNvSpPr txBox="1"/>
          <p:nvPr>
            <p:ph idx="1" type="body"/>
          </p:nvPr>
        </p:nvSpPr>
        <p:spPr>
          <a:xfrm>
            <a:off x="228600" y="1166018"/>
            <a:ext cx="8229600" cy="4525963"/>
          </a:xfrm>
          <a:prstGeom prst="rect">
            <a:avLst/>
          </a:prstGeom>
          <a:noFill/>
          <a:ln>
            <a:noFill/>
          </a:ln>
        </p:spPr>
        <p:txBody>
          <a:bodyPr anchorCtr="0" anchor="t" bIns="45700" lIns="91425" spcFirstLastPara="1" rIns="91425" wrap="square" tIns="45700">
            <a:normAutofit/>
          </a:bodyPr>
          <a:lstStyle/>
          <a:p>
            <a:pPr indent="-256032" lvl="0" marL="365760" rtl="0" algn="l">
              <a:spcBef>
                <a:spcPts val="0"/>
              </a:spcBef>
              <a:spcAft>
                <a:spcPts val="0"/>
              </a:spcAft>
              <a:buSzPts val="1632"/>
              <a:buChar char="🞂"/>
            </a:pPr>
            <a:r>
              <a:rPr b="1" lang="en-US" sz="2400" u="sng"/>
              <a:t>Greco Roman </a:t>
            </a:r>
            <a:endParaRPr sz="2400" u="sng"/>
          </a:p>
          <a:p>
            <a:pPr indent="0" lvl="0" marL="109728" rtl="0" algn="just">
              <a:spcBef>
                <a:spcPts val="400"/>
              </a:spcBef>
              <a:spcAft>
                <a:spcPts val="0"/>
              </a:spcAft>
              <a:buSzPts val="1632"/>
              <a:buNone/>
            </a:pPr>
            <a:r>
              <a:rPr lang="en-US" sz="2400"/>
              <a:t>Ancient Greeks and Romans a better known term is classical civilization. Area refers to Mediterranean and Black sea basins and adoption of Greek a language of intellectual culture and commerce.</a:t>
            </a:r>
            <a:endParaRPr/>
          </a:p>
          <a:p>
            <a:pPr indent="-256032" lvl="0" marL="365760" rtl="0" algn="l">
              <a:spcBef>
                <a:spcPts val="400"/>
              </a:spcBef>
              <a:spcAft>
                <a:spcPts val="0"/>
              </a:spcAft>
              <a:buSzPts val="1632"/>
              <a:buChar char="🞂"/>
            </a:pPr>
            <a:r>
              <a:rPr b="1" lang="en-US" sz="2400" u="sng"/>
              <a:t>India </a:t>
            </a:r>
            <a:endParaRPr sz="2400" u="sng"/>
          </a:p>
          <a:p>
            <a:pPr indent="0" lvl="0" marL="109728" rtl="0" algn="just">
              <a:spcBef>
                <a:spcPts val="400"/>
              </a:spcBef>
              <a:spcAft>
                <a:spcPts val="0"/>
              </a:spcAft>
              <a:buSzPts val="1632"/>
              <a:buNone/>
            </a:pPr>
            <a:r>
              <a:rPr lang="en-US" sz="2400"/>
              <a:t>Modern genetics human’s First arrived on the Indian subcontinent from Africa 7300 years ago. By 4500 BCE, settled life and begin Indus valley civilization. IND was noted for its urban planning ,baked bricks house ,elaborate drainage system</a:t>
            </a:r>
            <a:r>
              <a:rPr lang="en-US" sz="1400">
                <a:highlight>
                  <a:srgbClr val="FFFFFF"/>
                </a:highlight>
                <a:latin typeface="Times New Roman"/>
                <a:ea typeface="Times New Roman"/>
                <a:cs typeface="Times New Roman"/>
                <a:sym typeface="Times New Roman"/>
              </a:rPr>
              <a:t> </a:t>
            </a:r>
            <a:r>
              <a:rPr lang="en-US" sz="2400"/>
              <a:t>and water supply.</a:t>
            </a:r>
            <a:r>
              <a:rPr lang="en-US" sz="1050">
                <a:solidFill>
                  <a:srgbClr val="202122"/>
                </a:solidFill>
                <a:highlight>
                  <a:srgbClr val="FFFFFF"/>
                </a:highlight>
                <a:latin typeface="Arial"/>
                <a:ea typeface="Arial"/>
                <a:cs typeface="Arial"/>
                <a:sym typeface="Arial"/>
              </a:rPr>
              <a:t> </a:t>
            </a:r>
            <a:endParaRPr/>
          </a:p>
        </p:txBody>
      </p:sp>
      <p:sp>
        <p:nvSpPr>
          <p:cNvPr id="121" name="Google Shape;121;p4"/>
          <p:cNvSpPr txBox="1"/>
          <p:nvPr>
            <p:ph type="title"/>
          </p:nvPr>
        </p:nvSpPr>
        <p:spPr>
          <a:xfrm>
            <a:off x="240384" y="304800"/>
            <a:ext cx="8229600" cy="685800"/>
          </a:xfrm>
          <a:prstGeom prst="rect">
            <a:avLst/>
          </a:prstGeom>
          <a:noFill/>
          <a:ln>
            <a:noFill/>
          </a:ln>
        </p:spPr>
        <p:txBody>
          <a:bodyPr anchorCtr="0" anchor="ctr" bIns="45700" lIns="91425" spcFirstLastPara="1" rIns="91425" wrap="square" tIns="45700">
            <a:normAutofit fontScale="90000"/>
          </a:bodyPr>
          <a:lstStyle/>
          <a:p>
            <a:pPr indent="0" lvl="0" marL="0" rtl="0" algn="l">
              <a:spcBef>
                <a:spcPts val="0"/>
              </a:spcBef>
              <a:spcAft>
                <a:spcPts val="0"/>
              </a:spcAft>
              <a:buClr>
                <a:schemeClr val="dk2"/>
              </a:buClr>
              <a:buSzPct val="100000"/>
              <a:buFont typeface="Lucida Sans"/>
              <a:buNone/>
            </a:pPr>
            <a:br>
              <a:rPr b="1" lang="en-US" u="sng"/>
            </a:br>
            <a:r>
              <a:rPr b="1" lang="en-US" u="sng">
                <a:solidFill>
                  <a:schemeClr val="dk1"/>
                </a:solidFill>
              </a:rPr>
              <a:t>PRE-MODERN</a:t>
            </a:r>
            <a:br>
              <a:rPr lang="en-US"/>
            </a:b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5"/>
          <p:cNvSpPr txBox="1"/>
          <p:nvPr>
            <p:ph idx="1" type="body"/>
          </p:nvPr>
        </p:nvSpPr>
        <p:spPr>
          <a:xfrm>
            <a:off x="457200" y="1481328"/>
            <a:ext cx="8229600" cy="4525963"/>
          </a:xfrm>
          <a:prstGeom prst="rect">
            <a:avLst/>
          </a:prstGeom>
          <a:noFill/>
          <a:ln>
            <a:noFill/>
          </a:ln>
        </p:spPr>
        <p:txBody>
          <a:bodyPr anchorCtr="0" anchor="t" bIns="45700" lIns="91425" spcFirstLastPara="1" rIns="91425" wrap="square" tIns="45700">
            <a:normAutofit/>
          </a:bodyPr>
          <a:lstStyle/>
          <a:p>
            <a:pPr indent="-256032" lvl="0" marL="365760" rtl="0" algn="l">
              <a:spcBef>
                <a:spcPts val="0"/>
              </a:spcBef>
              <a:spcAft>
                <a:spcPts val="0"/>
              </a:spcAft>
              <a:buSzPts val="1632"/>
              <a:buChar char="🞂"/>
            </a:pPr>
            <a:r>
              <a:rPr b="1" lang="en-US" sz="2400"/>
              <a:t>Persian </a:t>
            </a:r>
            <a:endParaRPr sz="2400"/>
          </a:p>
          <a:p>
            <a:pPr indent="0" lvl="0" marL="109728" rtl="0" algn="l">
              <a:spcBef>
                <a:spcPts val="400"/>
              </a:spcBef>
              <a:spcAft>
                <a:spcPts val="0"/>
              </a:spcAft>
              <a:buSzPts val="1632"/>
              <a:buNone/>
            </a:pPr>
            <a:r>
              <a:rPr lang="en-US" sz="2400"/>
              <a:t>First person Empire was an ancient Iranian Empire that was based in Western Asia and founded by the king Cyrus the great.</a:t>
            </a:r>
            <a:endParaRPr/>
          </a:p>
          <a:p>
            <a:pPr indent="-256032" lvl="0" marL="365760" rtl="0" algn="l">
              <a:spcBef>
                <a:spcPts val="400"/>
              </a:spcBef>
              <a:spcAft>
                <a:spcPts val="0"/>
              </a:spcAft>
              <a:buSzPts val="1632"/>
              <a:buNone/>
            </a:pPr>
            <a:r>
              <a:t/>
            </a:r>
            <a:endParaRPr sz="2400"/>
          </a:p>
          <a:p>
            <a:pPr indent="-256032" lvl="0" marL="365760" rtl="0" algn="l">
              <a:spcBef>
                <a:spcPts val="400"/>
              </a:spcBef>
              <a:spcAft>
                <a:spcPts val="0"/>
              </a:spcAft>
              <a:buSzPts val="1632"/>
              <a:buChar char="🞂"/>
            </a:pPr>
            <a:r>
              <a:rPr b="1" lang="en-US" sz="2400"/>
              <a:t>Islamic </a:t>
            </a:r>
            <a:endParaRPr sz="2400"/>
          </a:p>
          <a:p>
            <a:pPr indent="0" lvl="0" marL="109728" rtl="0" algn="l">
              <a:spcBef>
                <a:spcPts val="400"/>
              </a:spcBef>
              <a:spcAft>
                <a:spcPts val="0"/>
              </a:spcAft>
              <a:buSzPts val="1632"/>
              <a:buNone/>
            </a:pPr>
            <a:r>
              <a:rPr lang="en-US" sz="2400"/>
              <a:t>An Islamic state under the leadership of Islamic rural with the title of caliph. He was a person considered politico religious successor to the Islamic prophet  Muhammad and a leader of entries Muslim world (Ummah)</a:t>
            </a:r>
            <a:endParaRPr/>
          </a:p>
          <a:p>
            <a:pPr indent="-152400" lvl="0" marL="365760" rtl="0" algn="l">
              <a:spcBef>
                <a:spcPts val="400"/>
              </a:spcBef>
              <a:spcAft>
                <a:spcPts val="0"/>
              </a:spcAft>
              <a:buSzPts val="1632"/>
              <a:buNone/>
            </a:pPr>
            <a:r>
              <a:t/>
            </a:r>
            <a:endParaRPr sz="2400"/>
          </a:p>
        </p:txBody>
      </p:sp>
      <p:sp>
        <p:nvSpPr>
          <p:cNvPr id="127" name="Google Shape;127;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dk1"/>
              </a:buClr>
              <a:buSzPts val="4100"/>
              <a:buFont typeface="Lucida Sans"/>
              <a:buNone/>
            </a:pPr>
            <a:r>
              <a:rPr b="1" lang="en-US" u="sng">
                <a:solidFill>
                  <a:schemeClr val="dk1"/>
                </a:solidFill>
              </a:rPr>
              <a:t>PRE-MODERN</a:t>
            </a:r>
            <a:endParaRPr>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6"/>
          <p:cNvSpPr txBox="1"/>
          <p:nvPr>
            <p:ph idx="1" type="body"/>
          </p:nvPr>
        </p:nvSpPr>
        <p:spPr>
          <a:xfrm>
            <a:off x="457200" y="1481328"/>
            <a:ext cx="8229600" cy="4525963"/>
          </a:xfrm>
          <a:prstGeom prst="rect">
            <a:avLst/>
          </a:prstGeom>
          <a:noFill/>
          <a:ln>
            <a:noFill/>
          </a:ln>
        </p:spPr>
        <p:txBody>
          <a:bodyPr anchorCtr="0" anchor="t" bIns="45700" lIns="91425" spcFirstLastPara="1" rIns="91425" wrap="square" tIns="45700">
            <a:normAutofit/>
          </a:bodyPr>
          <a:lstStyle/>
          <a:p>
            <a:pPr indent="-256032" lvl="0" marL="365760" rtl="0" algn="l">
              <a:spcBef>
                <a:spcPts val="0"/>
              </a:spcBef>
              <a:spcAft>
                <a:spcPts val="0"/>
              </a:spcAft>
              <a:buSzPts val="1632"/>
              <a:buNone/>
            </a:pPr>
            <a:r>
              <a:rPr lang="en-US" sz="2400"/>
              <a:t> </a:t>
            </a:r>
            <a:endParaRPr/>
          </a:p>
          <a:p>
            <a:pPr indent="-256032" lvl="0" marL="365760" rtl="0" algn="l">
              <a:spcBef>
                <a:spcPts val="400"/>
              </a:spcBef>
              <a:spcAft>
                <a:spcPts val="0"/>
              </a:spcAft>
              <a:buSzPts val="1632"/>
              <a:buChar char="🞂"/>
            </a:pPr>
            <a:r>
              <a:rPr b="1" lang="en-US" sz="2400"/>
              <a:t>Imperial Chinese</a:t>
            </a:r>
            <a:endParaRPr sz="2400"/>
          </a:p>
          <a:p>
            <a:pPr indent="0" lvl="0" marL="109728" rtl="0" algn="l">
              <a:spcBef>
                <a:spcPts val="400"/>
              </a:spcBef>
              <a:spcAft>
                <a:spcPts val="0"/>
              </a:spcAft>
              <a:buSzPts val="1632"/>
              <a:buNone/>
            </a:pPr>
            <a:r>
              <a:rPr lang="en-US" sz="2400"/>
              <a:t>Imperial Chinese period divided into three sub period: early, middle and late.</a:t>
            </a:r>
            <a:endParaRPr/>
          </a:p>
          <a:p>
            <a:pPr indent="-256032" lvl="0" marL="365760" rtl="0" algn="l">
              <a:spcBef>
                <a:spcPts val="400"/>
              </a:spcBef>
              <a:spcAft>
                <a:spcPts val="0"/>
              </a:spcAft>
              <a:buSzPts val="1632"/>
              <a:buNone/>
            </a:pPr>
            <a:r>
              <a:t/>
            </a:r>
            <a:endParaRPr sz="2400"/>
          </a:p>
        </p:txBody>
      </p:sp>
      <p:sp>
        <p:nvSpPr>
          <p:cNvPr id="133" name="Google Shape;133;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dk1"/>
              </a:buClr>
              <a:buSzPts val="4100"/>
              <a:buFont typeface="Lucida Sans"/>
              <a:buNone/>
            </a:pPr>
            <a:r>
              <a:rPr b="1" lang="en-US" u="sng">
                <a:solidFill>
                  <a:schemeClr val="dk1"/>
                </a:solidFill>
              </a:rPr>
              <a:t>PRE-MODERN</a:t>
            </a:r>
            <a:endParaRPr>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7"/>
          <p:cNvSpPr txBox="1"/>
          <p:nvPr>
            <p:ph idx="1" type="body"/>
          </p:nvPr>
        </p:nvSpPr>
        <p:spPr>
          <a:xfrm>
            <a:off x="457200" y="1481328"/>
            <a:ext cx="8229600" cy="4525963"/>
          </a:xfrm>
          <a:prstGeom prst="rect">
            <a:avLst/>
          </a:prstGeom>
          <a:noFill/>
          <a:ln>
            <a:noFill/>
          </a:ln>
        </p:spPr>
        <p:txBody>
          <a:bodyPr anchorCtr="0" anchor="t" bIns="45700" lIns="91425" spcFirstLastPara="1" rIns="91425" wrap="square" tIns="45700">
            <a:normAutofit lnSpcReduction="10000"/>
          </a:bodyPr>
          <a:lstStyle/>
          <a:p>
            <a:pPr indent="-256032" lvl="0" marL="365760" rtl="0" algn="l">
              <a:spcBef>
                <a:spcPts val="0"/>
              </a:spcBef>
              <a:spcAft>
                <a:spcPts val="0"/>
              </a:spcAft>
              <a:buSzPts val="1632"/>
              <a:buChar char="🞂"/>
            </a:pPr>
            <a:r>
              <a:rPr b="1" lang="en-US" sz="2400"/>
              <a:t>Mercantilist ear of Elizabeth ( focused on ruler in wealth accumulation  of gold ) </a:t>
            </a:r>
            <a:endParaRPr/>
          </a:p>
          <a:p>
            <a:pPr indent="0" lvl="0" marL="109728" rtl="0" algn="l">
              <a:spcBef>
                <a:spcPts val="400"/>
              </a:spcBef>
              <a:spcAft>
                <a:spcPts val="0"/>
              </a:spcAft>
              <a:buSzPts val="1632"/>
              <a:buNone/>
            </a:pPr>
            <a:r>
              <a:rPr lang="en-US" sz="2400"/>
              <a:t>Mercantilism became the dominant school of economics thought in Europe throughout the late renaissance and early modern period (from 15 to 18 century) modern system and fields of banking and accounting were introduced during the recession. Evidence of Mercantilism practice appeared in early modern Venice, Genoa and Pisa regarding control of the Mediterranean Sade in bullion (production of coins and precious metal such as gold and silver) protagonist said " man is the measure of all things.</a:t>
            </a:r>
            <a:endParaRPr/>
          </a:p>
        </p:txBody>
      </p:sp>
      <p:sp>
        <p:nvSpPr>
          <p:cNvPr id="139" name="Google Shape;139;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l">
              <a:spcBef>
                <a:spcPts val="0"/>
              </a:spcBef>
              <a:spcAft>
                <a:spcPts val="0"/>
              </a:spcAft>
              <a:buClr>
                <a:schemeClr val="dk1"/>
              </a:buClr>
              <a:buSzPct val="100000"/>
              <a:buFont typeface="Lucida Sans"/>
              <a:buNone/>
            </a:pPr>
            <a:r>
              <a:rPr b="1" lang="en-US" u="sng">
                <a:solidFill>
                  <a:schemeClr val="dk1"/>
                </a:solidFill>
              </a:rPr>
              <a:t>Early modern (</a:t>
            </a:r>
            <a:r>
              <a:rPr lang="en-US" u="sng">
                <a:solidFill>
                  <a:schemeClr val="dk1"/>
                </a:solidFill>
              </a:rPr>
              <a:t>15 to</a:t>
            </a:r>
            <a:r>
              <a:rPr b="1" lang="en-US" u="sng">
                <a:solidFill>
                  <a:schemeClr val="dk1"/>
                </a:solidFill>
              </a:rPr>
              <a:t> 18 century)</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8"/>
          <p:cNvSpPr txBox="1"/>
          <p:nvPr>
            <p:ph idx="1" type="body"/>
          </p:nvPr>
        </p:nvSpPr>
        <p:spPr>
          <a:xfrm>
            <a:off x="457200" y="1481328"/>
            <a:ext cx="8229600" cy="4525963"/>
          </a:xfrm>
          <a:prstGeom prst="rect">
            <a:avLst/>
          </a:prstGeom>
          <a:noFill/>
          <a:ln>
            <a:noFill/>
          </a:ln>
        </p:spPr>
        <p:txBody>
          <a:bodyPr anchorCtr="0" anchor="t" bIns="45700" lIns="91425" spcFirstLastPara="1" rIns="91425" wrap="square" tIns="45700">
            <a:normAutofit fontScale="92500" lnSpcReduction="10000"/>
          </a:bodyPr>
          <a:lstStyle/>
          <a:p>
            <a:pPr indent="-256032" lvl="0" marL="365760" rtl="0" algn="l">
              <a:spcBef>
                <a:spcPts val="0"/>
              </a:spcBef>
              <a:spcAft>
                <a:spcPts val="0"/>
              </a:spcAft>
              <a:buSzPct val="68000"/>
              <a:buChar char="🞂"/>
            </a:pPr>
            <a:r>
              <a:rPr b="1" lang="en-US" sz="2400"/>
              <a:t>Physiocracy: developed in 18 century</a:t>
            </a:r>
            <a:endParaRPr sz="2400"/>
          </a:p>
          <a:p>
            <a:pPr indent="0" lvl="0" marL="109728" rtl="0" algn="l">
              <a:spcBef>
                <a:spcPts val="400"/>
              </a:spcBef>
              <a:spcAft>
                <a:spcPts val="0"/>
              </a:spcAft>
              <a:buSzPct val="68000"/>
              <a:buNone/>
            </a:pPr>
            <a:r>
              <a:rPr lang="en-US" sz="2400"/>
              <a:t>From the Greek government of nature". </a:t>
            </a:r>
            <a:endParaRPr/>
          </a:p>
          <a:p>
            <a:pPr indent="0" lvl="0" marL="109728" rtl="0" algn="l">
              <a:spcBef>
                <a:spcPts val="400"/>
              </a:spcBef>
              <a:spcAft>
                <a:spcPts val="0"/>
              </a:spcAft>
              <a:buSzPct val="68000"/>
              <a:buNone/>
            </a:pPr>
            <a:r>
              <a:t/>
            </a:r>
            <a:endParaRPr sz="2400"/>
          </a:p>
          <a:p>
            <a:pPr indent="0" lvl="0" marL="109728" rtl="0" algn="l">
              <a:spcBef>
                <a:spcPts val="400"/>
              </a:spcBef>
              <a:spcAft>
                <a:spcPts val="0"/>
              </a:spcAft>
              <a:buSzPct val="68000"/>
              <a:buNone/>
            </a:pPr>
            <a:r>
              <a:rPr lang="en-US" sz="2400"/>
              <a:t>French economists who believe that the wealth of nation delivered solely from the value of land agriculture or land development and that agricultural product should be highly priced.</a:t>
            </a:r>
            <a:endParaRPr/>
          </a:p>
          <a:p>
            <a:pPr indent="0" lvl="0" marL="109728" rtl="0" algn="l">
              <a:spcBef>
                <a:spcPts val="400"/>
              </a:spcBef>
              <a:spcAft>
                <a:spcPts val="0"/>
              </a:spcAft>
              <a:buSzPct val="68000"/>
              <a:buNone/>
            </a:pPr>
            <a:r>
              <a:t/>
            </a:r>
            <a:endParaRPr sz="2400"/>
          </a:p>
          <a:p>
            <a:pPr indent="0" lvl="0" marL="109728" rtl="0" algn="l">
              <a:spcBef>
                <a:spcPts val="400"/>
              </a:spcBef>
              <a:spcAft>
                <a:spcPts val="0"/>
              </a:spcAft>
              <a:buSzPct val="68000"/>
              <a:buNone/>
            </a:pPr>
            <a:r>
              <a:rPr lang="en-US" sz="2400"/>
              <a:t>Francois quesnay, a physician who is the father of physioracy (1694-1774) and influenced adam smith. This movement immediately preceded the first modern school classical economics which began with the publication of Adam Smith the wealth of the nation in 1776.</a:t>
            </a:r>
            <a:endParaRPr/>
          </a:p>
          <a:p>
            <a:pPr indent="-160172" lvl="0" marL="365760" rtl="0" algn="l">
              <a:spcBef>
                <a:spcPts val="400"/>
              </a:spcBef>
              <a:spcAft>
                <a:spcPts val="0"/>
              </a:spcAft>
              <a:buSzPct val="68000"/>
              <a:buNone/>
            </a:pPr>
            <a:r>
              <a:t/>
            </a:r>
            <a:endParaRPr sz="2400"/>
          </a:p>
        </p:txBody>
      </p:sp>
      <p:sp>
        <p:nvSpPr>
          <p:cNvPr id="145" name="Google Shape;145;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dk1"/>
              </a:buClr>
              <a:buSzPts val="4100"/>
              <a:buFont typeface="Lucida Sans"/>
              <a:buNone/>
            </a:pPr>
            <a:r>
              <a:rPr b="1" lang="en-US" u="sng">
                <a:solidFill>
                  <a:schemeClr val="dk1"/>
                </a:solidFill>
              </a:rPr>
              <a:t>Early modern (late 18 century)</a:t>
            </a:r>
            <a:endParaRPr>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9"/>
          <p:cNvSpPr txBox="1"/>
          <p:nvPr>
            <p:ph idx="1" type="body"/>
          </p:nvPr>
        </p:nvSpPr>
        <p:spPr>
          <a:xfrm>
            <a:off x="457200" y="1600201"/>
            <a:ext cx="8229600" cy="1524000"/>
          </a:xfrm>
          <a:prstGeom prst="rect">
            <a:avLst/>
          </a:prstGeom>
          <a:noFill/>
          <a:ln>
            <a:noFill/>
          </a:ln>
        </p:spPr>
        <p:txBody>
          <a:bodyPr anchorCtr="0" anchor="t" bIns="45700" lIns="91425" spcFirstLastPara="1" rIns="91425" wrap="square" tIns="45700">
            <a:normAutofit/>
          </a:bodyPr>
          <a:lstStyle/>
          <a:p>
            <a:pPr indent="-256032" lvl="0" marL="365760" rtl="0" algn="l">
              <a:spcBef>
                <a:spcPts val="0"/>
              </a:spcBef>
              <a:spcAft>
                <a:spcPts val="0"/>
              </a:spcAft>
              <a:buSzPts val="1632"/>
              <a:buChar char="🞂"/>
            </a:pPr>
            <a:r>
              <a:rPr lang="en-US" sz="2400"/>
              <a:t>In physiocracy labor as the soon source of value agriculture labor and industrial and non agricultural labor were unproductive.</a:t>
            </a:r>
            <a:endParaRPr/>
          </a:p>
        </p:txBody>
      </p:sp>
      <p:sp>
        <p:nvSpPr>
          <p:cNvPr id="151" name="Google Shape;151;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chemeClr val="dk1"/>
              </a:buClr>
              <a:buSzPts val="4100"/>
              <a:buFont typeface="Lucida Sans"/>
              <a:buNone/>
            </a:pPr>
            <a:r>
              <a:rPr b="1" lang="en-US" u="sng">
                <a:solidFill>
                  <a:schemeClr val="dk1"/>
                </a:solidFill>
              </a:rPr>
              <a:t>Early modern (late 18 century)</a:t>
            </a:r>
            <a:endParaRPr>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Concourse">
  <a:themeElements>
    <a:clrScheme name="Concourse">
      <a:dk1>
        <a:srgbClr val="000000"/>
      </a:dk1>
      <a:lt1>
        <a:srgbClr val="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2023-02-13T16:03:32Z</dcterms:created>
  <dc:creator>NIKHIL</dc:creator>
</cp:coreProperties>
</file>