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80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29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337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97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97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15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01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95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94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09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491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8D56F-0AF9-498C-AE93-665199EA50D0}" type="datetimeFigureOut">
              <a:rPr lang="en-IN" smtClean="0"/>
              <a:t>04-09-2022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3A4E1-3B82-4337-A59F-60C74ACE44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079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8868" y="2725781"/>
            <a:ext cx="9941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Inoculum Preparation</a:t>
            </a:r>
            <a:endParaRPr lang="en-IN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90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D69821-9964-4248-89B9-3FBA451A4AEC}"/>
              </a:ext>
            </a:extLst>
          </p:cNvPr>
          <p:cNvSpPr/>
          <p:nvPr/>
        </p:nvSpPr>
        <p:spPr>
          <a:xfrm>
            <a:off x="-1" y="0"/>
            <a:ext cx="11756572" cy="692331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Inoculum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Preparation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0" y="6003229"/>
            <a:ext cx="12230894" cy="854771"/>
            <a:chOff x="0" y="6003229"/>
            <a:chExt cx="12230894" cy="85477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4203BE8-C029-430D-95D8-C7F65F3CBA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04" t="-1" r="2273" b="-7331"/>
            <a:stretch/>
          </p:blipFill>
          <p:spPr>
            <a:xfrm>
              <a:off x="0" y="6421600"/>
              <a:ext cx="12192000" cy="4364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82896" y="6003229"/>
              <a:ext cx="847998" cy="836741"/>
            </a:xfrm>
            <a:prstGeom prst="rect">
              <a:avLst/>
            </a:prstGeom>
          </p:spPr>
        </p:pic>
      </p:grp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22070" y="888274"/>
            <a:ext cx="11560628" cy="46945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Inoculum is starter culture required initially to start fermentation. 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en-IN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Inoculum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400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mixture of </a:t>
            </a:r>
            <a:r>
              <a:rPr lang="en-IN" sz="2400" spc="-5" dirty="0">
                <a:latin typeface="Times New Roman" pitchFamily="18" charset="0"/>
                <a:cs typeface="Times New Roman" pitchFamily="18" charset="0"/>
              </a:rPr>
              <a:t>cultured</a:t>
            </a:r>
            <a:r>
              <a:rPr lang="en-IN" sz="24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spc="-5" dirty="0">
                <a:latin typeface="Times New Roman" pitchFamily="18" charset="0"/>
                <a:cs typeface="Times New Roman" pitchFamily="18" charset="0"/>
              </a:rPr>
              <a:t>microbes 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along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IN" sz="2400" spc="-5" dirty="0">
                <a:latin typeface="Times New Roman" pitchFamily="18" charset="0"/>
                <a:cs typeface="Times New Roman" pitchFamily="18" charset="0"/>
              </a:rPr>
              <a:t>media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 which it </a:t>
            </a:r>
            <a:r>
              <a:rPr lang="en-IN" sz="2400" spc="-1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IN" sz="2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spc="-5" dirty="0">
                <a:latin typeface="Times New Roman" pitchFamily="18" charset="0"/>
                <a:cs typeface="Times New Roman" pitchFamily="18" charset="0"/>
              </a:rPr>
              <a:t>growing</a:t>
            </a:r>
            <a:r>
              <a:rPr lang="en-IN"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en-IN" sz="2400" spc="-5" dirty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inoculum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can be defined as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>
              <a:lnSpc>
                <a:spcPct val="100000"/>
              </a:lnSpc>
              <a:spcBef>
                <a:spcPts val="105"/>
              </a:spcBef>
              <a:buNone/>
            </a:pPr>
            <a:endParaRPr lang="en-US" dirty="0"/>
          </a:p>
          <a:p>
            <a:pPr marL="0" marR="5080" indent="0" algn="ctr">
              <a:lnSpc>
                <a:spcPct val="100000"/>
              </a:lnSpc>
              <a:spcBef>
                <a:spcPts val="105"/>
              </a:spcBef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 of microorganisms or cells that is introduced in the fermentation medium or any other suitable medium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IN" sz="2400" b="1" spc="-5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105"/>
              </a:spcBef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09600" y="64770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sz="9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" name="Picture 2" descr="Chhatrapati Shahu Ji Maharaj University, Kanpur - YouTube">
            <a:extLst>
              <a:ext uri="{FF2B5EF4-FFF2-40B4-BE49-F238E27FC236}">
                <a16:creationId xmlns:a16="http://schemas.microsoft.com/office/drawing/2014/main" id="{754CF7B2-394E-4CD6-A0BB-6E3CE1547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896" y="6010002"/>
            <a:ext cx="847998" cy="84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71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D69821-9964-4248-89B9-3FBA451A4AEC}"/>
              </a:ext>
            </a:extLst>
          </p:cNvPr>
          <p:cNvSpPr/>
          <p:nvPr/>
        </p:nvSpPr>
        <p:spPr>
          <a:xfrm>
            <a:off x="-1" y="0"/>
            <a:ext cx="11756572" cy="692331"/>
          </a:xfrm>
          <a:prstGeom prst="rect">
            <a:avLst/>
          </a:prstGeom>
          <a:solidFill>
            <a:srgbClr val="8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Inoculum</a:t>
            </a: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Preparation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0" y="6003229"/>
            <a:ext cx="12230894" cy="854771"/>
            <a:chOff x="0" y="6003229"/>
            <a:chExt cx="12230894" cy="85477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4203BE8-C029-430D-95D8-C7F65F3CBA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04" t="-1" r="2273" b="-7331"/>
            <a:stretch/>
          </p:blipFill>
          <p:spPr>
            <a:xfrm>
              <a:off x="0" y="6421600"/>
              <a:ext cx="12192000" cy="4364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82896" y="6003229"/>
              <a:ext cx="847998" cy="836741"/>
            </a:xfrm>
            <a:prstGeom prst="rect">
              <a:avLst/>
            </a:prstGeom>
          </p:spPr>
        </p:pic>
      </p:grp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09600" y="647700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ourier New" panose="02070309020205020404" pitchFamily="49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sz="9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606" name="Picture 6" descr="Image result for steps in inoculum development"/>
          <p:cNvPicPr>
            <a:picLocks noChangeAspect="1" noChangeArrowheads="1"/>
          </p:cNvPicPr>
          <p:nvPr/>
        </p:nvPicPr>
        <p:blipFill>
          <a:blip r:embed="rId4"/>
          <a:srcRect t="8239"/>
          <a:stretch>
            <a:fillRect/>
          </a:stretch>
        </p:blipFill>
        <p:spPr bwMode="auto">
          <a:xfrm>
            <a:off x="1662799" y="692330"/>
            <a:ext cx="9714600" cy="6165670"/>
          </a:xfrm>
          <a:prstGeom prst="rect">
            <a:avLst/>
          </a:prstGeom>
          <a:noFill/>
        </p:spPr>
      </p:pic>
      <p:pic>
        <p:nvPicPr>
          <p:cNvPr id="9" name="Picture 2" descr="Chhatrapati Shahu Ji Maharaj University, Kanpur - YouTube">
            <a:extLst>
              <a:ext uri="{FF2B5EF4-FFF2-40B4-BE49-F238E27FC236}">
                <a16:creationId xmlns:a16="http://schemas.microsoft.com/office/drawing/2014/main" id="{9C373D88-79A9-474E-8FFB-E18DDDEB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2896" y="6010002"/>
            <a:ext cx="847998" cy="84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744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</dc:creator>
  <cp:lastModifiedBy>Ajay</cp:lastModifiedBy>
  <cp:revision>1</cp:revision>
  <dcterms:created xsi:type="dcterms:W3CDTF">2022-09-04T11:30:47Z</dcterms:created>
  <dcterms:modified xsi:type="dcterms:W3CDTF">2022-09-04T11:31:04Z</dcterms:modified>
</cp:coreProperties>
</file>