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2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646" y="2092036"/>
            <a:ext cx="887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 smtClean="0"/>
              <a:t>Isolation and Purification of microorganism</a:t>
            </a:r>
            <a:endParaRPr lang="en-IN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284" t="19034" b="17476"/>
          <a:stretch/>
        </p:blipFill>
        <p:spPr>
          <a:xfrm>
            <a:off x="277091" y="949081"/>
            <a:ext cx="8195895" cy="3913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4655" y="0"/>
            <a:ext cx="3303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</a:rPr>
              <a:t>2 A. Serial dilution</a:t>
            </a:r>
            <a:endParaRPr lang="en-IN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06236" y="637308"/>
            <a:ext cx="5874328" cy="4405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4655" y="0"/>
            <a:ext cx="3303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</a:rPr>
              <a:t>2 A. Serial dilution</a:t>
            </a:r>
            <a:endParaRPr lang="en-IN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19755" b="5995"/>
          <a:stretch/>
        </p:blipFill>
        <p:spPr>
          <a:xfrm>
            <a:off x="819727" y="706581"/>
            <a:ext cx="7712447" cy="42949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4655" y="0"/>
            <a:ext cx="4139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</a:rPr>
              <a:t>3. Spread Plate Method</a:t>
            </a:r>
            <a:endParaRPr lang="en-IN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56509" y="805294"/>
            <a:ext cx="5451764" cy="4088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4655" y="0"/>
            <a:ext cx="4139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</a:rPr>
              <a:t>3. Spread Plate Method</a:t>
            </a:r>
            <a:endParaRPr lang="en-IN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20602" b="22177"/>
          <a:stretch/>
        </p:blipFill>
        <p:spPr>
          <a:xfrm>
            <a:off x="1" y="1466120"/>
            <a:ext cx="4648200" cy="1936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1291" y="0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</a:rPr>
              <a:t>Introduction</a:t>
            </a:r>
            <a:endParaRPr lang="en-IN" sz="2800" b="1" dirty="0">
              <a:solidFill>
                <a:srgbClr val="C00000"/>
              </a:solidFill>
            </a:endParaRPr>
          </a:p>
        </p:txBody>
      </p:sp>
      <p:pic>
        <p:nvPicPr>
          <p:cNvPr id="4" name="Object 1" descr="preencoded.png"/>
          <p:cNvPicPr>
            <a:picLocks noChangeAspect="1"/>
          </p:cNvPicPr>
          <p:nvPr/>
        </p:nvPicPr>
        <p:blipFill rotWithShape="1">
          <a:blip r:embed="rId4"/>
          <a:srcRect t="18925" r="7963" b="4275"/>
          <a:stretch/>
        </p:blipFill>
        <p:spPr>
          <a:xfrm>
            <a:off x="4727208" y="1138781"/>
            <a:ext cx="4139702" cy="25908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18604" b="20264"/>
          <a:stretch/>
        </p:blipFill>
        <p:spPr>
          <a:xfrm>
            <a:off x="1482435" y="699655"/>
            <a:ext cx="6442365" cy="2953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4655" y="0"/>
            <a:ext cx="368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</a:rPr>
              <a:t>Methods of isolation</a:t>
            </a:r>
            <a:endParaRPr lang="en-IN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27204" b="14669"/>
          <a:stretch/>
        </p:blipFill>
        <p:spPr>
          <a:xfrm>
            <a:off x="0" y="1198417"/>
            <a:ext cx="4703618" cy="2313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4655" y="0"/>
            <a:ext cx="4020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</a:rPr>
              <a:t>1. Streak Plate Method</a:t>
            </a:r>
            <a:endParaRPr lang="en-IN" sz="2800" b="1" dirty="0">
              <a:solidFill>
                <a:srgbClr val="C00000"/>
              </a:solidFill>
            </a:endParaRPr>
          </a:p>
        </p:txBody>
      </p:sp>
      <p:pic>
        <p:nvPicPr>
          <p:cNvPr id="4" name="Object 1" descr="preencoded.png"/>
          <p:cNvPicPr>
            <a:picLocks noChangeAspect="1"/>
          </p:cNvPicPr>
          <p:nvPr/>
        </p:nvPicPr>
        <p:blipFill rotWithShape="1">
          <a:blip r:embed="rId4"/>
          <a:srcRect l="12313" t="8125" r="13557" b="9785"/>
          <a:stretch/>
        </p:blipFill>
        <p:spPr>
          <a:xfrm>
            <a:off x="4883728" y="640772"/>
            <a:ext cx="4128654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51708" y="602672"/>
            <a:ext cx="5726545" cy="4294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4655" y="0"/>
            <a:ext cx="4020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</a:rPr>
              <a:t>1. Streak Plate Method</a:t>
            </a:r>
            <a:endParaRPr lang="en-IN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21178" b="25153"/>
          <a:stretch/>
        </p:blipFill>
        <p:spPr>
          <a:xfrm>
            <a:off x="976746" y="523220"/>
            <a:ext cx="7273636" cy="29278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4655" y="0"/>
            <a:ext cx="3738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2</a:t>
            </a:r>
            <a:r>
              <a:rPr lang="en-IN" sz="2800" b="1" dirty="0" smtClean="0">
                <a:solidFill>
                  <a:srgbClr val="C00000"/>
                </a:solidFill>
              </a:rPr>
              <a:t>. Pour Plate Method</a:t>
            </a:r>
            <a:endParaRPr lang="en-IN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18939"/>
          <a:stretch/>
        </p:blipFill>
        <p:spPr>
          <a:xfrm>
            <a:off x="1142999" y="1046017"/>
            <a:ext cx="6095999" cy="3706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4655" y="0"/>
            <a:ext cx="3738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2</a:t>
            </a:r>
            <a:r>
              <a:rPr lang="en-IN" sz="2800" b="1" dirty="0" smtClean="0">
                <a:solidFill>
                  <a:srgbClr val="C00000"/>
                </a:solidFill>
              </a:rPr>
              <a:t>. Pour Plate Method</a:t>
            </a:r>
            <a:endParaRPr lang="en-IN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17007" b="10484"/>
          <a:stretch/>
        </p:blipFill>
        <p:spPr>
          <a:xfrm>
            <a:off x="1246909" y="1229057"/>
            <a:ext cx="6847779" cy="3723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4655" y="0"/>
            <a:ext cx="3738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2</a:t>
            </a:r>
            <a:r>
              <a:rPr lang="en-IN" sz="2800" b="1" dirty="0" smtClean="0">
                <a:solidFill>
                  <a:srgbClr val="C00000"/>
                </a:solidFill>
              </a:rPr>
              <a:t>. Pour Plate Method</a:t>
            </a:r>
            <a:endParaRPr lang="en-IN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6964" y="691472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Disadvantages</a:t>
            </a:r>
            <a:endParaRPr lang="en-IN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639" t="17614"/>
          <a:stretch/>
        </p:blipFill>
        <p:spPr>
          <a:xfrm>
            <a:off x="1004455" y="569394"/>
            <a:ext cx="6525490" cy="4058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612" y="33613"/>
            <a:ext cx="8752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</a:rPr>
              <a:t>Procedure for spread plate and Pour Plate Method</a:t>
            </a:r>
            <a:endParaRPr lang="en-IN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76</Words>
  <Application>Microsoft Office PowerPoint</Application>
  <PresentationFormat>On-screen Show (16:9)</PresentationFormat>
  <Paragraphs>27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Ajay</cp:lastModifiedBy>
  <cp:revision>6</cp:revision>
  <dcterms:created xsi:type="dcterms:W3CDTF">2022-09-04T05:42:05Z</dcterms:created>
  <dcterms:modified xsi:type="dcterms:W3CDTF">2022-09-04T11:23:12Z</dcterms:modified>
</cp:coreProperties>
</file>