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904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661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82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431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087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49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92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72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4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911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8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A5A5-9CB2-44AB-A9EF-5FA5B8B3C8B1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420E-87E6-447E-851C-3679E8CCDD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144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Microbial Genetics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LT10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141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err="1" smtClean="0"/>
              <a:t>Hfr</a:t>
            </a:r>
            <a:r>
              <a:rPr lang="en-IN" dirty="0" smtClean="0"/>
              <a:t> Mapping 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0287" y="2981976"/>
            <a:ext cx="3591426" cy="2038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866" y="1979803"/>
            <a:ext cx="2810267" cy="83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r>
              <a:rPr lang="en-IN" dirty="0"/>
              <a:t>Isolation of </a:t>
            </a:r>
            <a:r>
              <a:rPr lang="en-IN" dirty="0" err="1"/>
              <a:t>Hfr</a:t>
            </a:r>
            <a:r>
              <a:rPr lang="en-IN" dirty="0"/>
              <a:t> Strains </a:t>
            </a:r>
            <a:endParaRPr lang="en-IN" dirty="0" smtClean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Isolation of F' Plasmids </a:t>
            </a:r>
          </a:p>
        </p:txBody>
      </p:sp>
    </p:spTree>
    <p:extLst>
      <p:ext uri="{BB962C8B-B14F-4D97-AF65-F5344CB8AC3E}">
        <p14:creationId xmlns:p14="http://schemas.microsoft.com/office/powerpoint/2010/main" val="393133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5838" y="2053159"/>
            <a:ext cx="4820323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9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Microbial Genetics</vt:lpstr>
      <vt:lpstr> Hfr Mapping   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Genetics</dc:title>
  <dc:creator>USER</dc:creator>
  <cp:lastModifiedBy>USER</cp:lastModifiedBy>
  <cp:revision>1</cp:revision>
  <dcterms:created xsi:type="dcterms:W3CDTF">2022-09-19T08:42:55Z</dcterms:created>
  <dcterms:modified xsi:type="dcterms:W3CDTF">2022-09-19T08:43:21Z</dcterms:modified>
</cp:coreProperties>
</file>