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6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20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768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78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505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68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89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2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44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764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10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0A69-ECB6-4CEA-AC6D-320BE3B58913}" type="datetimeFigureOut">
              <a:rPr lang="en-IN" smtClean="0"/>
              <a:t>24-09-2022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5B0C-1CBA-4F6E-B5D7-E024E59C34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74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LT-12</a:t>
            </a:r>
          </a:p>
          <a:p>
            <a:r>
              <a:rPr lang="en-IN"/>
              <a:t>TRANSFORMATION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37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Transformation by plasmid DNA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1366" y="2081738"/>
            <a:ext cx="2629267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1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91" y="32318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Regulation of competence development by quorum sensing. </a:t>
            </a:r>
            <a:r>
              <a:rPr lang="en-US" sz="3200" b="1" dirty="0"/>
              <a:t>(A) </a:t>
            </a:r>
            <a:r>
              <a:rPr lang="en-US" sz="3200" dirty="0"/>
              <a:t>In </a:t>
            </a:r>
            <a:r>
              <a:rPr lang="en-US" sz="3200" i="1" dirty="0"/>
              <a:t>B. </a:t>
            </a:r>
            <a:r>
              <a:rPr lang="en-US" sz="3200" i="1" dirty="0" smtClean="0"/>
              <a:t>subtilis</a:t>
            </a:r>
            <a:r>
              <a:rPr lang="en-IN" sz="3200" b="1" dirty="0"/>
              <a:t>(B) </a:t>
            </a:r>
            <a:r>
              <a:rPr lang="en-IN" sz="3200" dirty="0"/>
              <a:t>In </a:t>
            </a:r>
            <a:r>
              <a:rPr lang="en-IN" sz="3200" i="1" dirty="0"/>
              <a:t>S. </a:t>
            </a:r>
            <a:r>
              <a:rPr lang="en-IN" sz="3200" i="1" dirty="0" err="1" smtClean="0"/>
              <a:t>pneumoniae</a:t>
            </a:r>
            <a:endParaRPr lang="en-IN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692" y="1996580"/>
            <a:ext cx="8154099" cy="401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0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Role of Natural Transformation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NUTRITION</a:t>
            </a:r>
          </a:p>
          <a:p>
            <a:r>
              <a:rPr lang="en-IN" dirty="0" smtClean="0"/>
              <a:t>REPAIR</a:t>
            </a:r>
          </a:p>
          <a:p>
            <a:r>
              <a:rPr lang="en-IN" dirty="0"/>
              <a:t>RECOMBINATION</a:t>
            </a:r>
          </a:p>
        </p:txBody>
      </p:sp>
    </p:spTree>
    <p:extLst>
      <p:ext uri="{BB962C8B-B14F-4D97-AF65-F5344CB8AC3E}">
        <p14:creationId xmlns:p14="http://schemas.microsoft.com/office/powerpoint/2010/main" val="327248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Artificially Induced Competence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Chemical </a:t>
            </a:r>
            <a:r>
              <a:rPr lang="en-IN" b="1" dirty="0" smtClean="0"/>
              <a:t>Induction</a:t>
            </a:r>
          </a:p>
          <a:p>
            <a:r>
              <a:rPr lang="en-IN" dirty="0"/>
              <a:t>TRANSFORMATION BY </a:t>
            </a:r>
            <a:r>
              <a:rPr lang="en-IN" dirty="0" smtClean="0"/>
              <a:t>PLASMIDS</a:t>
            </a:r>
          </a:p>
          <a:p>
            <a:r>
              <a:rPr lang="en-IN" dirty="0"/>
              <a:t>TRANSFORMATION OF CELLS </a:t>
            </a:r>
            <a:r>
              <a:rPr lang="en-IN" dirty="0" smtClean="0"/>
              <a:t>WITH CHROMOSOMAL GENES</a:t>
            </a:r>
          </a:p>
          <a:p>
            <a:r>
              <a:rPr lang="en-IN" dirty="0"/>
              <a:t>TRANSFECTION BY PHAGE DNA</a:t>
            </a:r>
            <a:endParaRPr lang="en-IN" dirty="0" smtClean="0"/>
          </a:p>
          <a:p>
            <a:r>
              <a:rPr lang="en-IN" b="1" dirty="0" smtClean="0"/>
              <a:t>Electroporation</a:t>
            </a:r>
          </a:p>
          <a:p>
            <a:r>
              <a:rPr lang="en-IN" b="1" dirty="0"/>
              <a:t>Protoplast Transformation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82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Microbial genetics</vt:lpstr>
      <vt:lpstr>Transformation by plasmid DNA</vt:lpstr>
      <vt:lpstr>Regulation of competence development by quorum sensing. (A) In B. subtilis(B) In S. pneumoniae</vt:lpstr>
      <vt:lpstr>Role of Natural Transformation</vt:lpstr>
      <vt:lpstr>Artificially Induced Competence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3</cp:revision>
  <dcterms:created xsi:type="dcterms:W3CDTF">2022-09-24T08:58:22Z</dcterms:created>
  <dcterms:modified xsi:type="dcterms:W3CDTF">2022-09-24T09:00:45Z</dcterms:modified>
</cp:coreProperties>
</file>