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910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14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050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97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75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25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17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42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7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79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0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8A36-3C86-45E8-961A-2E8A4A1D53F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409A-A41F-409E-9DA3-1E7FE9C2F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46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LT-13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121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US" dirty="0"/>
              <a:t>Lytic Growth of Phage </a:t>
            </a:r>
            <a:r>
              <a:rPr lang="he-IL" dirty="0" smtClean="0"/>
              <a:t>ג</a:t>
            </a: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3828" y="2483141"/>
            <a:ext cx="4655889" cy="31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8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6365" y="2548529"/>
            <a:ext cx="4439270" cy="29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4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US" dirty="0"/>
              <a:t>Genetic map of </a:t>
            </a:r>
            <a:r>
              <a:rPr lang="en-US" dirty="0" smtClean="0"/>
              <a:t>phage </a:t>
            </a:r>
            <a:r>
              <a:rPr lang="he-IL" dirty="0" smtClean="0"/>
              <a:t>ג</a:t>
            </a: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6786" y="2410397"/>
            <a:ext cx="4858428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8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5312" y="3120705"/>
            <a:ext cx="5201376" cy="206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026" y="2122415"/>
            <a:ext cx="7994708" cy="452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1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US" dirty="0"/>
              <a:t>Two rules of </a:t>
            </a:r>
            <a:r>
              <a:rPr lang="en-US" dirty="0" smtClean="0"/>
              <a:t>packaging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9545" y="1753299"/>
            <a:ext cx="4287431" cy="397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3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Microbial genetics</vt:lpstr>
      <vt:lpstr>  Lytic Growth of Phage ג </vt:lpstr>
      <vt:lpstr>PowerPoint Presentation</vt:lpstr>
      <vt:lpstr>  Genetic map of phage ג </vt:lpstr>
      <vt:lpstr>PowerPoint Presentation</vt:lpstr>
      <vt:lpstr>PowerPoint Presentation</vt:lpstr>
      <vt:lpstr>  Two rules of packaging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2022-09-26T09:33:00Z</dcterms:created>
  <dcterms:modified xsi:type="dcterms:W3CDTF">2022-09-26T09:41:15Z</dcterms:modified>
</cp:coreProperties>
</file>