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30E5-225B-474E-8F23-2779E47F73CB}" type="datetimeFigureOut">
              <a:rPr lang="en-IN" smtClean="0"/>
              <a:t>17-09-2022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3C80-100C-4D7B-87F2-DA3DC888AB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488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30E5-225B-474E-8F23-2779E47F73CB}" type="datetimeFigureOut">
              <a:rPr lang="en-IN" smtClean="0"/>
              <a:t>17-09-2022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3C80-100C-4D7B-87F2-DA3DC888AB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5315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30E5-225B-474E-8F23-2779E47F73CB}" type="datetimeFigureOut">
              <a:rPr lang="en-IN" smtClean="0"/>
              <a:t>17-09-2022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3C80-100C-4D7B-87F2-DA3DC888AB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4358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30E5-225B-474E-8F23-2779E47F73CB}" type="datetimeFigureOut">
              <a:rPr lang="en-IN" smtClean="0"/>
              <a:t>17-09-2022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3C80-100C-4D7B-87F2-DA3DC888AB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7996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30E5-225B-474E-8F23-2779E47F73CB}" type="datetimeFigureOut">
              <a:rPr lang="en-IN" smtClean="0"/>
              <a:t>17-09-2022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3C80-100C-4D7B-87F2-DA3DC888AB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0663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30E5-225B-474E-8F23-2779E47F73CB}" type="datetimeFigureOut">
              <a:rPr lang="en-IN" smtClean="0"/>
              <a:t>17-09-2022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3C80-100C-4D7B-87F2-DA3DC888AB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1186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30E5-225B-474E-8F23-2779E47F73CB}" type="datetimeFigureOut">
              <a:rPr lang="en-IN" smtClean="0"/>
              <a:t>17-09-2022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3C80-100C-4D7B-87F2-DA3DC888AB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8457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30E5-225B-474E-8F23-2779E47F73CB}" type="datetimeFigureOut">
              <a:rPr lang="en-IN" smtClean="0"/>
              <a:t>17-09-2022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3C80-100C-4D7B-87F2-DA3DC888AB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4276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30E5-225B-474E-8F23-2779E47F73CB}" type="datetimeFigureOut">
              <a:rPr lang="en-IN" smtClean="0"/>
              <a:t>17-09-2022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3C80-100C-4D7B-87F2-DA3DC888AB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6913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30E5-225B-474E-8F23-2779E47F73CB}" type="datetimeFigureOut">
              <a:rPr lang="en-IN" smtClean="0"/>
              <a:t>17-09-2022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3C80-100C-4D7B-87F2-DA3DC888AB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274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30E5-225B-474E-8F23-2779E47F73CB}" type="datetimeFigureOut">
              <a:rPr lang="en-IN" smtClean="0"/>
              <a:t>17-09-2022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3C80-100C-4D7B-87F2-DA3DC888AB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224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930E5-225B-474E-8F23-2779E47F73CB}" type="datetimeFigureOut">
              <a:rPr lang="en-IN" smtClean="0"/>
              <a:t>17-09-2022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93C80-100C-4D7B-87F2-DA3DC888AB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999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Microbial genetics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LT-8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29544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>Bacterial Conjugation 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IN" dirty="0"/>
          </a:p>
          <a:p>
            <a:endParaRPr lang="en-IN" dirty="0"/>
          </a:p>
          <a:p>
            <a:r>
              <a:rPr lang="en-US" dirty="0"/>
              <a:t>INSERTION OF F INTO THE </a:t>
            </a:r>
            <a:r>
              <a:rPr lang="en-US" i="1" dirty="0"/>
              <a:t>E. </a:t>
            </a:r>
            <a:r>
              <a:rPr lang="en-US" i="1" dirty="0" smtClean="0"/>
              <a:t>c</a:t>
            </a:r>
          </a:p>
          <a:p>
            <a:endParaRPr lang="en-IN" dirty="0"/>
          </a:p>
          <a:p>
            <a:endParaRPr lang="en-IN" dirty="0"/>
          </a:p>
          <a:p>
            <a:r>
              <a:rPr lang="en-US" dirty="0"/>
              <a:t>Homologous recombination. If the </a:t>
            </a:r>
            <a:r>
              <a:rPr lang="en-US" dirty="0" err="1"/>
              <a:t>recombinational</a:t>
            </a:r>
            <a:r>
              <a:rPr lang="en-US" dirty="0"/>
              <a:t> event is physically reciprocal, homologous recombination between two identical IS </a:t>
            </a:r>
            <a:r>
              <a:rPr lang="en-US" dirty="0" smtClean="0"/>
              <a:t>elements</a:t>
            </a:r>
            <a:r>
              <a:rPr lang="en-US" dirty="0"/>
              <a:t>, one in the chromosome and one in F, would yield flanking IS </a:t>
            </a:r>
            <a:r>
              <a:rPr lang="en-US" dirty="0" smtClean="0"/>
              <a:t>elements</a:t>
            </a:r>
            <a:r>
              <a:rPr lang="en-US" dirty="0"/>
              <a:t>. Homologous recombination requires either the bacterial Rec system (described later) or a transposon gene product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Replicon fusion. An </a:t>
            </a:r>
            <a:r>
              <a:rPr lang="en-US" dirty="0" err="1"/>
              <a:t>Hfr</a:t>
            </a:r>
            <a:r>
              <a:rPr lang="en-US" dirty="0"/>
              <a:t> cell could arise by formation of a </a:t>
            </a:r>
            <a:r>
              <a:rPr lang="en-US" dirty="0" err="1"/>
              <a:t>cointegrate</a:t>
            </a:r>
            <a:r>
              <a:rPr lang="en-US" dirty="0"/>
              <a:t> mediated by an IS element in F, resulting in the duplication of a target sequence in the chromosome c</a:t>
            </a:r>
            <a:r>
              <a:rPr lang="en-US" i="1" dirty="0" smtClean="0"/>
              <a:t>oli </a:t>
            </a:r>
            <a:r>
              <a:rPr lang="en-US" dirty="0"/>
              <a:t>CHROMOSOME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59965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/>
            </a:r>
            <a:br>
              <a:rPr lang="en-IN" dirty="0"/>
            </a:br>
            <a:r>
              <a:rPr lang="en-US" sz="2000" dirty="0" smtClean="0"/>
              <a:t>Integration </a:t>
            </a:r>
            <a:r>
              <a:rPr lang="en-US" sz="2000" dirty="0"/>
              <a:t>of F by a reciprocal exchange between an IS element in F and a homologous sequence in the bacterial </a:t>
            </a:r>
            <a:r>
              <a:rPr lang="en-US" sz="2000" dirty="0" smtClean="0"/>
              <a:t>chromosome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1366" y="1934080"/>
            <a:ext cx="2629267" cy="413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080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47971" y="1825625"/>
            <a:ext cx="429605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510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/>
              <a:t/>
            </a:r>
            <a:br>
              <a:rPr lang="en-IN" dirty="0"/>
            </a:br>
            <a:r>
              <a:rPr lang="en-IN" dirty="0" err="1" smtClean="0"/>
              <a:t>Hfr</a:t>
            </a:r>
            <a:r>
              <a:rPr lang="en-IN" dirty="0" smtClean="0"/>
              <a:t> TRANSFER 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0920" y="2516697"/>
            <a:ext cx="7206143" cy="312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874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/>
            </a:r>
            <a:br>
              <a:rPr lang="en-IN" dirty="0"/>
            </a:br>
            <a:r>
              <a:rPr lang="en-US" dirty="0" smtClean="0"/>
              <a:t>Interrupted Mating and Time-of-Entry Mapping 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7654" y="2010291"/>
            <a:ext cx="5496692" cy="398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569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98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Microbial genetics</vt:lpstr>
      <vt:lpstr> Bacterial Conjugation  </vt:lpstr>
      <vt:lpstr> Integration of F by a reciprocal exchange between an IS element in F and a homologous sequence in the bacterial chromosome</vt:lpstr>
      <vt:lpstr>PowerPoint Presentation</vt:lpstr>
      <vt:lpstr> Hfr TRANSFER  </vt:lpstr>
      <vt:lpstr> Interrupted Mating and Time-of-Entry Mapping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Microbial genetics</dc:title>
  <dc:creator>USER</dc:creator>
  <cp:lastModifiedBy>USER</cp:lastModifiedBy>
  <cp:revision>2</cp:revision>
  <dcterms:created xsi:type="dcterms:W3CDTF">2022-09-17T08:38:52Z</dcterms:created>
  <dcterms:modified xsi:type="dcterms:W3CDTF">2022-09-17T08:40:20Z</dcterms:modified>
</cp:coreProperties>
</file>