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2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8FC7E-3EB9-475F-BE00-89AC2349ECCC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5FB66-73BC-4DFD-9661-9245C73A0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8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5FB66-73BC-4DFD-9661-9245C73A00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1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17AB-F826-4025-B79E-6FCD5EFC0285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6B73-653D-474E-BF34-19AAE6B8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1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17AB-F826-4025-B79E-6FCD5EFC0285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6B73-653D-474E-BF34-19AAE6B8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9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17AB-F826-4025-B79E-6FCD5EFC0285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6B73-653D-474E-BF34-19AAE6B8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71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17AB-F826-4025-B79E-6FCD5EFC0285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6B73-653D-474E-BF34-19AAE6B83D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154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17AB-F826-4025-B79E-6FCD5EFC0285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6B73-653D-474E-BF34-19AAE6B8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83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17AB-F826-4025-B79E-6FCD5EFC0285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6B73-653D-474E-BF34-19AAE6B8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2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17AB-F826-4025-B79E-6FCD5EFC0285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6B73-653D-474E-BF34-19AAE6B8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85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17AB-F826-4025-B79E-6FCD5EFC0285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6B73-653D-474E-BF34-19AAE6B8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35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17AB-F826-4025-B79E-6FCD5EFC0285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6B73-653D-474E-BF34-19AAE6B8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0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17AB-F826-4025-B79E-6FCD5EFC0285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6B73-653D-474E-BF34-19AAE6B8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2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17AB-F826-4025-B79E-6FCD5EFC0285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6B73-653D-474E-BF34-19AAE6B8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2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17AB-F826-4025-B79E-6FCD5EFC0285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6B73-653D-474E-BF34-19AAE6B8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2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17AB-F826-4025-B79E-6FCD5EFC0285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6B73-653D-474E-BF34-19AAE6B8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3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17AB-F826-4025-B79E-6FCD5EFC0285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6B73-653D-474E-BF34-19AAE6B8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1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17AB-F826-4025-B79E-6FCD5EFC0285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6B73-653D-474E-BF34-19AAE6B8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8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17AB-F826-4025-B79E-6FCD5EFC0285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6B73-653D-474E-BF34-19AAE6B8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7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17AB-F826-4025-B79E-6FCD5EFC0285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6B73-653D-474E-BF34-19AAE6B8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1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B17AB-F826-4025-B79E-6FCD5EFC0285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B6B73-653D-474E-BF34-19AAE6B8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301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7559"/>
          </a:xfrm>
        </p:spPr>
        <p:txBody>
          <a:bodyPr>
            <a:normAutofit/>
          </a:bodyPr>
          <a:lstStyle/>
          <a:p>
            <a:r>
              <a:rPr lang="en-US" b="1" dirty="0" smtClean="0"/>
              <a:t>Non-verbal Communication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63077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refers to all communication that happens with the use of words, spoken or written.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Non-verbal communication is concerned with body movements (kinesics), space (proxemics), and vocal (paralinguistic) features.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includes all unwritten and unspoken messages, both intentional an unintentional.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imen's Blog: Non-Verbal Communica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74" y="3741821"/>
            <a:ext cx="10094494" cy="303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78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11" y="108285"/>
            <a:ext cx="10353762" cy="661736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Types of non-verbal Communication:</a:t>
            </a:r>
          </a:p>
          <a:p>
            <a:r>
              <a:rPr lang="en-US" sz="2400" dirty="0" smtClean="0"/>
              <a:t>Kinesics- is the study of body’s physical movements. It is the way the body communicates without words, i.e. through the various movements of its parts.</a:t>
            </a:r>
          </a:p>
          <a:p>
            <a:r>
              <a:rPr lang="en-US" sz="2400" dirty="0" smtClean="0"/>
              <a:t>Personal appearance- It plays an important role. Appearance includes, clothes, hair, accessories, cosmetics, and so on. </a:t>
            </a:r>
          </a:p>
          <a:p>
            <a:r>
              <a:rPr lang="en-US" sz="2400" dirty="0" smtClean="0"/>
              <a:t>Posture- Posture generally refers to the way we hold ourselves when we stand, sit, or walk. One’s postures changes according to the situation. </a:t>
            </a:r>
          </a:p>
          <a:p>
            <a:r>
              <a:rPr lang="en-US" sz="2400" dirty="0" smtClean="0"/>
              <a:t>Gesture- Gesture is the movement made by the hands, head or face. Skillful and appropriate gesture can add to the impact of </a:t>
            </a:r>
            <a:r>
              <a:rPr lang="en-US" sz="2400" smtClean="0"/>
              <a:t>verbal communication.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5726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62</TotalTime>
  <Words>165</Words>
  <Application>Microsoft Office PowerPoint</Application>
  <PresentationFormat>Widescreen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Bookman Old Style</vt:lpstr>
      <vt:lpstr>Calibri</vt:lpstr>
      <vt:lpstr>Rockwell</vt:lpstr>
      <vt:lpstr>Times New Roman</vt:lpstr>
      <vt:lpstr>Damask</vt:lpstr>
      <vt:lpstr>Non-verbal Communication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Non-verbal Communication-</dc:title>
  <dc:creator>BLT</dc:creator>
  <cp:lastModifiedBy>BLT</cp:lastModifiedBy>
  <cp:revision>6</cp:revision>
  <dcterms:created xsi:type="dcterms:W3CDTF">2020-11-27T01:28:09Z</dcterms:created>
  <dcterms:modified xsi:type="dcterms:W3CDTF">2020-11-27T02:30:43Z</dcterms:modified>
</cp:coreProperties>
</file>